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slides/slide48.xml" ContentType="application/vnd.openxmlformats-officedocument.presentationml.slide+xml"/>
  <Override PartName="/ppt/presentation.xml" ContentType="application/vnd.openxmlformats-officedocument.presentationml.presentation.main+xml"/>
  <Override PartName="/ppt/slides/slide11.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6.xml" ContentType="application/vnd.openxmlformats-officedocument.presentationml.slide+xml"/>
  <Override PartName="/ppt/slides/slide46.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43.xml" ContentType="application/vnd.openxmlformats-officedocument.presentationml.slide+xml"/>
  <Override PartName="/ppt/slides/slide45.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Masters/slideMaster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notesSlides/notesSlide2.xml" ContentType="application/vnd.openxmlformats-officedocument.presentationml.notesSlide+xml"/>
  <Override PartName="/ppt/notesSlides/notesSlide11.xml" ContentType="application/vnd.openxmlformats-officedocument.presentationml.notesSlide+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0.xml" ContentType="application/vnd.openxmlformats-officedocument.presentationml.notesSlid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8.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slideLayouts/slideLayout47.xml" ContentType="application/vnd.openxmlformats-officedocument.presentationml.slideLayout+xml"/>
  <Override PartName="/ppt/notesSlides/notesSlide7.xml" ContentType="application/vnd.openxmlformats-officedocument.presentationml.notesSlide+xml"/>
  <Override PartName="/ppt/slideLayouts/slideLayout46.xml" ContentType="application/vnd.openxmlformats-officedocument.presentationml.slideLayout+xml"/>
  <Override PartName="/ppt/slideLayouts/slideLayout43.xml" ContentType="application/vnd.openxmlformats-officedocument.presentationml.slideLayout+xml"/>
  <Override PartName="/ppt/notesSlides/notesSlide9.xml" ContentType="application/vnd.openxmlformats-officedocument.presentationml.notesSlid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8.xml" ContentType="application/vnd.openxmlformats-officedocument.presentationml.notesSlide+xml"/>
  <Override PartName="/ppt/slideLayouts/slideLayout27.xml" ContentType="application/vnd.openxmlformats-officedocument.presentationml.slideLayout+xml"/>
  <Override PartName="/ppt/slideLayouts/slideLayout34.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26.xml" ContentType="application/vnd.openxmlformats-officedocument.presentationml.slideLayout+xml"/>
  <Override PartName="/ppt/slideLayouts/slideLayout15.xml" ContentType="application/vnd.openxmlformats-officedocument.presentationml.slideLayout+xml"/>
  <Override PartName="/ppt/notesSlides/notesSlide13.xml" ContentType="application/vnd.openxmlformats-officedocument.presentationml.notesSlide+xml"/>
  <Override PartName="/ppt/slideLayouts/slideLayout24.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5.xml" ContentType="application/vnd.openxmlformats-officedocument.presentationml.slideLayout+xml"/>
  <Override PartName="/ppt/slideLayouts/slideLayout19.xml" ContentType="application/vnd.openxmlformats-officedocument.presentationml.slideLayout+xml"/>
  <Override PartName="/ppt/slideLayouts/slideLayout23.xml" ContentType="application/vnd.openxmlformats-officedocument.presentationml.slideLayout+xml"/>
  <Override PartName="/ppt/slideLayouts/slideLayout17.xml" ContentType="application/vnd.openxmlformats-officedocument.presentationml.slideLayout+xml"/>
  <Override PartName="/ppt/notesSlides/notesSlide12.xml" ContentType="application/vnd.openxmlformats-officedocument.presentationml.notesSlide+xml"/>
  <Override PartName="/ppt/slideLayouts/slideLayout18.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media/image22.jpg" ContentType="image/jpeg"/>
  <Override PartName="/ppt/media/image80.jpg" ContentType="image/jpeg"/>
  <Override PartName="/ppt/media/image70.jpg" ContentType="image/jpeg"/>
  <Override PartName="/ppt/media/image74.jpg" ContentType="image/jpeg"/>
  <Override PartName="/ppt/media/image65.jpg" ContentType="image/jpeg"/>
  <Override PartName="/ppt/media/image77.jpg" ContentType="image/jpeg"/>
  <Override PartName="/ppt/media/image76.jpg" ContentType="image/jpeg"/>
  <Override PartName="/ppt/media/image58.jpg" ContentType="image/jpeg"/>
  <Override PartName="/ppt/media/image55.jpg" ContentType="image/jpeg"/>
  <Override PartName="/ppt/media/image33.jpg" ContentType="image/jpeg"/>
  <Override PartName="/ppt/media/image36.jpg" ContentType="image/jpeg"/>
  <Override PartName="/ppt/media/image56.jpg" ContentType="image/jpeg"/>
  <Override PartName="/ppt/media/image28.jpg" ContentType="image/jpeg"/>
  <Override PartName="/ppt/media/image23.jpg" ContentType="image/jpeg"/>
  <Override PartName="/ppt/media/image24.jpg" ContentType="image/jpeg"/>
  <Override PartName="/ppt/media/image26.jpg" ContentType="image/jpeg"/>
  <Override PartName="/ppt/media/image27.jpg" ContentType="image/jpeg"/>
  <Override PartName="/ppt/media/image38.jpg" ContentType="image/jpeg"/>
  <Override PartName="/ppt/media/image40.jpg" ContentType="image/jpeg"/>
  <Override PartName="/ppt/media/image49.jpg" ContentType="image/jpeg"/>
  <Override PartName="/ppt/media/image51.jpg" ContentType="image/jpeg"/>
  <Override PartName="/ppt/media/image52.jpg" ContentType="image/jpeg"/>
  <Override PartName="/ppt/media/image53.jpg" ContentType="image/jpeg"/>
  <Override PartName="/ppt/media/image48.jpg" ContentType="image/jpeg"/>
  <Override PartName="/ppt/media/image50.jpg" ContentType="image/jpeg"/>
  <Override PartName="/ppt/media/image47.jpg" ContentType="image/jpeg"/>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73" r:id="rId3"/>
    <p:sldMasterId id="2147483660" r:id="rId4"/>
  </p:sldMasterIdLst>
  <p:notesMasterIdLst>
    <p:notesMasterId r:id="rId53"/>
  </p:notesMasterIdLst>
  <p:sldIdLst>
    <p:sldId id="256" r:id="rId5"/>
    <p:sldId id="289" r:id="rId6"/>
    <p:sldId id="290" r:id="rId7"/>
    <p:sldId id="291" r:id="rId8"/>
    <p:sldId id="292" r:id="rId9"/>
    <p:sldId id="353" r:id="rId10"/>
    <p:sldId id="293" r:id="rId11"/>
    <p:sldId id="294" r:id="rId12"/>
    <p:sldId id="295" r:id="rId13"/>
    <p:sldId id="296" r:id="rId14"/>
    <p:sldId id="297" r:id="rId15"/>
    <p:sldId id="298" r:id="rId16"/>
    <p:sldId id="356" r:id="rId17"/>
    <p:sldId id="300" r:id="rId18"/>
    <p:sldId id="303" r:id="rId19"/>
    <p:sldId id="355" r:id="rId20"/>
    <p:sldId id="304" r:id="rId21"/>
    <p:sldId id="305" r:id="rId22"/>
    <p:sldId id="306" r:id="rId23"/>
    <p:sldId id="307" r:id="rId24"/>
    <p:sldId id="310" r:id="rId25"/>
    <p:sldId id="311" r:id="rId26"/>
    <p:sldId id="312" r:id="rId27"/>
    <p:sldId id="313" r:id="rId28"/>
    <p:sldId id="314" r:id="rId29"/>
    <p:sldId id="316" r:id="rId30"/>
    <p:sldId id="319" r:id="rId31"/>
    <p:sldId id="320" r:id="rId32"/>
    <p:sldId id="322" r:id="rId33"/>
    <p:sldId id="323" r:id="rId34"/>
    <p:sldId id="324" r:id="rId35"/>
    <p:sldId id="325" r:id="rId36"/>
    <p:sldId id="331" r:id="rId37"/>
    <p:sldId id="332" r:id="rId38"/>
    <p:sldId id="334" r:id="rId39"/>
    <p:sldId id="335" r:id="rId40"/>
    <p:sldId id="336" r:id="rId41"/>
    <p:sldId id="337" r:id="rId42"/>
    <p:sldId id="339" r:id="rId43"/>
    <p:sldId id="340" r:id="rId44"/>
    <p:sldId id="341" r:id="rId45"/>
    <p:sldId id="342" r:id="rId46"/>
    <p:sldId id="343" r:id="rId47"/>
    <p:sldId id="260" r:id="rId48"/>
    <p:sldId id="347" r:id="rId49"/>
    <p:sldId id="350" r:id="rId50"/>
    <p:sldId id="281" r:id="rId51"/>
    <p:sldId id="35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4" d="100"/>
          <a:sy n="74" d="100"/>
        </p:scale>
        <p:origin x="4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customXml" Target="../customXml/item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ustomXml" Target="../customXml/item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7ADE90-4AB1-4841-8855-DDA6AB99F56F}" type="datetimeFigureOut">
              <a:rPr lang="en-US" smtClean="0"/>
              <a:t>6/1/2021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201905-C960-7249-8A34-6E89E538B468}" type="slidenum">
              <a:rPr lang="en-US" smtClean="0"/>
              <a:t>‹#›</a:t>
            </a:fld>
            <a:endParaRPr lang="en-US"/>
          </a:p>
        </p:txBody>
      </p:sp>
    </p:spTree>
    <p:extLst>
      <p:ext uri="{BB962C8B-B14F-4D97-AF65-F5344CB8AC3E}">
        <p14:creationId xmlns:p14="http://schemas.microsoft.com/office/powerpoint/2010/main" val="40248902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19</a:t>
            </a:fld>
            <a:endParaRPr lang="en-US"/>
          </a:p>
        </p:txBody>
      </p:sp>
    </p:spTree>
    <p:extLst>
      <p:ext uri="{BB962C8B-B14F-4D97-AF65-F5344CB8AC3E}">
        <p14:creationId xmlns:p14="http://schemas.microsoft.com/office/powerpoint/2010/main" val="1173672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xmlns="" id="{EB18A173-21C4-5945-8974-0AD6551EBC0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E5121D-E81D-8E49-948C-435CB5A6C46D}" type="slidenum">
              <a:rPr lang="en-US" altLang="en-US" smtClean="0"/>
              <a:pPr>
                <a:spcBef>
                  <a:spcPct val="0"/>
                </a:spcBef>
              </a:pPr>
              <a:t>28</a:t>
            </a:fld>
            <a:endParaRPr lang="en-US" altLang="en-US"/>
          </a:p>
        </p:txBody>
      </p:sp>
      <p:sp>
        <p:nvSpPr>
          <p:cNvPr id="169986" name="Rectangle 2">
            <a:extLst>
              <a:ext uri="{FF2B5EF4-FFF2-40B4-BE49-F238E27FC236}">
                <a16:creationId xmlns:a16="http://schemas.microsoft.com/office/drawing/2014/main" xmlns="" id="{32F3C9F3-B844-5E4D-846E-6AA226549F56}"/>
              </a:ext>
            </a:extLst>
          </p:cNvPr>
          <p:cNvSpPr>
            <a:spLocks noGrp="1" noRot="1" noChangeAspect="1" noChangeArrowheads="1" noTextEdit="1"/>
          </p:cNvSpPr>
          <p:nvPr>
            <p:ph type="sldImg"/>
          </p:nvPr>
        </p:nvSpPr>
        <p:spPr>
          <a:xfrm>
            <a:off x="382588" y="685800"/>
            <a:ext cx="6096000" cy="3430588"/>
          </a:xfrm>
          <a:ln/>
        </p:spPr>
      </p:sp>
      <p:sp>
        <p:nvSpPr>
          <p:cNvPr id="169987" name="Rectangle 3">
            <a:extLst>
              <a:ext uri="{FF2B5EF4-FFF2-40B4-BE49-F238E27FC236}">
                <a16:creationId xmlns:a16="http://schemas.microsoft.com/office/drawing/2014/main" xmlns="" id="{96063733-010C-7E44-99EE-D9347C5132E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endParaRPr lang="en-US" altLang="en-US" dirty="0"/>
          </a:p>
        </p:txBody>
      </p:sp>
    </p:spTree>
    <p:extLst>
      <p:ext uri="{BB962C8B-B14F-4D97-AF65-F5344CB8AC3E}">
        <p14:creationId xmlns:p14="http://schemas.microsoft.com/office/powerpoint/2010/main" val="2145894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xmlns="" id="{EB18A173-21C4-5945-8974-0AD6551EBC0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E5121D-E81D-8E49-948C-435CB5A6C46D}" type="slidenum">
              <a:rPr lang="en-US" altLang="en-US" smtClean="0"/>
              <a:pPr>
                <a:spcBef>
                  <a:spcPct val="0"/>
                </a:spcBef>
              </a:pPr>
              <a:t>29</a:t>
            </a:fld>
            <a:endParaRPr lang="en-US" altLang="en-US"/>
          </a:p>
        </p:txBody>
      </p:sp>
      <p:sp>
        <p:nvSpPr>
          <p:cNvPr id="169986" name="Rectangle 2">
            <a:extLst>
              <a:ext uri="{FF2B5EF4-FFF2-40B4-BE49-F238E27FC236}">
                <a16:creationId xmlns:a16="http://schemas.microsoft.com/office/drawing/2014/main" xmlns="" id="{32F3C9F3-B844-5E4D-846E-6AA226549F56}"/>
              </a:ext>
            </a:extLst>
          </p:cNvPr>
          <p:cNvSpPr>
            <a:spLocks noGrp="1" noRot="1" noChangeAspect="1" noChangeArrowheads="1" noTextEdit="1"/>
          </p:cNvSpPr>
          <p:nvPr>
            <p:ph type="sldImg"/>
          </p:nvPr>
        </p:nvSpPr>
        <p:spPr>
          <a:xfrm>
            <a:off x="382588" y="685800"/>
            <a:ext cx="6096000" cy="3430588"/>
          </a:xfrm>
          <a:ln/>
        </p:spPr>
      </p:sp>
      <p:sp>
        <p:nvSpPr>
          <p:cNvPr id="169987" name="Rectangle 3">
            <a:extLst>
              <a:ext uri="{FF2B5EF4-FFF2-40B4-BE49-F238E27FC236}">
                <a16:creationId xmlns:a16="http://schemas.microsoft.com/office/drawing/2014/main" xmlns="" id="{96063733-010C-7E44-99EE-D9347C5132E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endParaRPr lang="en-US" altLang="en-US" dirty="0"/>
          </a:p>
        </p:txBody>
      </p:sp>
    </p:spTree>
    <p:extLst>
      <p:ext uri="{BB962C8B-B14F-4D97-AF65-F5344CB8AC3E}">
        <p14:creationId xmlns:p14="http://schemas.microsoft.com/office/powerpoint/2010/main" val="999829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đeo</a:t>
            </a:r>
            <a:r>
              <a:rPr lang="en-US" dirty="0"/>
              <a:t> </a:t>
            </a:r>
            <a:r>
              <a:rPr lang="en-US" dirty="0" err="1"/>
              <a:t>khẩu</a:t>
            </a:r>
            <a:r>
              <a:rPr lang="en-US" dirty="0"/>
              <a:t> </a:t>
            </a:r>
            <a:r>
              <a:rPr lang="en-US" dirty="0" err="1"/>
              <a:t>trang</a:t>
            </a:r>
            <a:r>
              <a:rPr lang="en-US" dirty="0"/>
              <a:t> </a:t>
            </a:r>
            <a:r>
              <a:rPr lang="en-US" dirty="0" err="1"/>
              <a:t>đúng</a:t>
            </a:r>
            <a:r>
              <a:rPr lang="en-US" dirty="0"/>
              <a:t> </a:t>
            </a:r>
            <a:r>
              <a:rPr lang="en-US" dirty="0" err="1"/>
              <a:t>cách</a:t>
            </a:r>
            <a:r>
              <a:rPr lang="en-US" dirty="0"/>
              <a:t>. L</a:t>
            </a:r>
            <a:r>
              <a:rPr lang="vi-VN" dirty="0"/>
              <a:t>ư</a:t>
            </a:r>
            <a:r>
              <a:rPr lang="en-US" dirty="0"/>
              <a:t>u ý:</a:t>
            </a:r>
          </a:p>
          <a:p>
            <a:pPr marL="171450" indent="-171450">
              <a:buFontTx/>
              <a:buChar char="-"/>
            </a:pPr>
            <a:r>
              <a:rPr lang="en-US" dirty="0" err="1"/>
              <a:t>Phân</a:t>
            </a:r>
            <a:r>
              <a:rPr lang="en-US" dirty="0"/>
              <a:t> </a:t>
            </a:r>
            <a:r>
              <a:rPr lang="en-US" dirty="0" err="1"/>
              <a:t>biệt</a:t>
            </a:r>
            <a:r>
              <a:rPr lang="en-US" dirty="0"/>
              <a:t> </a:t>
            </a:r>
            <a:r>
              <a:rPr lang="en-US" dirty="0" err="1"/>
              <a:t>mặt</a:t>
            </a:r>
            <a:r>
              <a:rPr lang="en-US" dirty="0"/>
              <a:t> </a:t>
            </a:r>
            <a:r>
              <a:rPr lang="en-US" dirty="0" err="1"/>
              <a:t>phải</a:t>
            </a:r>
            <a:r>
              <a:rPr lang="en-US" dirty="0"/>
              <a:t>, </a:t>
            </a:r>
            <a:r>
              <a:rPr lang="en-US" dirty="0" err="1"/>
              <a:t>trái</a:t>
            </a:r>
            <a:r>
              <a:rPr lang="en-US" dirty="0"/>
              <a:t> </a:t>
            </a:r>
            <a:r>
              <a:rPr lang="en-US" dirty="0" err="1"/>
              <a:t>của</a:t>
            </a:r>
            <a:r>
              <a:rPr lang="en-US" dirty="0"/>
              <a:t> </a:t>
            </a:r>
            <a:r>
              <a:rPr lang="en-US" dirty="0" err="1"/>
              <a:t>khẩu</a:t>
            </a:r>
            <a:r>
              <a:rPr lang="en-US" dirty="0"/>
              <a:t> </a:t>
            </a:r>
            <a:r>
              <a:rPr lang="en-US" dirty="0" err="1"/>
              <a:t>trang</a:t>
            </a:r>
            <a:r>
              <a:rPr lang="en-US" dirty="0"/>
              <a:t> y tế và </a:t>
            </a:r>
            <a:r>
              <a:rPr lang="en-US" dirty="0" err="1"/>
              <a:t>sử</a:t>
            </a:r>
            <a:r>
              <a:rPr lang="en-US" dirty="0"/>
              <a:t> </a:t>
            </a:r>
            <a:r>
              <a:rPr lang="en-US" dirty="0" err="1"/>
              <a:t>dụng</a:t>
            </a:r>
            <a:r>
              <a:rPr lang="en-US" dirty="0"/>
              <a:t> </a:t>
            </a:r>
            <a:r>
              <a:rPr lang="en-US" dirty="0" err="1"/>
              <a:t>đúng</a:t>
            </a:r>
            <a:r>
              <a:rPr lang="en-US" dirty="0"/>
              <a:t> </a:t>
            </a:r>
            <a:r>
              <a:rPr lang="en-US" dirty="0" err="1"/>
              <a:t>cách</a:t>
            </a:r>
            <a:endParaRPr lang="en-US" dirty="0"/>
          </a:p>
          <a:p>
            <a:pPr marL="171450" indent="-171450">
              <a:buFontTx/>
              <a:buChar char="-"/>
            </a:pPr>
            <a:r>
              <a:rPr lang="en-US" dirty="0" err="1"/>
              <a:t>Khẩu</a:t>
            </a:r>
            <a:r>
              <a:rPr lang="en-US" dirty="0"/>
              <a:t> </a:t>
            </a:r>
            <a:r>
              <a:rPr lang="en-US" dirty="0" err="1"/>
              <a:t>trang</a:t>
            </a:r>
            <a:r>
              <a:rPr lang="en-US" dirty="0"/>
              <a:t>, </a:t>
            </a:r>
            <a:r>
              <a:rPr lang="en-US" dirty="0" err="1"/>
              <a:t>đặc</a:t>
            </a:r>
            <a:r>
              <a:rPr lang="en-US" dirty="0"/>
              <a:t> </a:t>
            </a:r>
            <a:r>
              <a:rPr lang="en-US" dirty="0" err="1"/>
              <a:t>biệt</a:t>
            </a:r>
            <a:r>
              <a:rPr lang="en-US" dirty="0"/>
              <a:t> N95, </a:t>
            </a:r>
            <a:r>
              <a:rPr lang="en-US" dirty="0" err="1"/>
              <a:t>phải</a:t>
            </a:r>
            <a:r>
              <a:rPr lang="en-US" dirty="0"/>
              <a:t> </a:t>
            </a:r>
            <a:r>
              <a:rPr lang="en-US" dirty="0" err="1"/>
              <a:t>vừa</a:t>
            </a:r>
            <a:r>
              <a:rPr lang="en-US" dirty="0"/>
              <a:t> </a:t>
            </a:r>
            <a:r>
              <a:rPr lang="en-US" dirty="0" err="1"/>
              <a:t>khít</a:t>
            </a:r>
            <a:r>
              <a:rPr lang="en-US" dirty="0"/>
              <a:t> </a:t>
            </a:r>
            <a:r>
              <a:rPr lang="en-US" dirty="0" err="1"/>
              <a:t>với</a:t>
            </a:r>
            <a:r>
              <a:rPr lang="en-US" dirty="0"/>
              <a:t> </a:t>
            </a:r>
            <a:r>
              <a:rPr lang="en-US" dirty="0" err="1"/>
              <a:t>mặt</a:t>
            </a:r>
            <a:endParaRPr lang="en-US" dirty="0"/>
          </a:p>
          <a:p>
            <a:pPr marL="171450" indent="-171450">
              <a:buFontTx/>
              <a:buChar char="-"/>
            </a:pPr>
            <a:r>
              <a:rPr lang="en-US" dirty="0" err="1"/>
              <a:t>Khẩu</a:t>
            </a:r>
            <a:r>
              <a:rPr lang="en-US" dirty="0"/>
              <a:t> </a:t>
            </a:r>
            <a:r>
              <a:rPr lang="en-US" dirty="0" err="1"/>
              <a:t>trang</a:t>
            </a:r>
            <a:r>
              <a:rPr lang="en-US" dirty="0"/>
              <a:t> </a:t>
            </a:r>
            <a:r>
              <a:rPr lang="en-US" dirty="0" err="1"/>
              <a:t>không</a:t>
            </a:r>
            <a:r>
              <a:rPr lang="en-US" dirty="0"/>
              <a:t> đ</a:t>
            </a:r>
            <a:r>
              <a:rPr lang="vi-VN" dirty="0"/>
              <a:t>ư</a:t>
            </a:r>
            <a:r>
              <a:rPr lang="en-US" dirty="0" err="1"/>
              <a:t>ợc</a:t>
            </a:r>
            <a:r>
              <a:rPr lang="en-US" dirty="0"/>
              <a:t> </a:t>
            </a:r>
            <a:r>
              <a:rPr lang="en-US" dirty="0" err="1"/>
              <a:t>rách</a:t>
            </a:r>
            <a:r>
              <a:rPr lang="en-US" dirty="0"/>
              <a:t>, </a:t>
            </a:r>
            <a:r>
              <a:rPr lang="en-US" dirty="0" err="1"/>
              <a:t>bẩn</a:t>
            </a:r>
            <a:endParaRPr lang="en-US" dirty="0"/>
          </a:p>
          <a:p>
            <a:pPr marL="171450" indent="-171450">
              <a:buFontTx/>
              <a:buChar char="-"/>
            </a:pPr>
            <a:r>
              <a:rPr lang="en-US" dirty="0" err="1"/>
              <a:t>Không</a:t>
            </a:r>
            <a:r>
              <a:rPr lang="en-US" dirty="0"/>
              <a:t> </a:t>
            </a:r>
            <a:r>
              <a:rPr lang="en-US" dirty="0" err="1"/>
              <a:t>dùng</a:t>
            </a:r>
            <a:r>
              <a:rPr lang="en-US" dirty="0"/>
              <a:t> </a:t>
            </a:r>
            <a:r>
              <a:rPr lang="en-US" dirty="0" err="1"/>
              <a:t>lại</a:t>
            </a:r>
            <a:r>
              <a:rPr lang="en-US" dirty="0"/>
              <a:t> </a:t>
            </a:r>
            <a:r>
              <a:rPr lang="en-US" dirty="0" err="1"/>
              <a:t>khẩu</a:t>
            </a:r>
            <a:r>
              <a:rPr lang="en-US" dirty="0"/>
              <a:t> </a:t>
            </a:r>
            <a:r>
              <a:rPr lang="en-US" dirty="0" err="1"/>
              <a:t>trang</a:t>
            </a:r>
            <a:endParaRPr lang="en-US" dirty="0"/>
          </a:p>
          <a:p>
            <a:pPr marL="0" indent="0">
              <a:buFontTx/>
              <a:buNone/>
            </a:pPr>
            <a:endParaRPr lang="en-US" dirty="0"/>
          </a:p>
          <a:p>
            <a:pPr marL="0" indent="0">
              <a:buFontTx/>
              <a:buNone/>
            </a:pPr>
            <a:r>
              <a:rPr lang="en-US" dirty="0" err="1"/>
              <a:t>Tháo</a:t>
            </a:r>
            <a:r>
              <a:rPr lang="en-US" dirty="0"/>
              <a:t> </a:t>
            </a:r>
            <a:r>
              <a:rPr lang="en-US" dirty="0" err="1"/>
              <a:t>khẩu</a:t>
            </a:r>
            <a:r>
              <a:rPr lang="en-US" dirty="0"/>
              <a:t> </a:t>
            </a:r>
            <a:r>
              <a:rPr lang="en-US" dirty="0" err="1"/>
              <a:t>trang</a:t>
            </a:r>
            <a:r>
              <a:rPr lang="en-US" dirty="0"/>
              <a:t>: </a:t>
            </a:r>
            <a:r>
              <a:rPr lang="en-US" dirty="0" err="1"/>
              <a:t>không</a:t>
            </a:r>
            <a:r>
              <a:rPr lang="en-US" dirty="0"/>
              <a:t> </a:t>
            </a:r>
            <a:r>
              <a:rPr lang="en-US" dirty="0" err="1"/>
              <a:t>chạm</a:t>
            </a:r>
            <a:r>
              <a:rPr lang="en-US" dirty="0"/>
              <a:t> </a:t>
            </a:r>
            <a:r>
              <a:rPr lang="en-US" dirty="0" err="1"/>
              <a:t>tay</a:t>
            </a:r>
            <a:r>
              <a:rPr lang="en-US" dirty="0"/>
              <a:t> </a:t>
            </a:r>
            <a:r>
              <a:rPr lang="en-US" dirty="0" err="1"/>
              <a:t>vào</a:t>
            </a:r>
            <a:r>
              <a:rPr lang="en-US" dirty="0"/>
              <a:t> </a:t>
            </a:r>
            <a:r>
              <a:rPr lang="en-US" dirty="0" err="1"/>
              <a:t>phần</a:t>
            </a:r>
            <a:r>
              <a:rPr lang="en-US" dirty="0"/>
              <a:t> </a:t>
            </a:r>
            <a:r>
              <a:rPr lang="en-US" dirty="0" err="1"/>
              <a:t>mặt</a:t>
            </a:r>
            <a:r>
              <a:rPr lang="en-US" dirty="0"/>
              <a:t> tr</a:t>
            </a:r>
            <a:r>
              <a:rPr lang="vi-VN" dirty="0"/>
              <a:t>ư</a:t>
            </a:r>
            <a:r>
              <a:rPr lang="en-US" dirty="0" err="1"/>
              <a:t>ớc</a:t>
            </a:r>
            <a:r>
              <a:rPr lang="en-US" dirty="0"/>
              <a:t> </a:t>
            </a:r>
            <a:r>
              <a:rPr lang="en-US" dirty="0" err="1"/>
              <a:t>của</a:t>
            </a:r>
            <a:r>
              <a:rPr lang="en-US" dirty="0"/>
              <a:t> </a:t>
            </a:r>
            <a:r>
              <a:rPr lang="en-US" dirty="0" err="1"/>
              <a:t>khẩu</a:t>
            </a:r>
            <a:r>
              <a:rPr lang="en-US" dirty="0"/>
              <a:t> </a:t>
            </a:r>
            <a:r>
              <a:rPr lang="en-US" dirty="0" err="1"/>
              <a:t>trang</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30</a:t>
            </a:fld>
            <a:endParaRPr lang="en-US"/>
          </a:p>
        </p:txBody>
      </p:sp>
    </p:spTree>
    <p:extLst>
      <p:ext uri="{BB962C8B-B14F-4D97-AF65-F5344CB8AC3E}">
        <p14:creationId xmlns:p14="http://schemas.microsoft.com/office/powerpoint/2010/main" val="1891462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xmlns="" id="{056AD48C-5F25-364C-9811-403109276F2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795833-1049-9E4E-A521-B1D9811E093B}" type="slidenum">
              <a:rPr lang="en-US" altLang="en-US" smtClean="0"/>
              <a:pPr>
                <a:spcBef>
                  <a:spcPct val="0"/>
                </a:spcBef>
              </a:pPr>
              <a:t>32</a:t>
            </a:fld>
            <a:endParaRPr lang="en-US" altLang="en-US"/>
          </a:p>
        </p:txBody>
      </p:sp>
      <p:sp>
        <p:nvSpPr>
          <p:cNvPr id="176130" name="Rectangle 2">
            <a:extLst>
              <a:ext uri="{FF2B5EF4-FFF2-40B4-BE49-F238E27FC236}">
                <a16:creationId xmlns:a16="http://schemas.microsoft.com/office/drawing/2014/main" xmlns="" id="{1D884F2E-7460-0F40-8092-92C6B037E1A5}"/>
              </a:ext>
            </a:extLst>
          </p:cNvPr>
          <p:cNvSpPr>
            <a:spLocks noGrp="1" noRot="1" noChangeAspect="1" noChangeArrowheads="1" noTextEdit="1"/>
          </p:cNvSpPr>
          <p:nvPr>
            <p:ph type="sldImg"/>
          </p:nvPr>
        </p:nvSpPr>
        <p:spPr>
          <a:xfrm>
            <a:off x="382588" y="685800"/>
            <a:ext cx="6096000" cy="3430588"/>
          </a:xfrm>
          <a:ln/>
        </p:spPr>
      </p:sp>
      <p:sp>
        <p:nvSpPr>
          <p:cNvPr id="176131" name="Rectangle 3">
            <a:extLst>
              <a:ext uri="{FF2B5EF4-FFF2-40B4-BE49-F238E27FC236}">
                <a16:creationId xmlns:a16="http://schemas.microsoft.com/office/drawing/2014/main" xmlns="" id="{639A38E9-3607-3D44-A729-017A4DBBA78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02779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33</a:t>
            </a:fld>
            <a:endParaRPr lang="en-US"/>
          </a:p>
        </p:txBody>
      </p:sp>
    </p:spTree>
    <p:extLst>
      <p:ext uri="{BB962C8B-B14F-4D97-AF65-F5344CB8AC3E}">
        <p14:creationId xmlns:p14="http://schemas.microsoft.com/office/powerpoint/2010/main" val="1775227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a:lnSpc>
                <a:spcPct val="120000"/>
              </a:lnSpc>
              <a:spcBef>
                <a:spcPts val="600"/>
              </a:spcBef>
              <a:buClrTx/>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provides a physical barrier during procedures likely to involve splashes or sprays of blood, body fluids, or chemicals (cleaners and disinfectants).</a:t>
            </a:r>
            <a:endParaRPr lang="en-US" altLang="en-US" sz="2200" dirty="0">
              <a:latin typeface="Times New Roman" panose="02020603050405020304" pitchFamily="18" charset="0"/>
              <a:cs typeface="Times New Roman" panose="02020603050405020304" pitchFamily="18" charset="0"/>
            </a:endParaRPr>
          </a:p>
          <a:p>
            <a:pPr>
              <a:lnSpc>
                <a:spcPct val="120000"/>
              </a:lnSpc>
              <a:spcBef>
                <a:spcPts val="600"/>
              </a:spcBef>
              <a:buClrTx/>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includes goggles or face shields</a:t>
            </a:r>
          </a:p>
          <a:p>
            <a:pPr lvl="1">
              <a:lnSpc>
                <a:spcPct val="1200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Goggles are usually reusable and must be cleaned between uses</a:t>
            </a:r>
          </a:p>
          <a:p>
            <a:pPr lvl="1">
              <a:lnSpc>
                <a:spcPct val="1200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Face shields are usually disposable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Personal prescription lenses or contacts don’t provide optimal protection and shouldn’t be used as a substitute for eye protection</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34</a:t>
            </a:fld>
            <a:endParaRPr lang="en-US"/>
          </a:p>
        </p:txBody>
      </p:sp>
    </p:spTree>
    <p:extLst>
      <p:ext uri="{BB962C8B-B14F-4D97-AF65-F5344CB8AC3E}">
        <p14:creationId xmlns:p14="http://schemas.microsoft.com/office/powerpoint/2010/main" val="69230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xmlns="" id="{6BB5AA60-4806-884B-8195-AD57E794BBB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5AB7CC-ABB5-4B40-A6CB-958B898A0B9B}" type="slidenum">
              <a:rPr lang="en-US" altLang="en-US" smtClean="0"/>
              <a:pPr>
                <a:spcBef>
                  <a:spcPct val="0"/>
                </a:spcBef>
              </a:pPr>
              <a:t>35</a:t>
            </a:fld>
            <a:endParaRPr lang="en-US" altLang="en-US"/>
          </a:p>
        </p:txBody>
      </p:sp>
      <p:sp>
        <p:nvSpPr>
          <p:cNvPr id="172034" name="Rectangle 2">
            <a:extLst>
              <a:ext uri="{FF2B5EF4-FFF2-40B4-BE49-F238E27FC236}">
                <a16:creationId xmlns:a16="http://schemas.microsoft.com/office/drawing/2014/main" xmlns="" id="{3A86669D-F99E-AA43-9C11-F61CE42E63DB}"/>
              </a:ext>
            </a:extLst>
          </p:cNvPr>
          <p:cNvSpPr>
            <a:spLocks noGrp="1" noRot="1" noChangeAspect="1" noChangeArrowheads="1" noTextEdit="1"/>
          </p:cNvSpPr>
          <p:nvPr>
            <p:ph type="sldImg"/>
          </p:nvPr>
        </p:nvSpPr>
        <p:spPr>
          <a:xfrm>
            <a:off x="382588" y="685800"/>
            <a:ext cx="6096000" cy="3430588"/>
          </a:xfrm>
          <a:ln/>
        </p:spPr>
      </p:sp>
      <p:sp>
        <p:nvSpPr>
          <p:cNvPr id="172035" name="Rectangle 3">
            <a:extLst>
              <a:ext uri="{FF2B5EF4-FFF2-40B4-BE49-F238E27FC236}">
                <a16:creationId xmlns:a16="http://schemas.microsoft.com/office/drawing/2014/main" xmlns="" id="{F90C0D93-9BA0-684A-8C86-4EAA6423EB10}"/>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phủ</a:t>
            </a:r>
            <a:r>
              <a:rPr lang="en-US" sz="1200" kern="1200" dirty="0">
                <a:solidFill>
                  <a:schemeClr val="tx1"/>
                </a:solidFill>
                <a:effectLst/>
                <a:latin typeface="+mn-lt"/>
                <a:ea typeface="+mn-ea"/>
                <a:cs typeface="+mn-cs"/>
              </a:rPr>
              <a:t> đ</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thuốc</a:t>
            </a:r>
            <a:r>
              <a:rPr lang="en-US" sz="1200" kern="1200" dirty="0">
                <a:solidFill>
                  <a:schemeClr val="tx1"/>
                </a:solidFill>
                <a:effectLst/>
                <a:latin typeface="+mn-lt"/>
                <a:ea typeface="+mn-ea"/>
                <a:cs typeface="+mn-cs"/>
              </a:rPr>
              <a:t>, và </a:t>
            </a:r>
            <a:r>
              <a:rPr lang="en-US" sz="1200" kern="1200" dirty="0" err="1">
                <a:solidFill>
                  <a:schemeClr val="tx1"/>
                </a:solidFill>
                <a:effectLst/>
                <a:latin typeface="+mn-lt"/>
                <a:ea typeface="+mn-ea"/>
                <a:cs typeface="+mn-cs"/>
              </a:rPr>
              <a:t>vừa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mắt</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Tấm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mặt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đ</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a:t>
            </a:r>
            <a:r>
              <a:rPr lang="en-US" sz="1200" kern="1200" dirty="0">
                <a:solidFill>
                  <a:schemeClr val="tx1"/>
                </a:solidFill>
                <a:effectLst/>
                <a:latin typeface="+mn-lt"/>
                <a:ea typeface="+mn-ea"/>
                <a:cs typeface="+mn-cs"/>
              </a:rPr>
              <a:t> và </a:t>
            </a:r>
            <a:r>
              <a:rPr lang="en-US" sz="1200" kern="1200" dirty="0" err="1">
                <a:solidFill>
                  <a:schemeClr val="tx1"/>
                </a:solidFill>
                <a:effectLst/>
                <a:latin typeface="+mn-lt"/>
                <a:ea typeface="+mn-ea"/>
                <a:cs typeface="+mn-cs"/>
              </a:rPr>
              <a:t>xuống</a:t>
            </a:r>
            <a:r>
              <a:rPr lang="en-US" sz="1200" kern="1200" dirty="0">
                <a:solidFill>
                  <a:schemeClr val="tx1"/>
                </a:solidFill>
                <a:effectLst/>
                <a:latin typeface="+mn-lt"/>
                <a:ea typeface="+mn-ea"/>
                <a:cs typeface="+mn-cs"/>
              </a:rPr>
              <a:t> d</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đ</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mặt</a:t>
            </a:r>
            <a:r>
              <a:rPr lang="en-US" sz="1200" kern="1200" dirty="0">
                <a:solidFill>
                  <a:schemeClr val="tx1"/>
                </a:solidFill>
                <a:effectLst/>
                <a:latin typeface="+mn-lt"/>
                <a:ea typeface="+mn-ea"/>
                <a:cs typeface="+mn-cs"/>
              </a:rPr>
              <a:t>. </a:t>
            </a:r>
          </a:p>
          <a:p>
            <a:endParaRPr lang="en-US" altLang="en-US" dirty="0"/>
          </a:p>
        </p:txBody>
      </p:sp>
    </p:spTree>
    <p:extLst>
      <p:ext uri="{BB962C8B-B14F-4D97-AF65-F5344CB8AC3E}">
        <p14:creationId xmlns:p14="http://schemas.microsoft.com/office/powerpoint/2010/main" val="1684559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xmlns="" id="{6BB5AA60-4806-884B-8195-AD57E794BBB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5AB7CC-ABB5-4B40-A6CB-958B898A0B9B}" type="slidenum">
              <a:rPr lang="en-US" altLang="en-US" smtClean="0"/>
              <a:pPr>
                <a:spcBef>
                  <a:spcPct val="0"/>
                </a:spcBef>
              </a:pPr>
              <a:t>36</a:t>
            </a:fld>
            <a:endParaRPr lang="en-US" altLang="en-US"/>
          </a:p>
        </p:txBody>
      </p:sp>
      <p:sp>
        <p:nvSpPr>
          <p:cNvPr id="172034" name="Rectangle 2">
            <a:extLst>
              <a:ext uri="{FF2B5EF4-FFF2-40B4-BE49-F238E27FC236}">
                <a16:creationId xmlns:a16="http://schemas.microsoft.com/office/drawing/2014/main" xmlns="" id="{3A86669D-F99E-AA43-9C11-F61CE42E63DB}"/>
              </a:ext>
            </a:extLst>
          </p:cNvPr>
          <p:cNvSpPr>
            <a:spLocks noGrp="1" noRot="1" noChangeAspect="1" noChangeArrowheads="1" noTextEdit="1"/>
          </p:cNvSpPr>
          <p:nvPr>
            <p:ph type="sldImg"/>
          </p:nvPr>
        </p:nvSpPr>
        <p:spPr>
          <a:xfrm>
            <a:off x="382588" y="685800"/>
            <a:ext cx="6096000" cy="3430588"/>
          </a:xfrm>
          <a:ln/>
        </p:spPr>
      </p:sp>
      <p:sp>
        <p:nvSpPr>
          <p:cNvPr id="172035" name="Rectangle 3">
            <a:extLst>
              <a:ext uri="{FF2B5EF4-FFF2-40B4-BE49-F238E27FC236}">
                <a16:creationId xmlns:a16="http://schemas.microsoft.com/office/drawing/2014/main" xmlns="" id="{F90C0D93-9BA0-684A-8C86-4EAA6423EB10}"/>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endParaRPr lang="en-US" altLang="en-US"/>
          </a:p>
        </p:txBody>
      </p:sp>
    </p:spTree>
    <p:extLst>
      <p:ext uri="{BB962C8B-B14F-4D97-AF65-F5344CB8AC3E}">
        <p14:creationId xmlns:p14="http://schemas.microsoft.com/office/powerpoint/2010/main" val="580658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choàng</a:t>
            </a:r>
            <a:r>
              <a:rPr lang="en-US" sz="1200" kern="1200" dirty="0">
                <a:solidFill>
                  <a:schemeClr val="tx1"/>
                </a:solidFill>
                <a:effectLst/>
                <a:latin typeface="+mn-lt"/>
                <a:ea typeface="+mn-ea"/>
                <a:cs typeface="+mn-cs"/>
              </a:rPr>
              <a:t>: </a:t>
            </a:r>
          </a:p>
          <a:p>
            <a:pPr marL="171450" lvl="0" indent="-171450">
              <a:buFontTx/>
              <a:buChar char="-"/>
            </a:pPr>
            <a:r>
              <a:rPr lang="en-US" sz="1200" dirty="0" err="1">
                <a:latin typeface="Times New Roman" panose="02020603050405020304" pitchFamily="18" charset="0"/>
                <a:cs typeface="Times New Roman" panose="02020603050405020304" pitchFamily="18" charset="0"/>
              </a:rPr>
              <a:t>Dài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đùi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lvl="0" indent="-171450">
              <a:buFontTx/>
              <a:buChar char="-"/>
            </a:pPr>
            <a:r>
              <a:rPr lang="en-US" sz="1200" kern="1200" dirty="0" err="1">
                <a:solidFill>
                  <a:schemeClr val="tx1"/>
                </a:solidFill>
                <a:effectLst/>
                <a:latin typeface="Times New Roman" panose="02020603050405020304" pitchFamily="18" charset="0"/>
                <a:ea typeface="+mn-ea"/>
                <a:cs typeface="Times New Roman" panose="02020603050405020304" pitchFamily="18" charset="0"/>
              </a:rPr>
              <a:t>D</a:t>
            </a:r>
            <a:r>
              <a:rPr lang="en-US" sz="1200" kern="1200" dirty="0" err="1">
                <a:solidFill>
                  <a:schemeClr val="tx1"/>
                </a:solidFill>
                <a:effectLst/>
                <a:latin typeface="+mn-lt"/>
                <a:ea typeface="+mn-ea"/>
                <a:cs typeface="+mn-cs"/>
              </a:rPr>
              <a:t>ễ</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mặc</a:t>
            </a:r>
            <a:r>
              <a:rPr lang="en-US" sz="1200" kern="1200" dirty="0">
                <a:solidFill>
                  <a:schemeClr val="tx1"/>
                </a:solidFill>
                <a:effectLst/>
                <a:latin typeface="+mn-lt"/>
                <a:ea typeface="+mn-ea"/>
                <a:cs typeface="+mn-cs"/>
              </a:rPr>
              <a:t> và </a:t>
            </a:r>
            <a:r>
              <a:rPr lang="en-US" sz="1200" kern="1200" dirty="0" err="1">
                <a:solidFill>
                  <a:schemeClr val="tx1"/>
                </a:solidFill>
                <a:effectLst/>
                <a:latin typeface="+mn-lt"/>
                <a:ea typeface="+mn-ea"/>
                <a:cs typeface="+mn-cs"/>
              </a:rPr>
              <a:t>cởi</a:t>
            </a:r>
            <a:r>
              <a:rPr lang="en-US" sz="1200" kern="1200" dirty="0">
                <a:solidFill>
                  <a:schemeClr val="tx1"/>
                </a:solidFill>
                <a:effectLst/>
                <a:latin typeface="+mn-lt"/>
                <a:ea typeface="+mn-ea"/>
                <a:cs typeface="+mn-cs"/>
              </a:rPr>
              <a:t> h</a:t>
            </a:r>
            <a:r>
              <a:rPr lang="vi-VN" sz="1200" kern="1200" dirty="0">
                <a:solidFill>
                  <a:schemeClr val="tx1"/>
                </a:solidFill>
                <a:effectLst/>
                <a:latin typeface="+mn-lt"/>
                <a:ea typeface="+mn-ea"/>
                <a:cs typeface="+mn-cs"/>
              </a:rPr>
              <a:t>ơ</a:t>
            </a:r>
            <a:r>
              <a:rPr lang="en-US" sz="1200" kern="1200" dirty="0">
                <a:solidFill>
                  <a:schemeClr val="tx1"/>
                </a:solidFill>
                <a:effectLst/>
                <a:latin typeface="+mn-lt"/>
                <a:ea typeface="+mn-ea"/>
                <a:cs typeface="+mn-cs"/>
              </a:rPr>
              <a:t>n </a:t>
            </a:r>
            <a:r>
              <a:rPr lang="en-US" sz="1200" kern="1200" dirty="0" err="1">
                <a:solidFill>
                  <a:schemeClr val="tx1"/>
                </a:solidFill>
                <a:effectLst/>
                <a:latin typeface="+mn-lt"/>
                <a:ea typeface="+mn-ea"/>
                <a:cs typeface="+mn-cs"/>
              </a:rPr>
              <a:t>cả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t>
            </a:r>
            <a:r>
              <a:rPr lang="vi-VN" sz="1200" kern="1200" dirty="0">
                <a:solidFill>
                  <a:schemeClr val="tx1"/>
                </a:solidFill>
                <a:effectLst/>
                <a:latin typeface="+mn-lt"/>
                <a:ea typeface="+mn-ea"/>
                <a:cs typeface="+mn-cs"/>
              </a:rPr>
              <a:t>ư</a:t>
            </a:r>
            <a:r>
              <a:rPr lang="en-US" sz="1200" kern="1200" dirty="0">
                <a:solidFill>
                  <a:schemeClr val="tx1"/>
                </a:solidFill>
                <a:effectLst/>
                <a:latin typeface="+mn-lt"/>
                <a:ea typeface="+mn-ea"/>
                <a:cs typeface="+mn-cs"/>
              </a:rPr>
              <a:t>ng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vệ</a:t>
            </a:r>
            <a:r>
              <a:rPr lang="en-US" sz="1200" kern="1200" dirty="0">
                <a:solidFill>
                  <a:schemeClr val="tx1"/>
                </a:solidFill>
                <a:effectLst/>
                <a:latin typeface="+mn-lt"/>
                <a:ea typeface="+mn-ea"/>
                <a:cs typeface="+mn-cs"/>
              </a:rPr>
              <a:t> đ</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chân</a:t>
            </a:r>
            <a:r>
              <a:rPr lang="en-US" sz="1200" kern="1200" dirty="0">
                <a:solidFill>
                  <a:schemeClr val="tx1"/>
                </a:solidFill>
                <a:effectLst/>
                <a:latin typeface="+mn-lt"/>
                <a:ea typeface="+mn-ea"/>
                <a:cs typeface="+mn-cs"/>
              </a:rPr>
              <a:t>.</a:t>
            </a:r>
          </a:p>
          <a:p>
            <a:pPr marL="171450" lvl="0" indent="-171450">
              <a:buFontTx/>
              <a:buChar char="-"/>
            </a:pP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đảm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a:t>
            </a:r>
            <a:r>
              <a:rPr lang="en-US" sz="1200" kern="1200" dirty="0">
                <a:solidFill>
                  <a:schemeClr val="tx1"/>
                </a:solidFill>
                <a:effectLst/>
                <a:latin typeface="+mn-lt"/>
                <a:ea typeface="+mn-ea"/>
                <a:cs typeface="+mn-cs"/>
              </a:rPr>
              <a:t> đ</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phần</a:t>
            </a:r>
            <a:r>
              <a:rPr lang="en-US" sz="1200" kern="1200" dirty="0">
                <a:solidFill>
                  <a:schemeClr val="tx1"/>
                </a:solidFill>
                <a:effectLst/>
                <a:latin typeface="+mn-lt"/>
                <a:ea typeface="+mn-ea"/>
                <a:cs typeface="+mn-cs"/>
              </a:rPr>
              <a:t> l</a:t>
            </a:r>
            <a:r>
              <a:rPr lang="vi-VN" sz="1200" kern="1200" dirty="0">
                <a:solidFill>
                  <a:schemeClr val="tx1"/>
                </a:solidFill>
                <a:effectLst/>
                <a:latin typeface="+mn-lt"/>
                <a:ea typeface="+mn-ea"/>
                <a:cs typeface="+mn-cs"/>
              </a:rPr>
              <a:t>ư</a:t>
            </a:r>
            <a:r>
              <a:rPr lang="en-US" sz="1200" kern="1200" dirty="0">
                <a:solidFill>
                  <a:schemeClr val="tx1"/>
                </a:solidFill>
                <a:effectLst/>
                <a:latin typeface="+mn-lt"/>
                <a:ea typeface="+mn-ea"/>
                <a:cs typeface="+mn-cs"/>
              </a:rPr>
              <a:t>ng, </a:t>
            </a:r>
            <a:r>
              <a:rPr lang="en-US" sz="1200" kern="1200" dirty="0" err="1">
                <a:solidFill>
                  <a:schemeClr val="tx1"/>
                </a:solidFill>
                <a:effectLst/>
                <a:latin typeface="+mn-lt"/>
                <a:ea typeface="+mn-ea"/>
                <a:cs typeface="+mn-cs"/>
              </a:rPr>
              <a:t>cả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ng</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ngồi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xuống</a:t>
            </a:r>
            <a:r>
              <a:rPr lang="en-US" sz="1200" kern="1200" dirty="0">
                <a:solidFill>
                  <a:schemeClr val="tx1"/>
                </a:solidFill>
                <a:effectLst/>
                <a:latin typeface="+mn-lt"/>
                <a:ea typeface="+mn-ea"/>
                <a:cs typeface="+mn-cs"/>
              </a:rPr>
              <a:t>.</a:t>
            </a:r>
          </a:p>
          <a:p>
            <a:pPr marL="171450" lvl="0" indent="-171450">
              <a:buFontTx/>
              <a:buChar char="-"/>
            </a:pP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dự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bắn,tràn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lớn</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dịch</a:t>
            </a:r>
            <a:endParaRPr lang="en-US" sz="1200" dirty="0">
              <a:latin typeface="Times New Roman" panose="02020603050405020304" pitchFamily="18" charset="0"/>
              <a:cs typeface="Times New Roman" panose="02020603050405020304" pitchFamily="18" charset="0"/>
            </a:endParaRPr>
          </a:p>
          <a:p>
            <a:pPr marL="171450" lvl="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1B2AA4F-B828-4D7C-AFD3-893933DAFCB4}" type="slidenum">
              <a:rPr lang="en-US" smtClean="0"/>
              <a:pPr/>
              <a:t>37</a:t>
            </a:fld>
            <a:endParaRPr lang="en-US"/>
          </a:p>
        </p:txBody>
      </p:sp>
    </p:spTree>
    <p:extLst>
      <p:ext uri="{BB962C8B-B14F-4D97-AF65-F5344CB8AC3E}">
        <p14:creationId xmlns:p14="http://schemas.microsoft.com/office/powerpoint/2010/main" val="477938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xmlns="" id="{637988AA-202D-B34B-A7C1-33CACCF80E8B}"/>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CFAAC6-C735-3147-88B1-5ADB96B1C5CC}" type="slidenum">
              <a:rPr lang="en-US" altLang="en-US" smtClean="0"/>
              <a:pPr>
                <a:spcBef>
                  <a:spcPct val="0"/>
                </a:spcBef>
              </a:pPr>
              <a:t>38</a:t>
            </a:fld>
            <a:endParaRPr lang="en-US" altLang="en-US"/>
          </a:p>
        </p:txBody>
      </p:sp>
      <p:sp>
        <p:nvSpPr>
          <p:cNvPr id="174082" name="Rectangle 2">
            <a:extLst>
              <a:ext uri="{FF2B5EF4-FFF2-40B4-BE49-F238E27FC236}">
                <a16:creationId xmlns:a16="http://schemas.microsoft.com/office/drawing/2014/main" xmlns="" id="{96AD7D85-5951-5E40-9526-580BFF5DFA65}"/>
              </a:ext>
            </a:extLst>
          </p:cNvPr>
          <p:cNvSpPr>
            <a:spLocks noGrp="1" noRot="1" noChangeAspect="1" noChangeArrowheads="1" noTextEdit="1"/>
          </p:cNvSpPr>
          <p:nvPr>
            <p:ph type="sldImg"/>
          </p:nvPr>
        </p:nvSpPr>
        <p:spPr>
          <a:xfrm>
            <a:off x="382588" y="685800"/>
            <a:ext cx="6096000" cy="3430588"/>
          </a:xfrm>
          <a:ln/>
        </p:spPr>
      </p:sp>
      <p:sp>
        <p:nvSpPr>
          <p:cNvPr id="174083" name="Rectangle 3">
            <a:extLst>
              <a:ext uri="{FF2B5EF4-FFF2-40B4-BE49-F238E27FC236}">
                <a16:creationId xmlns:a16="http://schemas.microsoft.com/office/drawing/2014/main" xmlns="" id="{497127C1-8751-124D-B2B0-4D30E4518482}"/>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endParaRPr lang="en-US" altLang="en-US" dirty="0"/>
          </a:p>
        </p:txBody>
      </p:sp>
    </p:spTree>
    <p:extLst>
      <p:ext uri="{BB962C8B-B14F-4D97-AF65-F5344CB8AC3E}">
        <p14:creationId xmlns:p14="http://schemas.microsoft.com/office/powerpoint/2010/main" val="201089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20</a:t>
            </a:fld>
            <a:endParaRPr lang="en-US"/>
          </a:p>
        </p:txBody>
      </p:sp>
    </p:spTree>
    <p:extLst>
      <p:ext uri="{BB962C8B-B14F-4D97-AF65-F5344CB8AC3E}">
        <p14:creationId xmlns:p14="http://schemas.microsoft.com/office/powerpoint/2010/main" val="1484173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phủ</a:t>
            </a:r>
            <a:r>
              <a:rPr lang="en-US" sz="1200" kern="1200" dirty="0">
                <a:solidFill>
                  <a:schemeClr val="tx1"/>
                </a:solidFill>
                <a:effectLst/>
                <a:latin typeface="+mn-lt"/>
                <a:ea typeface="+mn-ea"/>
                <a:cs typeface="+mn-cs"/>
              </a:rPr>
              <a:t> toàn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c</a:t>
            </a:r>
            <a:r>
              <a:rPr lang="vi-VN" sz="1200" kern="1200" dirty="0">
                <a:solidFill>
                  <a:schemeClr val="tx1"/>
                </a:solidFill>
                <a:effectLst/>
                <a:latin typeface="+mn-lt"/>
                <a:ea typeface="+mn-ea"/>
                <a:cs typeface="+mn-cs"/>
              </a:rPr>
              <a:t>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chân</a:t>
            </a:r>
            <a:r>
              <a:rPr lang="en-US" sz="1200" kern="1200" dirty="0">
                <a:solidFill>
                  <a:schemeClr val="tx1"/>
                </a:solidFill>
                <a:effectLst/>
                <a:latin typeface="+mn-lt"/>
                <a:ea typeface="+mn-ea"/>
                <a:cs typeface="+mn-cs"/>
              </a:rPr>
              <a:t>, và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mũi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a:t>
            </a:r>
            <a:r>
              <a:rPr lang="en-US" sz="1200" kern="1200" dirty="0">
                <a:solidFill>
                  <a:schemeClr val="tx1"/>
                </a:solidFill>
                <a:effectLst/>
                <a:latin typeface="+mn-lt"/>
                <a:ea typeface="+mn-ea"/>
                <a:cs typeface="+mn-cs"/>
              </a:rPr>
              <a:t> c</a:t>
            </a:r>
            <a:r>
              <a:rPr lang="vi-VN" sz="1200" kern="1200" dirty="0">
                <a:solidFill>
                  <a:schemeClr val="tx1"/>
                </a:solidFill>
                <a:effectLst/>
                <a:latin typeface="+mn-lt"/>
                <a:ea typeface="+mn-ea"/>
                <a:cs typeface="+mn-cs"/>
              </a:rPr>
              <a:t>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nhiễm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bẩn</a:t>
            </a:r>
            <a:r>
              <a:rPr lang="en-US" sz="1200" kern="1200" dirty="0">
                <a:solidFill>
                  <a:schemeClr val="tx1"/>
                </a:solidFill>
                <a:effectLst/>
                <a:latin typeface="+mn-lt"/>
                <a:ea typeface="+mn-ea"/>
                <a:cs typeface="+mn-cs"/>
              </a:rPr>
              <a:t> bao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bỏ</a:t>
            </a:r>
            <a:r>
              <a:rPr lang="en-US" sz="1200" kern="1200" dirty="0">
                <a:solidFill>
                  <a:schemeClr val="tx1"/>
                </a:solidFill>
                <a:effectLst/>
                <a:latin typeface="+mn-lt"/>
                <a:ea typeface="+mn-ea"/>
                <a:cs typeface="+mn-cs"/>
              </a:rPr>
              <a:t> -&gt;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đúng</a:t>
            </a:r>
            <a:r>
              <a:rPr lang="en-US" sz="1200" kern="1200" dirty="0">
                <a:solidFill>
                  <a:schemeClr val="tx1"/>
                </a:solidFill>
                <a:effectLst/>
                <a:latin typeface="+mn-lt"/>
                <a:ea typeface="+mn-ea"/>
                <a:cs typeface="+mn-cs"/>
              </a:rPr>
              <a:t> h</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dẫn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và ở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nóng</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39</a:t>
            </a:fld>
            <a:endParaRPr lang="en-US"/>
          </a:p>
        </p:txBody>
      </p:sp>
    </p:spTree>
    <p:extLst>
      <p:ext uri="{BB962C8B-B14F-4D97-AF65-F5344CB8AC3E}">
        <p14:creationId xmlns:p14="http://schemas.microsoft.com/office/powerpoint/2010/main" val="1006139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40</a:t>
            </a:fld>
            <a:endParaRPr lang="en-US"/>
          </a:p>
        </p:txBody>
      </p:sp>
    </p:spTree>
    <p:extLst>
      <p:ext uri="{BB962C8B-B14F-4D97-AF65-F5344CB8AC3E}">
        <p14:creationId xmlns:p14="http://schemas.microsoft.com/office/powerpoint/2010/main" val="1654712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41</a:t>
            </a:fld>
            <a:endParaRPr lang="en-US"/>
          </a:p>
        </p:txBody>
      </p:sp>
    </p:spTree>
    <p:extLst>
      <p:ext uri="{BB962C8B-B14F-4D97-AF65-F5344CB8AC3E}">
        <p14:creationId xmlns:p14="http://schemas.microsoft.com/office/powerpoint/2010/main" val="197279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42</a:t>
            </a:fld>
            <a:endParaRPr lang="en-US"/>
          </a:p>
        </p:txBody>
      </p:sp>
    </p:spTree>
    <p:extLst>
      <p:ext uri="{BB962C8B-B14F-4D97-AF65-F5344CB8AC3E}">
        <p14:creationId xmlns:p14="http://schemas.microsoft.com/office/powerpoint/2010/main" val="582231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43</a:t>
            </a:fld>
            <a:endParaRPr lang="en-US"/>
          </a:p>
        </p:txBody>
      </p:sp>
    </p:spTree>
    <p:extLst>
      <p:ext uri="{BB962C8B-B14F-4D97-AF65-F5344CB8AC3E}">
        <p14:creationId xmlns:p14="http://schemas.microsoft.com/office/powerpoint/2010/main" val="506680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ln/>
        </p:spPr>
      </p:sp>
      <p:sp>
        <p:nvSpPr>
          <p:cNvPr id="1024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a:endParaRPr lang="en-GB" altLang="zh-CN"/>
          </a:p>
        </p:txBody>
      </p:sp>
    </p:spTree>
    <p:extLst>
      <p:ext uri="{BB962C8B-B14F-4D97-AF65-F5344CB8AC3E}">
        <p14:creationId xmlns:p14="http://schemas.microsoft.com/office/powerpoint/2010/main" val="2394291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EEF40-4DA2-4B1E-9464-D1505E0573F2}"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741293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xmlns="" id="{EB18A173-21C4-5945-8974-0AD6551EBC0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E5121D-E81D-8E49-948C-435CB5A6C46D}" type="slidenum">
              <a:rPr lang="en-US" altLang="en-US" smtClean="0"/>
              <a:pPr>
                <a:spcBef>
                  <a:spcPct val="0"/>
                </a:spcBef>
              </a:pPr>
              <a:t>21</a:t>
            </a:fld>
            <a:endParaRPr lang="en-US" altLang="en-US"/>
          </a:p>
        </p:txBody>
      </p:sp>
      <p:sp>
        <p:nvSpPr>
          <p:cNvPr id="169986" name="Rectangle 2">
            <a:extLst>
              <a:ext uri="{FF2B5EF4-FFF2-40B4-BE49-F238E27FC236}">
                <a16:creationId xmlns:a16="http://schemas.microsoft.com/office/drawing/2014/main" xmlns="" id="{32F3C9F3-B844-5E4D-846E-6AA226549F56}"/>
              </a:ext>
            </a:extLst>
          </p:cNvPr>
          <p:cNvSpPr>
            <a:spLocks noGrp="1" noRot="1" noChangeAspect="1" noChangeArrowheads="1" noTextEdit="1"/>
          </p:cNvSpPr>
          <p:nvPr>
            <p:ph type="sldImg"/>
          </p:nvPr>
        </p:nvSpPr>
        <p:spPr>
          <a:xfrm>
            <a:off x="382588" y="685800"/>
            <a:ext cx="6096000" cy="3430588"/>
          </a:xfrm>
          <a:ln/>
        </p:spPr>
      </p:sp>
      <p:sp>
        <p:nvSpPr>
          <p:cNvPr id="169987" name="Rectangle 3">
            <a:extLst>
              <a:ext uri="{FF2B5EF4-FFF2-40B4-BE49-F238E27FC236}">
                <a16:creationId xmlns:a16="http://schemas.microsoft.com/office/drawing/2014/main" xmlns="" id="{96063733-010C-7E44-99EE-D9347C5132E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tuyệt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Hãy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vệ</a:t>
            </a:r>
            <a:r>
              <a:rPr lang="en-US" sz="1200" kern="1200" dirty="0">
                <a:solidFill>
                  <a:schemeClr val="tx1"/>
                </a:solidFill>
                <a:effectLst/>
                <a:latin typeface="+mn-lt"/>
                <a:ea typeface="+mn-ea"/>
                <a:cs typeface="+mn-cs"/>
              </a:rPr>
              <a:t> sinh </a:t>
            </a:r>
            <a:r>
              <a:rPr lang="en-US" sz="1200" kern="1200" dirty="0" err="1">
                <a:solidFill>
                  <a:schemeClr val="tx1"/>
                </a:solidFill>
                <a:effectLst/>
                <a:latin typeface="+mn-lt"/>
                <a:ea typeface="+mn-ea"/>
                <a:cs typeface="+mn-cs"/>
              </a:rPr>
              <a:t>tay</a:t>
            </a:r>
            <a:r>
              <a:rPr lang="en-US" sz="1200" kern="1200" dirty="0">
                <a:solidFill>
                  <a:schemeClr val="tx1"/>
                </a:solidFill>
                <a:effectLst/>
                <a:latin typeface="+mn-lt"/>
                <a:ea typeface="+mn-ea"/>
                <a:cs typeface="+mn-cs"/>
              </a:rPr>
              <a:t> tr</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ớc</a:t>
            </a:r>
            <a:r>
              <a:rPr lang="en-US" sz="1200" kern="1200" dirty="0">
                <a:solidFill>
                  <a:schemeClr val="tx1"/>
                </a:solidFill>
                <a:effectLst/>
                <a:latin typeface="+mn-lt"/>
                <a:ea typeface="+mn-ea"/>
                <a:cs typeface="+mn-cs"/>
              </a:rPr>
              <a:t> và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găng</a:t>
            </a:r>
            <a:r>
              <a:rPr lang="en-US" sz="1200" kern="1200" dirty="0">
                <a:solidFill>
                  <a:schemeClr val="tx1"/>
                </a:solidFill>
                <a:effectLst/>
                <a:latin typeface="+mn-lt"/>
                <a:ea typeface="+mn-ea"/>
                <a:cs typeface="+mn-cs"/>
              </a:rPr>
              <a:t>. Tay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nhiễm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lỗ</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hổng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nhỏ</a:t>
            </a:r>
            <a:r>
              <a:rPr lang="en-US" sz="1200" kern="1200" dirty="0">
                <a:solidFill>
                  <a:schemeClr val="tx1"/>
                </a:solidFill>
                <a:effectLst/>
                <a:latin typeface="+mn-lt"/>
                <a:ea typeface="+mn-ea"/>
                <a:cs typeface="+mn-cs"/>
              </a:rPr>
              <a:t> do </a:t>
            </a:r>
            <a:r>
              <a:rPr lang="en-US" sz="1200" kern="1200" dirty="0" err="1">
                <a:solidFill>
                  <a:schemeClr val="tx1"/>
                </a:solidFill>
                <a:effectLst/>
                <a:latin typeface="+mn-lt"/>
                <a:ea typeface="+mn-ea"/>
                <a:cs typeface="+mn-cs"/>
              </a:rPr>
              <a:t>lỗi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bao </a:t>
            </a:r>
            <a:r>
              <a:rPr lang="en-US" sz="1200" kern="1200" dirty="0" err="1">
                <a:solidFill>
                  <a:schemeClr val="tx1"/>
                </a:solidFill>
                <a:effectLst/>
                <a:latin typeface="+mn-lt"/>
                <a:ea typeface="+mn-ea"/>
                <a:cs typeface="+mn-cs"/>
              </a:rPr>
              <a:t>giờ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đ</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vệ</a:t>
            </a:r>
            <a:r>
              <a:rPr lang="en-US" sz="1200" kern="1200" dirty="0">
                <a:solidFill>
                  <a:schemeClr val="tx1"/>
                </a:solidFill>
                <a:effectLst/>
                <a:latin typeface="+mn-lt"/>
                <a:ea typeface="+mn-ea"/>
                <a:cs typeface="+mn-cs"/>
              </a:rPr>
              <a:t> sinh </a:t>
            </a:r>
            <a:r>
              <a:rPr lang="en-US" sz="1200" kern="1200" dirty="0" err="1">
                <a:solidFill>
                  <a:schemeClr val="tx1"/>
                </a:solidFill>
                <a:effectLst/>
                <a:latin typeface="+mn-lt"/>
                <a:ea typeface="+mn-ea"/>
                <a:cs typeface="+mn-cs"/>
              </a:rPr>
              <a:t>tay</a:t>
            </a:r>
            <a:r>
              <a:rPr lang="en-US" sz="1200" kern="1200" dirty="0">
                <a:solidFill>
                  <a:schemeClr val="tx1"/>
                </a:solidFill>
                <a:effectLst/>
                <a:latin typeface="+mn-lt"/>
                <a:ea typeface="+mn-ea"/>
                <a:cs typeface="+mn-cs"/>
              </a:rPr>
              <a:t>.</a:t>
            </a:r>
          </a:p>
          <a:p>
            <a:pPr eaLnBrk="1" hangingPunct="1">
              <a:spcBef>
                <a:spcPct val="50000"/>
              </a:spcBef>
            </a:pPr>
            <a:endParaRPr lang="en-US" altLang="en-US" sz="1200" kern="1200" dirty="0">
              <a:solidFill>
                <a:schemeClr val="tx1"/>
              </a:solidFill>
              <a:effectLst/>
              <a:latin typeface="+mn-lt"/>
              <a:ea typeface="+mn-ea"/>
              <a:cs typeface="+mn-cs"/>
            </a:endParaRPr>
          </a:p>
          <a:p>
            <a:pPr eaLnBrk="1" hangingPunct="1">
              <a:spcBef>
                <a:spcPct val="50000"/>
              </a:spcBef>
            </a:pPr>
            <a:r>
              <a:rPr lang="en-US" altLang="en-US" sz="1200" kern="1200" dirty="0" err="1">
                <a:solidFill>
                  <a:schemeClr val="tx1"/>
                </a:solidFill>
                <a:effectLst/>
                <a:latin typeface="+mn-lt"/>
                <a:ea typeface="+mn-ea"/>
                <a:cs typeface="+mn-cs"/>
              </a:rPr>
              <a:t>Đeo</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hai</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găng</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phù</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hợp</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khi</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thực</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hiện</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các</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hoạt</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động</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thủ</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thuật</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có</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nguy</a:t>
            </a:r>
            <a:r>
              <a:rPr lang="en-US" altLang="en-US" sz="1200" kern="1200" dirty="0">
                <a:solidFill>
                  <a:schemeClr val="tx1"/>
                </a:solidFill>
                <a:effectLst/>
                <a:latin typeface="+mn-lt"/>
                <a:ea typeface="+mn-ea"/>
                <a:cs typeface="+mn-cs"/>
              </a:rPr>
              <a:t> c</a:t>
            </a:r>
            <a:r>
              <a:rPr lang="vi-VN" altLang="en-US" sz="1200" kern="1200" dirty="0">
                <a:solidFill>
                  <a:schemeClr val="tx1"/>
                </a:solidFill>
                <a:effectLst/>
                <a:latin typeface="+mn-lt"/>
                <a:ea typeface="+mn-ea"/>
                <a:cs typeface="+mn-cs"/>
              </a:rPr>
              <a:t>ơ</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đâm</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thủng</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cắt</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thủng</a:t>
            </a:r>
            <a:r>
              <a:rPr lang="en-US" altLang="en-US" sz="1200" kern="1200" dirty="0">
                <a:solidFill>
                  <a:schemeClr val="tx1"/>
                </a:solidFill>
                <a:effectLst/>
                <a:latin typeface="+mn-lt"/>
                <a:ea typeface="+mn-ea"/>
                <a:cs typeface="+mn-cs"/>
              </a:rPr>
              <a:t> </a:t>
            </a:r>
            <a:r>
              <a:rPr lang="en-US" altLang="en-US" sz="1200" kern="1200" dirty="0" err="1">
                <a:solidFill>
                  <a:schemeClr val="tx1"/>
                </a:solidFill>
                <a:effectLst/>
                <a:latin typeface="+mn-lt"/>
                <a:ea typeface="+mn-ea"/>
                <a:cs typeface="+mn-cs"/>
              </a:rPr>
              <a:t>găng</a:t>
            </a:r>
            <a:r>
              <a:rPr lang="en-US" altLang="en-US"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735472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22</a:t>
            </a:fld>
            <a:endParaRPr lang="en-US"/>
          </a:p>
        </p:txBody>
      </p:sp>
    </p:spTree>
    <p:extLst>
      <p:ext uri="{BB962C8B-B14F-4D97-AF65-F5344CB8AC3E}">
        <p14:creationId xmlns:p14="http://schemas.microsoft.com/office/powerpoint/2010/main" val="122826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vi-VN" sz="1200" kern="1200">
                <a:solidFill>
                  <a:schemeClr val="tx1"/>
                </a:solidFill>
                <a:effectLst/>
                <a:latin typeface="Times New Roman" pitchFamily="-16" charset="0"/>
                <a:ea typeface="ＭＳ Ｐゴシック" charset="0"/>
                <a:cs typeface="+mn-cs"/>
              </a:rPr>
              <a:t>Sử dụng găng tay phù hợp trong quá trình làm việc có khả năng tiếp xúc với vi sinh vật có nguy cơ gây bệnh truyền nhiễm cho người hoặc các mẫu bệnh phẩm có khả năng chứa vi sinh vật có nguy cơ gây bệnh truyền nhiễm cho người; găng tay phải được đeo trùm ra ngoài áo bảo hộ</a:t>
            </a:r>
            <a:endParaRPr lang="en-US"/>
          </a:p>
        </p:txBody>
      </p:sp>
      <p:sp>
        <p:nvSpPr>
          <p:cNvPr id="4" name="Header Placeholder 3"/>
          <p:cNvSpPr>
            <a:spLocks noGrp="1"/>
          </p:cNvSpPr>
          <p:nvPr>
            <p:ph type="hdr" sz="quarter"/>
          </p:nvPr>
        </p:nvSpPr>
        <p:spPr/>
        <p:txBody>
          <a:bodyPr/>
          <a:lstStyle/>
          <a:p>
            <a:pPr>
              <a:defRPr/>
            </a:pPr>
            <a:r>
              <a:rPr lang="en-US"/>
              <a:t>Module E, Laboratory Safeguards and Procedures</a:t>
            </a:r>
          </a:p>
        </p:txBody>
      </p:sp>
      <p:sp>
        <p:nvSpPr>
          <p:cNvPr id="5" name="Slide Number Placeholder 4"/>
          <p:cNvSpPr>
            <a:spLocks noGrp="1"/>
          </p:cNvSpPr>
          <p:nvPr>
            <p:ph type="sldNum" sz="quarter" idx="5"/>
          </p:nvPr>
        </p:nvSpPr>
        <p:spPr/>
        <p:txBody>
          <a:bodyPr/>
          <a:lstStyle/>
          <a:p>
            <a:pPr>
              <a:defRPr/>
            </a:pPr>
            <a:fld id="{092875B5-5570-43D7-AEE7-39E04C0DE1C8}" type="slidenum">
              <a:rPr lang="en-US" smtClean="0"/>
              <a:pPr>
                <a:defRPr/>
              </a:pPr>
              <a:t>23</a:t>
            </a:fld>
            <a:endParaRPr lang="en-US"/>
          </a:p>
        </p:txBody>
      </p:sp>
    </p:spTree>
    <p:extLst>
      <p:ext uri="{BB962C8B-B14F-4D97-AF65-F5344CB8AC3E}">
        <p14:creationId xmlns:p14="http://schemas.microsoft.com/office/powerpoint/2010/main" val="1029672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err="1"/>
              <a:t>Có</a:t>
            </a:r>
            <a:r>
              <a:rPr lang="en-US" dirty="0"/>
              <a:t> </a:t>
            </a:r>
            <a:r>
              <a:rPr lang="en-US" dirty="0" err="1"/>
              <a:t>nhiều</a:t>
            </a:r>
            <a:r>
              <a:rPr lang="en-US" dirty="0"/>
              <a:t> </a:t>
            </a:r>
            <a:r>
              <a:rPr lang="en-US" dirty="0" err="1"/>
              <a:t>loại</a:t>
            </a:r>
            <a:r>
              <a:rPr lang="en-US" dirty="0"/>
              <a:t>: </a:t>
            </a:r>
          </a:p>
          <a:p>
            <a:r>
              <a:rPr lang="en-US" dirty="0" err="1"/>
              <a:t>Khẩu</a:t>
            </a:r>
            <a:r>
              <a:rPr lang="en-US" dirty="0"/>
              <a:t> </a:t>
            </a:r>
            <a:r>
              <a:rPr lang="en-US" dirty="0" err="1"/>
              <a:t>trang</a:t>
            </a:r>
            <a:r>
              <a:rPr lang="en-US" dirty="0"/>
              <a:t> </a:t>
            </a:r>
            <a:r>
              <a:rPr lang="en-US" dirty="0" err="1"/>
              <a:t>dùng</a:t>
            </a:r>
            <a:r>
              <a:rPr lang="en-US" dirty="0"/>
              <a:t> </a:t>
            </a:r>
            <a:r>
              <a:rPr lang="en-US" dirty="0" err="1"/>
              <a:t>một</a:t>
            </a:r>
            <a:r>
              <a:rPr lang="en-US" dirty="0"/>
              <a:t> </a:t>
            </a:r>
            <a:r>
              <a:rPr lang="en-US" dirty="0" err="1"/>
              <a:t>lần</a:t>
            </a:r>
            <a:r>
              <a:rPr lang="en-US" dirty="0"/>
              <a:t>: </a:t>
            </a:r>
            <a:r>
              <a:rPr lang="en-US" dirty="0" err="1"/>
              <a:t>khẩu</a:t>
            </a:r>
            <a:r>
              <a:rPr lang="en-US" dirty="0"/>
              <a:t> </a:t>
            </a:r>
            <a:r>
              <a:rPr lang="en-US" dirty="0" err="1"/>
              <a:t>trang</a:t>
            </a:r>
            <a:r>
              <a:rPr lang="en-US" dirty="0"/>
              <a:t> y tế, </a:t>
            </a:r>
            <a:r>
              <a:rPr lang="en-US" dirty="0" err="1"/>
              <a:t>khẩu</a:t>
            </a:r>
            <a:r>
              <a:rPr lang="en-US" dirty="0"/>
              <a:t> </a:t>
            </a:r>
            <a:r>
              <a:rPr lang="en-US" dirty="0" err="1"/>
              <a:t>trang</a:t>
            </a:r>
            <a:r>
              <a:rPr lang="en-US" dirty="0"/>
              <a:t> </a:t>
            </a:r>
            <a:r>
              <a:rPr lang="en-US" dirty="0" err="1"/>
              <a:t>hiệu</a:t>
            </a:r>
            <a:r>
              <a:rPr lang="en-US" dirty="0"/>
              <a:t> </a:t>
            </a:r>
            <a:r>
              <a:rPr lang="en-US" dirty="0" err="1"/>
              <a:t>suất</a:t>
            </a:r>
            <a:r>
              <a:rPr lang="en-US" dirty="0"/>
              <a:t> </a:t>
            </a:r>
            <a:r>
              <a:rPr lang="en-US" dirty="0" err="1"/>
              <a:t>lọc</a:t>
            </a:r>
            <a:r>
              <a:rPr lang="en-US" dirty="0"/>
              <a:t> </a:t>
            </a:r>
            <a:r>
              <a:rPr lang="en-US" dirty="0" err="1"/>
              <a:t>cao</a:t>
            </a:r>
            <a:r>
              <a:rPr lang="en-US" dirty="0"/>
              <a:t>…</a:t>
            </a:r>
          </a:p>
          <a:p>
            <a:r>
              <a:rPr lang="en-US" dirty="0" err="1"/>
              <a:t>Khẩu</a:t>
            </a:r>
            <a:r>
              <a:rPr lang="en-US" dirty="0"/>
              <a:t> </a:t>
            </a:r>
            <a:r>
              <a:rPr lang="en-US" dirty="0" err="1"/>
              <a:t>trang</a:t>
            </a:r>
            <a:r>
              <a:rPr lang="en-US" dirty="0"/>
              <a:t> </a:t>
            </a:r>
            <a:r>
              <a:rPr lang="en-US" dirty="0" err="1"/>
              <a:t>có</a:t>
            </a:r>
            <a:r>
              <a:rPr lang="en-US" dirty="0"/>
              <a:t> </a:t>
            </a:r>
            <a:r>
              <a:rPr lang="en-US" dirty="0" err="1"/>
              <a:t>thể</a:t>
            </a:r>
            <a:r>
              <a:rPr lang="en-US" dirty="0"/>
              <a:t> </a:t>
            </a:r>
            <a:r>
              <a:rPr lang="en-US" dirty="0" err="1"/>
              <a:t>dùng</a:t>
            </a:r>
            <a:r>
              <a:rPr lang="en-US" dirty="0"/>
              <a:t> </a:t>
            </a:r>
            <a:r>
              <a:rPr lang="en-US" dirty="0" err="1"/>
              <a:t>lại</a:t>
            </a:r>
            <a:r>
              <a:rPr lang="en-US" dirty="0"/>
              <a:t>: </a:t>
            </a:r>
            <a:r>
              <a:rPr lang="en-US" dirty="0" err="1"/>
              <a:t>khẩu</a:t>
            </a:r>
            <a:r>
              <a:rPr lang="en-US" dirty="0"/>
              <a:t> </a:t>
            </a:r>
            <a:r>
              <a:rPr lang="en-US" dirty="0" err="1"/>
              <a:t>trang</a:t>
            </a:r>
            <a:r>
              <a:rPr lang="en-US" dirty="0"/>
              <a:t> </a:t>
            </a:r>
            <a:r>
              <a:rPr lang="en-US" dirty="0" err="1"/>
              <a:t>vải</a:t>
            </a:r>
            <a:endParaRPr lang="en-US" dirty="0"/>
          </a:p>
          <a:p>
            <a:endParaRPr lang="en-US" dirty="0"/>
          </a:p>
          <a:p>
            <a:r>
              <a:rPr lang="en-US" dirty="0" err="1"/>
              <a:t>Lựa</a:t>
            </a:r>
            <a:r>
              <a:rPr lang="en-US" dirty="0"/>
              <a:t> </a:t>
            </a:r>
            <a:r>
              <a:rPr lang="en-US" dirty="0" err="1"/>
              <a:t>chọn</a:t>
            </a:r>
            <a:r>
              <a:rPr lang="en-US" dirty="0"/>
              <a:t> </a:t>
            </a:r>
            <a:r>
              <a:rPr lang="en-US" dirty="0" err="1"/>
              <a:t>loại</a:t>
            </a:r>
            <a:r>
              <a:rPr lang="en-US" dirty="0"/>
              <a:t> </a:t>
            </a:r>
            <a:r>
              <a:rPr lang="en-US" dirty="0" err="1"/>
              <a:t>khẩu</a:t>
            </a:r>
            <a:r>
              <a:rPr lang="en-US" dirty="0"/>
              <a:t> </a:t>
            </a:r>
            <a:r>
              <a:rPr lang="en-US" dirty="0" err="1"/>
              <a:t>trang</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mục</a:t>
            </a:r>
            <a:r>
              <a:rPr lang="en-US" dirty="0"/>
              <a:t> </a:t>
            </a:r>
            <a:r>
              <a:rPr lang="en-US" dirty="0" err="1"/>
              <a:t>đích</a:t>
            </a:r>
            <a:r>
              <a:rPr lang="en-US" dirty="0"/>
              <a:t> </a:t>
            </a:r>
            <a:r>
              <a:rPr lang="en-US" dirty="0" err="1"/>
              <a:t>sử</a:t>
            </a:r>
            <a:r>
              <a:rPr lang="en-US" dirty="0"/>
              <a:t> </a:t>
            </a:r>
            <a:r>
              <a:rPr lang="en-US" dirty="0" err="1"/>
              <a:t>dụng</a:t>
            </a:r>
            <a:r>
              <a:rPr lang="en-US" dirty="0"/>
              <a:t> và </a:t>
            </a:r>
            <a:r>
              <a:rPr lang="en-US" dirty="0" err="1"/>
              <a:t>hiệu</a:t>
            </a:r>
            <a:r>
              <a:rPr lang="en-US" dirty="0"/>
              <a:t> </a:t>
            </a:r>
            <a:r>
              <a:rPr lang="en-US" dirty="0" err="1"/>
              <a:t>suất</a:t>
            </a:r>
            <a:r>
              <a:rPr lang="en-US" dirty="0"/>
              <a:t> </a:t>
            </a:r>
            <a:r>
              <a:rPr lang="en-US" dirty="0" err="1"/>
              <a:t>lọc</a:t>
            </a:r>
            <a:r>
              <a:rPr lang="en-US" dirty="0"/>
              <a:t> </a:t>
            </a:r>
            <a:r>
              <a:rPr lang="en-US" dirty="0" err="1"/>
              <a:t>của</a:t>
            </a:r>
            <a:r>
              <a:rPr lang="en-US" dirty="0"/>
              <a:t> </a:t>
            </a:r>
            <a:r>
              <a:rPr lang="en-US" dirty="0" err="1"/>
              <a:t>khẩu</a:t>
            </a:r>
            <a:r>
              <a:rPr lang="en-US" dirty="0"/>
              <a:t> </a:t>
            </a:r>
            <a:r>
              <a:rPr lang="en-US" dirty="0" err="1"/>
              <a:t>trang</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24</a:t>
            </a:fld>
            <a:endParaRPr lang="en-US"/>
          </a:p>
        </p:txBody>
      </p:sp>
    </p:spTree>
    <p:extLst>
      <p:ext uri="{BB962C8B-B14F-4D97-AF65-F5344CB8AC3E}">
        <p14:creationId xmlns:p14="http://schemas.microsoft.com/office/powerpoint/2010/main" val="1733064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a:lnSpc>
                <a:spcPct val="120000"/>
              </a:lnSpc>
              <a:spcBef>
                <a:spcPts val="600"/>
              </a:spcBef>
              <a:buClrTx/>
              <a:buFont typeface="Wingdings" panose="05000000000000000000" pitchFamily="2" charset="2"/>
              <a:buNone/>
            </a:pP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25</a:t>
            </a:fld>
            <a:endParaRPr lang="en-US"/>
          </a:p>
        </p:txBody>
      </p:sp>
    </p:spTree>
    <p:extLst>
      <p:ext uri="{BB962C8B-B14F-4D97-AF65-F5344CB8AC3E}">
        <p14:creationId xmlns:p14="http://schemas.microsoft.com/office/powerpoint/2010/main" val="147282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a:t>N95 </a:t>
            </a:r>
            <a:r>
              <a:rPr lang="en-US" dirty="0" err="1"/>
              <a:t>là</a:t>
            </a:r>
            <a:r>
              <a:rPr lang="en-US" dirty="0"/>
              <a:t> </a:t>
            </a:r>
            <a:r>
              <a:rPr lang="en-US" dirty="0" err="1"/>
              <a:t>tên</a:t>
            </a:r>
            <a:r>
              <a:rPr lang="en-US" dirty="0"/>
              <a:t> </a:t>
            </a:r>
            <a:r>
              <a:rPr lang="en-US" dirty="0" err="1"/>
              <a:t>viết</a:t>
            </a:r>
            <a:r>
              <a:rPr lang="en-US" dirty="0"/>
              <a:t> </a:t>
            </a:r>
            <a:r>
              <a:rPr lang="en-US" dirty="0" err="1"/>
              <a:t>tắt</a:t>
            </a:r>
            <a:r>
              <a:rPr lang="en-US" dirty="0"/>
              <a:t> </a:t>
            </a:r>
            <a:r>
              <a:rPr lang="en-US" dirty="0" err="1"/>
              <a:t>của</a:t>
            </a:r>
            <a:r>
              <a:rPr lang="en-US" dirty="0"/>
              <a:t> </a:t>
            </a:r>
            <a:r>
              <a:rPr lang="en-US" dirty="0" err="1"/>
              <a:t>tiêu</a:t>
            </a:r>
            <a:r>
              <a:rPr lang="en-US" dirty="0"/>
              <a:t> </a:t>
            </a:r>
            <a:r>
              <a:rPr lang="en-US" dirty="0" err="1"/>
              <a:t>chuẩn</a:t>
            </a:r>
            <a:r>
              <a:rPr lang="en-US" dirty="0"/>
              <a:t> </a:t>
            </a:r>
            <a:r>
              <a:rPr lang="en-US" dirty="0" err="1"/>
              <a:t>của</a:t>
            </a:r>
            <a:r>
              <a:rPr lang="en-US" dirty="0"/>
              <a:t> </a:t>
            </a:r>
            <a:r>
              <a:rPr lang="en-US" dirty="0" err="1"/>
              <a:t>Mỹ</a:t>
            </a:r>
            <a:r>
              <a:rPr lang="en-US" dirty="0"/>
              <a:t> </a:t>
            </a:r>
            <a:r>
              <a:rPr lang="en-US" dirty="0" err="1"/>
              <a:t>để</a:t>
            </a:r>
            <a:r>
              <a:rPr lang="en-US" dirty="0"/>
              <a:t> </a:t>
            </a:r>
            <a:r>
              <a:rPr lang="en-US" dirty="0" err="1"/>
              <a:t>đánh</a:t>
            </a:r>
            <a:r>
              <a:rPr lang="en-US" dirty="0"/>
              <a:t> </a:t>
            </a:r>
            <a:r>
              <a:rPr lang="en-US" dirty="0" err="1"/>
              <a:t>giá</a:t>
            </a:r>
            <a:r>
              <a:rPr lang="en-US" dirty="0"/>
              <a:t> </a:t>
            </a:r>
            <a:r>
              <a:rPr lang="en-US" dirty="0" err="1"/>
              <a:t>hiệu</a:t>
            </a:r>
            <a:r>
              <a:rPr lang="en-US" dirty="0"/>
              <a:t> </a:t>
            </a:r>
            <a:r>
              <a:rPr lang="en-US" dirty="0" err="1"/>
              <a:t>quả</a:t>
            </a:r>
            <a:r>
              <a:rPr lang="en-US" dirty="0"/>
              <a:t> </a:t>
            </a:r>
            <a:r>
              <a:rPr lang="en-US" dirty="0" err="1"/>
              <a:t>lọc</a:t>
            </a:r>
            <a:r>
              <a:rPr lang="en-US" dirty="0"/>
              <a:t> </a:t>
            </a:r>
            <a:r>
              <a:rPr lang="en-US" dirty="0" err="1"/>
              <a:t>khí</a:t>
            </a:r>
            <a:r>
              <a:rPr lang="en-US" dirty="0"/>
              <a:t> </a:t>
            </a:r>
            <a:r>
              <a:rPr lang="en-US" dirty="0" err="1"/>
              <a:t>của</a:t>
            </a:r>
            <a:r>
              <a:rPr lang="en-US" dirty="0"/>
              <a:t> </a:t>
            </a:r>
            <a:r>
              <a:rPr lang="en-US" dirty="0" err="1"/>
              <a:t>khẩu</a:t>
            </a:r>
            <a:r>
              <a:rPr lang="en-US" dirty="0"/>
              <a:t> </a:t>
            </a:r>
            <a:r>
              <a:rPr lang="en-US" dirty="0" err="1"/>
              <a:t>trang</a:t>
            </a:r>
            <a:r>
              <a:rPr lang="en-US" dirty="0"/>
              <a:t> (respirator).</a:t>
            </a:r>
          </a:p>
          <a:p>
            <a:r>
              <a:rPr lang="vi-VN" sz="1200" b="0" i="0" kern="1200" dirty="0">
                <a:solidFill>
                  <a:schemeClr val="tx1"/>
                </a:solidFill>
                <a:effectLst/>
                <a:latin typeface="+mn-lt"/>
                <a:ea typeface="+mn-ea"/>
                <a:cs typeface="+mn-cs"/>
              </a:rPr>
              <a:t>N95 sẽ bao gồm: Chữ “N” là ký hiệu của cụm từ Not Resistant to Oil (Không chống được chất dầu), số 95 biểu thị khả năng lọc 95% các hạt có kích thước siêu nhỏ đến 0.3</a:t>
            </a:r>
            <a:r>
              <a:rPr lang="el-GR" sz="1200" b="0" i="0" kern="1200" dirty="0">
                <a:solidFill>
                  <a:schemeClr val="tx1"/>
                </a:solidFill>
                <a:effectLst/>
                <a:latin typeface="+mn-lt"/>
                <a:ea typeface="+mn-ea"/>
                <a:cs typeface="+mn-cs"/>
              </a:rPr>
              <a:t>μ</a:t>
            </a:r>
            <a:r>
              <a:rPr lang="vi-VN" sz="1200" b="0" i="0" kern="1200" dirty="0">
                <a:solidFill>
                  <a:schemeClr val="tx1"/>
                </a:solidFill>
                <a:effectLst/>
                <a:latin typeface="+mn-lt"/>
                <a:ea typeface="+mn-ea"/>
                <a:cs typeface="+mn-cs"/>
              </a:rPr>
              <a:t>m. Đây là những hạt siêu nhỏ mà mắt thường không thể nhìn thấy, thường được gọi là bụi siêu mịn PM2.5</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tự</a:t>
            </a:r>
            <a:r>
              <a:rPr lang="en-US" sz="1200" b="0" i="0" kern="1200" dirty="0">
                <a:solidFill>
                  <a:schemeClr val="tx1"/>
                </a:solidFill>
                <a:effectLst/>
                <a:latin typeface="+mn-lt"/>
                <a:ea typeface="+mn-ea"/>
                <a:cs typeface="+mn-cs"/>
              </a:rPr>
              <a:t>, EU 149 FFP2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chuẩn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Châu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Âu</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Vi </a:t>
            </a:r>
            <a:r>
              <a:rPr lang="en-US" sz="1200" b="0" i="0" kern="1200" dirty="0" err="1">
                <a:solidFill>
                  <a:schemeClr val="tx1"/>
                </a:solidFill>
                <a:effectLst/>
                <a:latin typeface="+mn-lt"/>
                <a:ea typeface="+mn-ea"/>
                <a:cs typeface="+mn-cs"/>
              </a:rPr>
              <a:t>rút</a:t>
            </a:r>
            <a:r>
              <a:rPr lang="en-US" sz="1200" b="0" i="0" kern="1200" dirty="0">
                <a:solidFill>
                  <a:schemeClr val="tx1"/>
                </a:solidFill>
                <a:effectLst/>
                <a:latin typeface="+mn-lt"/>
                <a:ea typeface="+mn-ea"/>
                <a:cs typeface="+mn-cs"/>
              </a:rPr>
              <a:t> corona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đ</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ờng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kính</a:t>
            </a:r>
            <a:r>
              <a:rPr lang="en-US" sz="1200" b="0" i="0" kern="1200" dirty="0">
                <a:solidFill>
                  <a:schemeClr val="tx1"/>
                </a:solidFill>
                <a:effectLst/>
                <a:latin typeface="+mn-lt"/>
                <a:ea typeface="+mn-ea"/>
                <a:cs typeface="+mn-cs"/>
              </a:rPr>
              <a:t> 120nm, </a:t>
            </a:r>
            <a:r>
              <a:rPr lang="en-US" sz="1200" b="0" i="0" kern="1200" dirty="0" err="1">
                <a:solidFill>
                  <a:schemeClr val="tx1"/>
                </a:solidFill>
                <a:effectLst/>
                <a:latin typeface="+mn-lt"/>
                <a:ea typeface="+mn-ea"/>
                <a:cs typeface="+mn-cs"/>
              </a:rPr>
              <a:t>khi</a:t>
            </a:r>
            <a:r>
              <a:rPr lang="en-US" sz="1200" b="0" i="0" kern="1200" dirty="0">
                <a:solidFill>
                  <a:schemeClr val="tx1"/>
                </a:solidFill>
                <a:effectLst/>
                <a:latin typeface="+mn-lt"/>
                <a:ea typeface="+mn-ea"/>
                <a:cs typeface="+mn-cs"/>
              </a:rPr>
              <a:t> ho hay </a:t>
            </a:r>
            <a:r>
              <a:rPr lang="en-US" sz="1200" b="0" i="0" kern="1200" dirty="0" err="1">
                <a:solidFill>
                  <a:schemeClr val="tx1"/>
                </a:solidFill>
                <a:effectLst/>
                <a:latin typeface="+mn-lt"/>
                <a:ea typeface="+mn-ea"/>
                <a:cs typeface="+mn-cs"/>
              </a:rPr>
              <a:t>hắt</a:t>
            </a:r>
            <a:r>
              <a:rPr lang="en-US" sz="1200" b="0" i="0" kern="1200" dirty="0">
                <a:solidFill>
                  <a:schemeClr val="tx1"/>
                </a:solidFill>
                <a:effectLst/>
                <a:latin typeface="+mn-lt"/>
                <a:ea typeface="+mn-ea"/>
                <a:cs typeface="+mn-cs"/>
              </a:rPr>
              <a:t> h</a:t>
            </a:r>
            <a:r>
              <a:rPr lang="vi-VN" sz="1200" b="0" i="0" kern="1200" dirty="0">
                <a:solidFill>
                  <a:schemeClr val="tx1"/>
                </a:solidFill>
                <a:effectLst/>
                <a:latin typeface="+mn-lt"/>
                <a:ea typeface="+mn-ea"/>
                <a:cs typeface="+mn-cs"/>
              </a:rPr>
              <a:t>ơ</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thuật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tạo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khí</a:t>
            </a:r>
            <a:r>
              <a:rPr lang="en-US" sz="1200" b="0" i="0" kern="1200" dirty="0">
                <a:solidFill>
                  <a:schemeClr val="tx1"/>
                </a:solidFill>
                <a:effectLst/>
                <a:latin typeface="+mn-lt"/>
                <a:ea typeface="+mn-ea"/>
                <a:cs typeface="+mn-cs"/>
              </a:rPr>
              <a:t> dung </a:t>
            </a:r>
            <a:r>
              <a:rPr lang="en-US" sz="1200" b="0" i="0" kern="1200" dirty="0" err="1">
                <a:solidFill>
                  <a:schemeClr val="tx1"/>
                </a:solidFill>
                <a:effectLst/>
                <a:latin typeface="+mn-lt"/>
                <a:ea typeface="+mn-ea"/>
                <a:cs typeface="+mn-cs"/>
              </a:rPr>
              <a:t>thì</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chỉ</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1 con vi </a:t>
            </a:r>
            <a:r>
              <a:rPr lang="en-US" sz="1200" b="0" i="0" kern="1200" dirty="0" err="1">
                <a:solidFill>
                  <a:schemeClr val="tx1"/>
                </a:solidFill>
                <a:effectLst/>
                <a:latin typeface="+mn-lt"/>
                <a:ea typeface="+mn-ea"/>
                <a:cs typeface="+mn-cs"/>
              </a:rPr>
              <a:t>rút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bắn</a:t>
            </a:r>
            <a:r>
              <a:rPr lang="en-US" sz="1200" b="0" i="0" kern="1200" dirty="0">
                <a:solidFill>
                  <a:schemeClr val="tx1"/>
                </a:solidFill>
                <a:effectLst/>
                <a:latin typeface="+mn-lt"/>
                <a:ea typeface="+mn-ea"/>
                <a:cs typeface="+mn-cs"/>
              </a:rPr>
              <a:t> ra </a:t>
            </a:r>
            <a:r>
              <a:rPr lang="en-US" sz="1200" b="0" i="0" kern="1200" dirty="0" err="1">
                <a:solidFill>
                  <a:schemeClr val="tx1"/>
                </a:solidFill>
                <a:effectLst/>
                <a:latin typeface="+mn-lt"/>
                <a:ea typeface="+mn-ea"/>
                <a:cs typeface="+mn-cs"/>
              </a:rPr>
              <a:t>mà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sẽ</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nhiều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chính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thế</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đeo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khẩu</a:t>
            </a:r>
            <a:r>
              <a:rPr lang="en-US" sz="1200" b="0" i="0" kern="1200" dirty="0">
                <a:solidFill>
                  <a:schemeClr val="tx1"/>
                </a:solidFill>
                <a:effectLst/>
                <a:latin typeface="+mn-lt"/>
                <a:ea typeface="+mn-ea"/>
                <a:cs typeface="+mn-cs"/>
              </a:rPr>
              <a:t> trang N95 </a:t>
            </a:r>
            <a:r>
              <a:rPr lang="en-US" sz="1200" b="0" i="0" kern="1200" dirty="0" err="1">
                <a:solidFill>
                  <a:schemeClr val="tx1"/>
                </a:solidFill>
                <a:effectLst/>
                <a:latin typeface="+mn-lt"/>
                <a:ea typeface="+mn-ea"/>
                <a:cs typeface="+mn-cs"/>
              </a:rPr>
              <a:t>để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vệ</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Sự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biệt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lớn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giữa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khẩu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chuyên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dụng</a:t>
            </a:r>
            <a:r>
              <a:rPr lang="en-US" sz="1200" b="0" i="0" kern="1200" dirty="0">
                <a:solidFill>
                  <a:schemeClr val="tx1"/>
                </a:solidFill>
                <a:effectLst/>
                <a:latin typeface="+mn-lt"/>
                <a:ea typeface="+mn-ea"/>
                <a:cs typeface="+mn-cs"/>
              </a:rPr>
              <a:t> và </a:t>
            </a:r>
            <a:r>
              <a:rPr lang="en-US" sz="1200" b="0" i="0" kern="1200" dirty="0" err="1">
                <a:solidFill>
                  <a:schemeClr val="tx1"/>
                </a:solidFill>
                <a:effectLst/>
                <a:latin typeface="+mn-lt"/>
                <a:ea typeface="+mn-ea"/>
                <a:cs typeface="+mn-cs"/>
              </a:rPr>
              <a:t>khẩu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a:t>
            </a:r>
            <a:r>
              <a:rPr lang="en-US" sz="1200" b="0" i="0" kern="1200" dirty="0">
                <a:solidFill>
                  <a:schemeClr val="tx1"/>
                </a:solidFill>
                <a:effectLst/>
                <a:latin typeface="+mn-lt"/>
                <a:ea typeface="+mn-ea"/>
                <a:cs typeface="+mn-cs"/>
              </a:rPr>
              <a:t> y tế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dụng</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Khẩu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chuyên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dụng</a:t>
            </a:r>
            <a:r>
              <a:rPr lang="en-US" sz="1200" b="0" i="0" kern="1200" dirty="0">
                <a:solidFill>
                  <a:schemeClr val="tx1"/>
                </a:solidFill>
                <a:effectLst/>
                <a:latin typeface="+mn-lt"/>
                <a:ea typeface="+mn-ea"/>
                <a:cs typeface="+mn-cs"/>
              </a:rPr>
              <a:t> đ</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ợc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thiết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kế</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giảm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a:t>
            </a:r>
            <a:r>
              <a:rPr lang="vi-VN" sz="1200" b="0" i="0" kern="1200" dirty="0">
                <a:solidFill>
                  <a:schemeClr val="tx1"/>
                </a:solidFill>
                <a:effectLst/>
                <a:latin typeface="+mn-lt"/>
                <a:ea typeface="+mn-ea"/>
                <a:cs typeface="+mn-cs"/>
              </a:rPr>
              <a:t>ơ</a:t>
            </a:r>
            <a:r>
              <a:rPr lang="en-US" sz="1200" b="0" i="0" kern="1200" dirty="0">
                <a:solidFill>
                  <a:schemeClr val="tx1"/>
                </a:solidFill>
                <a:effectLst/>
                <a:latin typeface="+mn-lt"/>
                <a:ea typeface="+mn-ea"/>
                <a:cs typeface="+mn-cs"/>
              </a:rPr>
              <a:t>i </a:t>
            </a:r>
            <a:r>
              <a:rPr lang="en-US" sz="1200" b="0" i="0" kern="1200" dirty="0" err="1">
                <a:solidFill>
                  <a:schemeClr val="tx1"/>
                </a:solidFill>
                <a:effectLst/>
                <a:latin typeface="+mn-lt"/>
                <a:ea typeface="+mn-ea"/>
                <a:cs typeface="+mn-cs"/>
              </a:rPr>
              <a:t>nhiễm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ng</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ời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những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kích</a:t>
            </a:r>
            <a:r>
              <a:rPr lang="en-US" sz="1200" b="0" i="0" kern="1200" dirty="0">
                <a:solidFill>
                  <a:schemeClr val="tx1"/>
                </a:solidFill>
                <a:effectLst/>
                <a:latin typeface="+mn-lt"/>
                <a:ea typeface="+mn-ea"/>
                <a:cs typeface="+mn-cs"/>
              </a:rPr>
              <a:t> th</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nhỏ</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vào</a:t>
            </a:r>
            <a:r>
              <a:rPr lang="en-US" sz="1200" b="0" i="0" kern="1200" dirty="0">
                <a:solidFill>
                  <a:schemeClr val="tx1"/>
                </a:solidFill>
                <a:effectLst/>
                <a:latin typeface="+mn-lt"/>
                <a:ea typeface="+mn-ea"/>
                <a:cs typeface="+mn-cs"/>
              </a:rPr>
              <a:t> c</a:t>
            </a:r>
            <a:r>
              <a:rPr lang="vi-VN" sz="1200" b="0" i="0" kern="1200" dirty="0">
                <a:solidFill>
                  <a:schemeClr val="tx1"/>
                </a:solidFill>
                <a:effectLst/>
                <a:latin typeface="+mn-lt"/>
                <a:ea typeface="+mn-ea"/>
                <a:cs typeface="+mn-cs"/>
              </a:rPr>
              <a:t>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qua đ</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ờng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hấp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nhỏ</a:t>
            </a:r>
            <a:r>
              <a:rPr lang="en-US" sz="1200" b="0" i="0" kern="1200" dirty="0">
                <a:solidFill>
                  <a:schemeClr val="tx1"/>
                </a:solidFill>
                <a:effectLst/>
                <a:latin typeface="+mn-lt"/>
                <a:ea typeface="+mn-ea"/>
                <a:cs typeface="+mn-cs"/>
              </a:rPr>
              <a:t> h</a:t>
            </a:r>
            <a:r>
              <a:rPr lang="vi-VN" sz="1200" b="0" i="0" kern="1200" dirty="0">
                <a:solidFill>
                  <a:schemeClr val="tx1"/>
                </a:solidFill>
                <a:effectLst/>
                <a:latin typeface="+mn-lt"/>
                <a:ea typeface="+mn-ea"/>
                <a:cs typeface="+mn-cs"/>
              </a:rPr>
              <a:t>ơ</a:t>
            </a:r>
            <a:r>
              <a:rPr lang="en-US" sz="1200" b="0" i="0" kern="1200" dirty="0">
                <a:solidFill>
                  <a:schemeClr val="tx1"/>
                </a:solidFill>
                <a:effectLst/>
                <a:latin typeface="+mn-lt"/>
                <a:ea typeface="+mn-ea"/>
                <a:cs typeface="+mn-cs"/>
              </a:rPr>
              <a:t>n </a:t>
            </a:r>
            <a:r>
              <a:rPr lang="en-US" dirty="0"/>
              <a:t>100 microns (µm)). </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Khẩu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trang</a:t>
            </a:r>
            <a:r>
              <a:rPr lang="en-US" sz="1200" b="0" i="0" kern="1200" dirty="0">
                <a:solidFill>
                  <a:schemeClr val="tx1"/>
                </a:solidFill>
                <a:effectLst/>
                <a:latin typeface="+mn-lt"/>
                <a:ea typeface="+mn-ea"/>
                <a:cs typeface="+mn-cs"/>
              </a:rPr>
              <a:t> y tế </a:t>
            </a:r>
            <a:r>
              <a:rPr lang="en-US" sz="1200" b="0" i="0" kern="1200" dirty="0" err="1">
                <a:solidFill>
                  <a:schemeClr val="tx1"/>
                </a:solidFill>
                <a:effectLst/>
                <a:latin typeface="+mn-lt"/>
                <a:ea typeface="+mn-ea"/>
                <a:cs typeface="+mn-cs"/>
              </a:rPr>
              <a:t>không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thống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lọc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vệ</a:t>
            </a:r>
            <a:r>
              <a:rPr lang="en-US" sz="1200" b="0" i="0" kern="1200" dirty="0">
                <a:solidFill>
                  <a:schemeClr val="tx1"/>
                </a:solidFill>
                <a:effectLst/>
                <a:latin typeface="+mn-lt"/>
                <a:ea typeface="+mn-ea"/>
                <a:cs typeface="+mn-cs"/>
              </a:rPr>
              <a:t> ng</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ời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khỏi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nhỏ</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Chúng</a:t>
            </a:r>
            <a:r>
              <a:rPr lang="en-US" sz="1200" b="0" i="0" kern="1200" dirty="0">
                <a:solidFill>
                  <a:schemeClr val="tx1"/>
                </a:solidFill>
                <a:effectLst/>
                <a:latin typeface="+mn-lt"/>
                <a:ea typeface="+mn-ea"/>
                <a:cs typeface="+mn-cs"/>
              </a:rPr>
              <a:t> đ</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ợc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thiết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kế</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vệ</a:t>
            </a:r>
            <a:r>
              <a:rPr lang="en-US" sz="1200" b="0" i="0" kern="1200" dirty="0">
                <a:solidFill>
                  <a:schemeClr val="tx1"/>
                </a:solidFill>
                <a:effectLst/>
                <a:latin typeface="+mn-lt"/>
                <a:ea typeface="+mn-ea"/>
                <a:cs typeface="+mn-cs"/>
              </a:rPr>
              <a:t> ng</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ời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dùng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khỏi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bị</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giọt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kích</a:t>
            </a:r>
            <a:r>
              <a:rPr lang="en-US" sz="1200" b="0" i="0" kern="1200" dirty="0">
                <a:solidFill>
                  <a:schemeClr val="tx1"/>
                </a:solidFill>
                <a:effectLst/>
                <a:latin typeface="+mn-lt"/>
                <a:ea typeface="+mn-ea"/>
                <a:cs typeface="+mn-cs"/>
              </a:rPr>
              <a:t> th</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ớc</a:t>
            </a:r>
            <a:r>
              <a:rPr lang="en-US" sz="1200" b="0" i="0" kern="1200" dirty="0">
                <a:solidFill>
                  <a:schemeClr val="tx1"/>
                </a:solidFill>
                <a:effectLst/>
                <a:latin typeface="+mn-lt"/>
                <a:ea typeface="+mn-ea"/>
                <a:cs typeface="+mn-cs"/>
              </a:rPr>
              <a:t> to (</a:t>
            </a:r>
            <a:r>
              <a:rPr lang="en-US" sz="1200" b="0" i="0" kern="1200" dirty="0" err="1">
                <a:solidFill>
                  <a:schemeClr val="tx1"/>
                </a:solidFill>
                <a:effectLst/>
                <a:latin typeface="+mn-lt"/>
                <a:ea typeface="+mn-ea"/>
                <a:cs typeface="+mn-cs"/>
              </a:rPr>
              <a:t>nh</a:t>
            </a:r>
            <a:r>
              <a:rPr lang="vi-VN" sz="1200" b="0" i="0" kern="1200" dirty="0">
                <a:solidFill>
                  <a:schemeClr val="tx1"/>
                </a:solidFill>
                <a:effectLst/>
                <a:latin typeface="+mn-lt"/>
                <a:ea typeface="+mn-ea"/>
                <a:cs typeface="+mn-cs"/>
              </a:rPr>
              <a:t>ư</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giọt</a:t>
            </a:r>
            <a:r>
              <a:rPr lang="en-US" sz="1200" b="0" i="0" kern="1200" dirty="0">
                <a:solidFill>
                  <a:schemeClr val="tx1"/>
                </a:solidFill>
                <a:effectLst/>
                <a:latin typeface="+mn-lt"/>
                <a:ea typeface="+mn-ea"/>
                <a:cs typeface="+mn-cs"/>
              </a:rPr>
              <a:t> n</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bọt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đờm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máu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bắn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mồm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mũi</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21B2AA4F-B828-4D7C-AFD3-893933DAFCB4}" type="slidenum">
              <a:rPr lang="en-US" smtClean="0"/>
              <a:pPr/>
              <a:t>26</a:t>
            </a:fld>
            <a:endParaRPr lang="en-US"/>
          </a:p>
        </p:txBody>
      </p:sp>
    </p:spTree>
    <p:extLst>
      <p:ext uri="{BB962C8B-B14F-4D97-AF65-F5344CB8AC3E}">
        <p14:creationId xmlns:p14="http://schemas.microsoft.com/office/powerpoint/2010/main" val="2037514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1B2AA4F-B828-4D7C-AFD3-893933DAFCB4}" type="slidenum">
              <a:rPr lang="en-US" smtClean="0"/>
              <a:pPr/>
              <a:t>27</a:t>
            </a:fld>
            <a:endParaRPr lang="en-US"/>
          </a:p>
        </p:txBody>
      </p:sp>
    </p:spTree>
    <p:extLst>
      <p:ext uri="{BB962C8B-B14F-4D97-AF65-F5344CB8AC3E}">
        <p14:creationId xmlns:p14="http://schemas.microsoft.com/office/powerpoint/2010/main" val="343317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9CBF7E-9E88-4C63-8DD2-4934C8EAB9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5C1036C-C3CC-4A64-A988-242861124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xmlns="" id="{794E4402-6696-43DC-B893-41FA05C04F42}"/>
              </a:ext>
            </a:extLst>
          </p:cNvPr>
          <p:cNvSpPr>
            <a:spLocks noGrp="1"/>
          </p:cNvSpPr>
          <p:nvPr>
            <p:ph type="ftr" sz="quarter" idx="11"/>
          </p:nvPr>
        </p:nvSpPr>
        <p:spPr>
          <a:xfrm>
            <a:off x="4118499" y="5282760"/>
            <a:ext cx="4114800" cy="365125"/>
          </a:xfrm>
          <a:prstGeom prst="rect">
            <a:avLst/>
          </a:prstGeom>
        </p:spPr>
        <p:txBody>
          <a:bodyPr/>
          <a:lstStyle/>
          <a:p>
            <a:endParaRPr lang="en-US" dirty="0"/>
          </a:p>
        </p:txBody>
      </p:sp>
    </p:spTree>
    <p:extLst>
      <p:ext uri="{BB962C8B-B14F-4D97-AF65-F5344CB8AC3E}">
        <p14:creationId xmlns:p14="http://schemas.microsoft.com/office/powerpoint/2010/main" val="409592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BC7E0F-50B4-4273-88C0-37863AC63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2EA0F2F-8316-4E9E-8B3D-DCF2727DC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838162F-676F-4949-9B4E-57C2E4D89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206DAED-4615-4892-80D5-7E8704A1F87E}"/>
              </a:ext>
            </a:extLst>
          </p:cNvPr>
          <p:cNvSpPr>
            <a:spLocks noGrp="1"/>
          </p:cNvSpPr>
          <p:nvPr>
            <p:ph type="dt" sz="half" idx="10"/>
          </p:nvPr>
        </p:nvSpPr>
        <p:spPr>
          <a:xfrm>
            <a:off x="838200" y="6356350"/>
            <a:ext cx="2743200" cy="365125"/>
          </a:xfrm>
          <a:prstGeom prst="rect">
            <a:avLst/>
          </a:prstGeom>
        </p:spPr>
        <p:txBody>
          <a:bodyPr/>
          <a:lstStyle/>
          <a:p>
            <a:fld id="{B49B900B-FA2C-49D2-8A74-9F07A7410B30}" type="datetimeFigureOut">
              <a:rPr lang="en-US" smtClean="0"/>
              <a:t>6/1/2021</a:t>
            </a:fld>
            <a:endParaRPr lang="en-US"/>
          </a:p>
        </p:txBody>
      </p:sp>
      <p:sp>
        <p:nvSpPr>
          <p:cNvPr id="6" name="Footer Placeholder 5">
            <a:extLst>
              <a:ext uri="{FF2B5EF4-FFF2-40B4-BE49-F238E27FC236}">
                <a16:creationId xmlns:a16="http://schemas.microsoft.com/office/drawing/2014/main" xmlns="" id="{3B08263D-3369-4AC8-B179-4A6D9CF04A3C}"/>
              </a:ext>
            </a:extLst>
          </p:cNvPr>
          <p:cNvSpPr>
            <a:spLocks noGrp="1"/>
          </p:cNvSpPr>
          <p:nvPr>
            <p:ph type="ftr" sz="quarter" idx="11"/>
          </p:nvPr>
        </p:nvSpPr>
        <p:spPr>
          <a:xfrm>
            <a:off x="4118499" y="528276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DDC79B7-1BF5-465D-B2FF-60870075F343}"/>
              </a:ext>
            </a:extLst>
          </p:cNvPr>
          <p:cNvSpPr>
            <a:spLocks noGrp="1"/>
          </p:cNvSpPr>
          <p:nvPr>
            <p:ph type="sldNum" sz="quarter" idx="12"/>
          </p:nvPr>
        </p:nvSpPr>
        <p:spPr>
          <a:xfrm>
            <a:off x="8610600" y="6356350"/>
            <a:ext cx="2743200" cy="365125"/>
          </a:xfrm>
          <a:prstGeom prst="rect">
            <a:avLst/>
          </a:prstGeom>
        </p:spPr>
        <p:txBody>
          <a:bodyPr/>
          <a:lstStyle/>
          <a:p>
            <a:fld id="{EB03C0D4-EBD3-4233-B627-30D3718B0914}" type="slidenum">
              <a:rPr lang="en-US" smtClean="0"/>
              <a:t>‹#›</a:t>
            </a:fld>
            <a:endParaRPr lang="en-US"/>
          </a:p>
        </p:txBody>
      </p:sp>
    </p:spTree>
    <p:extLst>
      <p:ext uri="{BB962C8B-B14F-4D97-AF65-F5344CB8AC3E}">
        <p14:creationId xmlns:p14="http://schemas.microsoft.com/office/powerpoint/2010/main" val="594845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6B2789-DD09-4341-9358-7073DFE7B4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5ACCEBF-8723-49FF-A8B1-86ED4ACEA9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871B4B47-6483-4E83-80C8-66EB25015DCC}"/>
              </a:ext>
            </a:extLst>
          </p:cNvPr>
          <p:cNvSpPr>
            <a:spLocks noGrp="1"/>
          </p:cNvSpPr>
          <p:nvPr>
            <p:ph type="ftr" sz="quarter" idx="11"/>
          </p:nvPr>
        </p:nvSpPr>
        <p:spPr>
          <a:xfrm>
            <a:off x="4118499" y="5282760"/>
            <a:ext cx="4114800" cy="365125"/>
          </a:xfrm>
          <a:prstGeom prst="rect">
            <a:avLst/>
          </a:prstGeom>
        </p:spPr>
        <p:txBody>
          <a:bodyPr/>
          <a:lstStyle/>
          <a:p>
            <a:endParaRPr lang="en-US"/>
          </a:p>
        </p:txBody>
      </p:sp>
    </p:spTree>
    <p:extLst>
      <p:ext uri="{BB962C8B-B14F-4D97-AF65-F5344CB8AC3E}">
        <p14:creationId xmlns:p14="http://schemas.microsoft.com/office/powerpoint/2010/main" val="1847580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CED6D21-8729-4ED8-B405-06584891A6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8D7EE43-499E-4CA7-B434-31B66C9C3D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866D6D64-7D1B-4B28-8517-D49FB18BF5C3}"/>
              </a:ext>
            </a:extLst>
          </p:cNvPr>
          <p:cNvSpPr>
            <a:spLocks noGrp="1"/>
          </p:cNvSpPr>
          <p:nvPr>
            <p:ph type="ftr" sz="quarter" idx="11"/>
          </p:nvPr>
        </p:nvSpPr>
        <p:spPr>
          <a:xfrm>
            <a:off x="4118499" y="5282760"/>
            <a:ext cx="4114800" cy="365125"/>
          </a:xfrm>
          <a:prstGeom prst="rect">
            <a:avLst/>
          </a:prstGeom>
        </p:spPr>
        <p:txBody>
          <a:bodyPr/>
          <a:lstStyle/>
          <a:p>
            <a:endParaRPr lang="en-US"/>
          </a:p>
        </p:txBody>
      </p:sp>
    </p:spTree>
    <p:extLst>
      <p:ext uri="{BB962C8B-B14F-4D97-AF65-F5344CB8AC3E}">
        <p14:creationId xmlns:p14="http://schemas.microsoft.com/office/powerpoint/2010/main" val="34105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E3CEE-8874-480F-9D55-1489617912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4008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Vertical Title and Text">
    <p:spTree>
      <p:nvGrpSpPr>
        <p:cNvPr id="1" name=""/>
        <p:cNvGrpSpPr/>
        <p:nvPr/>
      </p:nvGrpSpPr>
      <p:grpSpPr>
        <a:xfrm>
          <a:off x="0" y="0"/>
          <a:ext cx="0" cy="0"/>
          <a:chOff x="0" y="0"/>
          <a:chExt cx="0" cy="0"/>
        </a:xfrm>
      </p:grpSpPr>
      <p:pic>
        <p:nvPicPr>
          <p:cNvPr id="2" name="Picture 7" descr="I:\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1122" y="5638448"/>
            <a:ext cx="1610879" cy="1219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47613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812800" y="19050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9050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0FE9987-990A-DE4F-9DC6-D9E48491AA7E}"/>
              </a:ext>
            </a:extLst>
          </p:cNvPr>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fld id="{9752C20F-E5B5-4245-93E9-A3981366C1E4}" type="datetime1">
              <a:t>6/1/2021</a:t>
            </a:fld>
            <a:endParaRPr lang="tr-TR" altLang="tr-TR"/>
          </a:p>
        </p:txBody>
      </p:sp>
      <p:sp>
        <p:nvSpPr>
          <p:cNvPr id="6" name="Footer Placeholder 5">
            <a:extLst>
              <a:ext uri="{FF2B5EF4-FFF2-40B4-BE49-F238E27FC236}">
                <a16:creationId xmlns:a16="http://schemas.microsoft.com/office/drawing/2014/main" xmlns="" id="{75344621-F094-304E-90D0-54015C9D93E8}"/>
              </a:ext>
            </a:extLst>
          </p:cNvPr>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tr-TR" altLang="tr-TR"/>
          </a:p>
        </p:txBody>
      </p:sp>
      <p:sp>
        <p:nvSpPr>
          <p:cNvPr id="7" name="Slide Number Placeholder 6">
            <a:extLst>
              <a:ext uri="{FF2B5EF4-FFF2-40B4-BE49-F238E27FC236}">
                <a16:creationId xmlns:a16="http://schemas.microsoft.com/office/drawing/2014/main" xmlns="" id="{93DA69F2-FEB4-1F47-B0D7-7CD165633577}"/>
              </a:ext>
            </a:extLst>
          </p:cNvPr>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a:defRPr/>
            </a:pPr>
            <a:fld id="{CCCC365A-CAA2-934F-B5DA-5EBCBF740914}" type="slidenum">
              <a:rPr lang="en-US" altLang="en-US"/>
              <a:pPr>
                <a:defRPr/>
              </a:pPr>
              <a:t>‹#›</a:t>
            </a:fld>
            <a:endParaRPr lang="en-US" altLang="en-US"/>
          </a:p>
        </p:txBody>
      </p:sp>
    </p:spTree>
    <p:extLst>
      <p:ext uri="{BB962C8B-B14F-4D97-AF65-F5344CB8AC3E}">
        <p14:creationId xmlns:p14="http://schemas.microsoft.com/office/powerpoint/2010/main" val="2079930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9D67C-F952-4369-AF27-B384651D1D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D6E36C-2B17-4317-BA69-4A53827D0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90344D1-531D-46D1-83F9-4C2144F52F5F}"/>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5" name="Footer Placeholder 4">
            <a:extLst>
              <a:ext uri="{FF2B5EF4-FFF2-40B4-BE49-F238E27FC236}">
                <a16:creationId xmlns:a16="http://schemas.microsoft.com/office/drawing/2014/main" xmlns="" id="{28D80890-9A9C-433C-9CBC-982CF0678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5C3501-3C95-4FFB-9280-FDE43A66DE13}"/>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669843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6B69D0-F953-458A-BB66-8BD243ECAA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24FFEBA-6D2D-4CE5-96C0-8B383BA409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F34211-2C77-45D6-A718-0B149D84B61D}"/>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5" name="Footer Placeholder 4">
            <a:extLst>
              <a:ext uri="{FF2B5EF4-FFF2-40B4-BE49-F238E27FC236}">
                <a16:creationId xmlns:a16="http://schemas.microsoft.com/office/drawing/2014/main" xmlns="" id="{2CFD99EB-6683-45E7-8588-3CE6BA795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D726C00-42BA-43ED-B8FA-BE1342787CD0}"/>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711453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A78FB3-A3D1-464B-A8C8-524A3EFB9E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02C847A-BFEB-438D-B538-880737FB49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76088BF-A0A1-48DE-89CB-B562CF9C5262}"/>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5" name="Footer Placeholder 4">
            <a:extLst>
              <a:ext uri="{FF2B5EF4-FFF2-40B4-BE49-F238E27FC236}">
                <a16:creationId xmlns:a16="http://schemas.microsoft.com/office/drawing/2014/main" xmlns="" id="{EDC9709D-159E-44C4-9F33-7D2D08EC2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507EC5-D000-4970-9BB6-44A6F72F6539}"/>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3216485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A4E56-6E85-466C-95DB-849B37FECC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D88632-DC43-4DC3-BFFA-5654C33795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98523A2-B5BC-4246-B8EE-5D89ED747B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4AC796E-2377-4F39-BA8C-AE1717EC2462}"/>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6" name="Footer Placeholder 5">
            <a:extLst>
              <a:ext uri="{FF2B5EF4-FFF2-40B4-BE49-F238E27FC236}">
                <a16:creationId xmlns:a16="http://schemas.microsoft.com/office/drawing/2014/main" xmlns="" id="{94F688A7-8639-4542-8710-A1AA73297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E3652B-6B20-4D6F-99C6-A52ED63DB70A}"/>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46126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C2C697-848A-464C-AC2E-7E6B50475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27A6E86-5E53-4920-B8DC-64289AB147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F225931D-2463-445C-9811-12BC42819A30}"/>
              </a:ext>
            </a:extLst>
          </p:cNvPr>
          <p:cNvSpPr>
            <a:spLocks noGrp="1"/>
          </p:cNvSpPr>
          <p:nvPr>
            <p:ph type="ftr" sz="quarter" idx="11"/>
          </p:nvPr>
        </p:nvSpPr>
        <p:spPr>
          <a:xfrm>
            <a:off x="4118499" y="5282760"/>
            <a:ext cx="4114800" cy="365125"/>
          </a:xfrm>
          <a:prstGeom prst="rect">
            <a:avLst/>
          </a:prstGeom>
        </p:spPr>
        <p:txBody>
          <a:bodyPr/>
          <a:lstStyle/>
          <a:p>
            <a:endParaRPr lang="en-US"/>
          </a:p>
        </p:txBody>
      </p:sp>
    </p:spTree>
    <p:extLst>
      <p:ext uri="{BB962C8B-B14F-4D97-AF65-F5344CB8AC3E}">
        <p14:creationId xmlns:p14="http://schemas.microsoft.com/office/powerpoint/2010/main" val="2419330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4EE691-D61D-4ECC-8A40-F0DB4A41D9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271580F-229C-4960-BD81-9AF743B64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82B905-090F-482E-B9DA-A890ED9FE0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4B0B3C6-D0D4-451E-B42B-7130C98999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0DD423-6BAC-4961-95CA-3BE40FCDFD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9B272C8-9F43-4735-A6A6-701327C18A2A}"/>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8" name="Footer Placeholder 7">
            <a:extLst>
              <a:ext uri="{FF2B5EF4-FFF2-40B4-BE49-F238E27FC236}">
                <a16:creationId xmlns:a16="http://schemas.microsoft.com/office/drawing/2014/main" xmlns="" id="{ACA66D1E-4246-4C78-B4F5-A3A42608E6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BEC273-2097-4F78-904C-1ECFC23AD1C4}"/>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3864760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AA7709-E13E-4C9B-A065-41E5AA22D9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7447ED3-7307-4EE3-A078-E2D0DA81B199}"/>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4" name="Footer Placeholder 3">
            <a:extLst>
              <a:ext uri="{FF2B5EF4-FFF2-40B4-BE49-F238E27FC236}">
                <a16:creationId xmlns:a16="http://schemas.microsoft.com/office/drawing/2014/main" xmlns="" id="{5A3BEC18-AB0B-4443-A1D1-D71531000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E093EC6-6C3E-40C1-9587-40F29B5725DD}"/>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564277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BF6F2CC-61D5-4572-BAB4-50E3826EE7EA}"/>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3" name="Footer Placeholder 2">
            <a:extLst>
              <a:ext uri="{FF2B5EF4-FFF2-40B4-BE49-F238E27FC236}">
                <a16:creationId xmlns:a16="http://schemas.microsoft.com/office/drawing/2014/main" xmlns="" id="{8392B213-6C80-4F01-8464-E3ECB34FFC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33F292A-2F83-4087-BAEB-9D8A9ACAB665}"/>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3575974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58ACBB-A849-44D3-9A95-B2F2083B3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145DE13-1530-425F-AB83-2C076EB7D8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A228888-D828-43C5-839B-9DF518663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632A760-E8B0-4C74-8AFA-FA51625FC275}"/>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6" name="Footer Placeholder 5">
            <a:extLst>
              <a:ext uri="{FF2B5EF4-FFF2-40B4-BE49-F238E27FC236}">
                <a16:creationId xmlns:a16="http://schemas.microsoft.com/office/drawing/2014/main" xmlns="" id="{372B40FB-B04E-4DCE-B124-619784D42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A38C49-531F-4C03-B4F4-860537C4E866}"/>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3845246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5F8F2-1B12-4F6E-8535-84F0788C9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D2F1F3E-86F3-4B61-9D32-51E4A8351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A90658C-B456-4CF0-9FA7-E59536464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D45B55-F084-4F14-A203-FF4AD9E3D857}"/>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6" name="Footer Placeholder 5">
            <a:extLst>
              <a:ext uri="{FF2B5EF4-FFF2-40B4-BE49-F238E27FC236}">
                <a16:creationId xmlns:a16="http://schemas.microsoft.com/office/drawing/2014/main" xmlns="" id="{FB8D3CE9-066D-408B-BB2C-B1AA51A5A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AE9C44A-C465-4C8E-B7D2-7D4913493128}"/>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2864021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1B116D-876B-4D19-9B42-7E4F7D8073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045A342-E983-45E5-9FC3-8102358154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8A7CEC-0CBC-4F1C-B072-66427102C00A}"/>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5" name="Footer Placeholder 4">
            <a:extLst>
              <a:ext uri="{FF2B5EF4-FFF2-40B4-BE49-F238E27FC236}">
                <a16:creationId xmlns:a16="http://schemas.microsoft.com/office/drawing/2014/main" xmlns="" id="{FD5114D1-038D-49D5-81AD-058CDB2C9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BA9AA9-AEE7-4AD0-8A2B-63EFA88393D4}"/>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3708108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C5653C7-6673-4710-A5E0-2D023969C4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F14B445-E289-4036-9766-1005063FFC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3FF379-A543-43ED-9D19-CFDDC748DFC4}"/>
              </a:ext>
            </a:extLst>
          </p:cNvPr>
          <p:cNvSpPr>
            <a:spLocks noGrp="1"/>
          </p:cNvSpPr>
          <p:nvPr>
            <p:ph type="dt" sz="half" idx="10"/>
          </p:nvPr>
        </p:nvSpPr>
        <p:spPr/>
        <p:txBody>
          <a:bodyPr/>
          <a:lstStyle/>
          <a:p>
            <a:fld id="{B6289E98-7E60-4733-9062-F6031128E1B3}" type="datetimeFigureOut">
              <a:rPr lang="en-US" smtClean="0"/>
              <a:t>6/1/2021</a:t>
            </a:fld>
            <a:endParaRPr lang="en-US"/>
          </a:p>
        </p:txBody>
      </p:sp>
      <p:sp>
        <p:nvSpPr>
          <p:cNvPr id="5" name="Footer Placeholder 4">
            <a:extLst>
              <a:ext uri="{FF2B5EF4-FFF2-40B4-BE49-F238E27FC236}">
                <a16:creationId xmlns:a16="http://schemas.microsoft.com/office/drawing/2014/main" xmlns="" id="{80AB700F-77A0-4139-9424-417FCD12A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D0A5A22-0F4D-4FC1-A334-E6148DDA21F2}"/>
              </a:ext>
            </a:extLst>
          </p:cNvPr>
          <p:cNvSpPr>
            <a:spLocks noGrp="1"/>
          </p:cNvSpPr>
          <p:nvPr>
            <p:ph type="sldNum" sz="quarter" idx="12"/>
          </p:nvPr>
        </p:nvSpPr>
        <p:spPr/>
        <p:txBody>
          <a:bodyPr/>
          <a:lstStyle/>
          <a:p>
            <a:fld id="{8F3BAE08-CBDA-41F0-B468-F4FFE685ECA8}" type="slidenum">
              <a:rPr lang="en-US" smtClean="0"/>
              <a:t>‹#›</a:t>
            </a:fld>
            <a:endParaRPr lang="en-US"/>
          </a:p>
        </p:txBody>
      </p:sp>
    </p:spTree>
    <p:extLst>
      <p:ext uri="{BB962C8B-B14F-4D97-AF65-F5344CB8AC3E}">
        <p14:creationId xmlns:p14="http://schemas.microsoft.com/office/powerpoint/2010/main" val="2291724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A5792B-3280-4F4C-9E16-2171483D77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4BCA87D-370F-4F35-AB7A-719D423AC2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7D9AE7A-5949-4018-9C51-6AE9F7FAA22E}"/>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5" name="Footer Placeholder 4">
            <a:extLst>
              <a:ext uri="{FF2B5EF4-FFF2-40B4-BE49-F238E27FC236}">
                <a16:creationId xmlns:a16="http://schemas.microsoft.com/office/drawing/2014/main" xmlns="" id="{1532AB79-20F1-489D-A0E4-9B499341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BB1136-7CAB-4D61-88EE-ED17127153FD}"/>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3126161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629EBE-70FA-4F24-9736-2444557FA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82064EB-9DB1-4273-8F5E-731E008368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C366E1-4652-433B-9C12-0BFC250AE706}"/>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5" name="Footer Placeholder 4">
            <a:extLst>
              <a:ext uri="{FF2B5EF4-FFF2-40B4-BE49-F238E27FC236}">
                <a16:creationId xmlns:a16="http://schemas.microsoft.com/office/drawing/2014/main" xmlns="" id="{27F4F587-EE16-4275-A831-8B483F71D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014784-B7B9-43F3-9931-F7448BA5E073}"/>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2276682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2EA9F8-1D6E-421C-B6CD-1726F3F694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E016AC2-EF0C-4D56-8591-E569A7E429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6349BD-E9BD-4160-989C-F17E5BBBD78E}"/>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5" name="Footer Placeholder 4">
            <a:extLst>
              <a:ext uri="{FF2B5EF4-FFF2-40B4-BE49-F238E27FC236}">
                <a16:creationId xmlns:a16="http://schemas.microsoft.com/office/drawing/2014/main" xmlns="" id="{D9BD0314-9B7E-4DE3-8AA3-DB5BC0D16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BACD85-67AB-4284-9906-1EF3CE8B3802}"/>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64297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0DDF6-EBE0-4D6F-BE3D-F117E635BA6D}"/>
              </a:ext>
            </a:extLst>
          </p:cNvPr>
          <p:cNvSpPr>
            <a:spLocks noGrp="1"/>
          </p:cNvSpPr>
          <p:nvPr>
            <p:ph type="title"/>
          </p:nvPr>
        </p:nvSpPr>
        <p:spPr>
          <a:xfrm>
            <a:off x="831850" y="1193801"/>
            <a:ext cx="10515600" cy="2852737"/>
          </a:xfrm>
        </p:spPr>
        <p:txBody>
          <a:bodyPr anchor="b"/>
          <a:lstStyle>
            <a:lvl1pPr>
              <a:defRPr sz="6000"/>
            </a:lvl1pPr>
          </a:lstStyle>
          <a:p>
            <a:r>
              <a:rPr lang="en-US" dirty="0"/>
              <a:t>Click to edit Master title style</a:t>
            </a:r>
          </a:p>
        </p:txBody>
      </p:sp>
      <p:cxnSp>
        <p:nvCxnSpPr>
          <p:cNvPr id="11" name="Straight Connector 10">
            <a:extLst>
              <a:ext uri="{FF2B5EF4-FFF2-40B4-BE49-F238E27FC236}">
                <a16:creationId xmlns:a16="http://schemas.microsoft.com/office/drawing/2014/main" xmlns="" id="{25DEBEEE-39D9-44AF-8921-100E7D0B6456}"/>
              </a:ext>
            </a:extLst>
          </p:cNvPr>
          <p:cNvCxnSpPr>
            <a:cxnSpLocks/>
          </p:cNvCxnSpPr>
          <p:nvPr userDrawn="1"/>
        </p:nvCxnSpPr>
        <p:spPr>
          <a:xfrm>
            <a:off x="0" y="58056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398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A9DE56-27CD-47EB-9A9E-B6A353248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4A1BED-0AE6-4A50-8E2F-C857DB1919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E8FAF37-10DA-4907-BFE3-F1EBA70050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50ACA56-4DFA-45C4-A3A6-DAC69005F21C}"/>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6" name="Footer Placeholder 5">
            <a:extLst>
              <a:ext uri="{FF2B5EF4-FFF2-40B4-BE49-F238E27FC236}">
                <a16:creationId xmlns:a16="http://schemas.microsoft.com/office/drawing/2014/main" xmlns="" id="{7D48D2CF-48DE-4EC5-85E3-EBE9CE7824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627F05B-5299-413C-B543-255B7AF1E311}"/>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3022532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8004BB-8D5C-45B1-A91B-B9865E4940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0B7AD7D-5C14-4D47-B9EE-8387E7CF01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0A4C96B-1EF7-4117-834F-B3394DF7D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17E9216-E256-42F3-A73A-F68FF848D2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A14E6B-C9A7-40CE-928F-DC4359CBB5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02B55AD-26B8-48F6-906B-F703CA444BE1}"/>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8" name="Footer Placeholder 7">
            <a:extLst>
              <a:ext uri="{FF2B5EF4-FFF2-40B4-BE49-F238E27FC236}">
                <a16:creationId xmlns:a16="http://schemas.microsoft.com/office/drawing/2014/main" xmlns="" id="{26044EA2-49F6-4C1D-B0EB-FB40A5C4D7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430542A-A2A1-49E6-A95F-DF527E2D973F}"/>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688141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408E7F-345C-443E-9263-7D03A651E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B574F59-1C4E-4C1D-A59E-A36125BC76C1}"/>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4" name="Footer Placeholder 3">
            <a:extLst>
              <a:ext uri="{FF2B5EF4-FFF2-40B4-BE49-F238E27FC236}">
                <a16:creationId xmlns:a16="http://schemas.microsoft.com/office/drawing/2014/main" xmlns="" id="{7E8AA67D-1210-4431-8CC1-048D4F5D9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5B397BF-5C47-4075-AA3F-A6528D17DE0D}"/>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3468890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7708DB-6524-47AA-98C4-BE508332657F}"/>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3" name="Footer Placeholder 2">
            <a:extLst>
              <a:ext uri="{FF2B5EF4-FFF2-40B4-BE49-F238E27FC236}">
                <a16:creationId xmlns:a16="http://schemas.microsoft.com/office/drawing/2014/main" xmlns="" id="{50E2EAB2-304B-4277-A92F-04F181F71C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3FC8998-E187-4005-BE19-2822EC3C40E9}"/>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2842381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641F36-2AFF-4335-9CE5-BFB45F1FE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C8DD20A-B280-4022-8FF4-B51127E14E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5C45CCA-A4E4-4D3F-856D-097B12671B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8655676-2B30-4484-8D5B-3D7C967F4EBB}"/>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6" name="Footer Placeholder 5">
            <a:extLst>
              <a:ext uri="{FF2B5EF4-FFF2-40B4-BE49-F238E27FC236}">
                <a16:creationId xmlns:a16="http://schemas.microsoft.com/office/drawing/2014/main" xmlns="" id="{8D9A8CD6-80E1-47BA-8CEB-E2D348D34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ED7020D-887B-49D9-BEFA-D899B17AB276}"/>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3035907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7105E2-EFC3-4600-81C6-6154F7205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1F57EFD-DCF8-48E2-872B-D4EDC86A2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344020-D908-4BB2-9CDB-9ED9D3261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CDC528-00D0-4CE3-95E0-E2F44E91FFD0}"/>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6" name="Footer Placeholder 5">
            <a:extLst>
              <a:ext uri="{FF2B5EF4-FFF2-40B4-BE49-F238E27FC236}">
                <a16:creationId xmlns:a16="http://schemas.microsoft.com/office/drawing/2014/main" xmlns="" id="{28FEA9D0-3644-437D-BADB-EE1A69DC0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967F283-220C-4ED5-88BD-ED4126B7794C}"/>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3065232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5B289C-0981-4A37-AC22-DDD6DE57F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909BD4A-56E7-481D-ABA2-650964A59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79398E-3CD3-43AD-B82C-766691D8831B}"/>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5" name="Footer Placeholder 4">
            <a:extLst>
              <a:ext uri="{FF2B5EF4-FFF2-40B4-BE49-F238E27FC236}">
                <a16:creationId xmlns:a16="http://schemas.microsoft.com/office/drawing/2014/main" xmlns="" id="{DDDDE003-9776-43B4-9914-F200EC627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CCB03B-3E34-454B-AE7E-17C17A7BA0A7}"/>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12828477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1146D78-A9E3-4659-8064-1D46AA2492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7B812D-917B-4846-AF1A-EA0BE4ECD0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70D3CC-D83A-4CF9-A15E-C6E4A7C5A29A}"/>
              </a:ext>
            </a:extLst>
          </p:cNvPr>
          <p:cNvSpPr>
            <a:spLocks noGrp="1"/>
          </p:cNvSpPr>
          <p:nvPr>
            <p:ph type="dt" sz="half" idx="10"/>
          </p:nvPr>
        </p:nvSpPr>
        <p:spPr/>
        <p:txBody>
          <a:bodyPr/>
          <a:lstStyle/>
          <a:p>
            <a:fld id="{A8B0F41F-63B3-4358-B9E5-3254B91DBF9E}" type="datetimeFigureOut">
              <a:rPr lang="en-US" smtClean="0"/>
              <a:t>6/1/2021</a:t>
            </a:fld>
            <a:endParaRPr lang="en-US"/>
          </a:p>
        </p:txBody>
      </p:sp>
      <p:sp>
        <p:nvSpPr>
          <p:cNvPr id="5" name="Footer Placeholder 4">
            <a:extLst>
              <a:ext uri="{FF2B5EF4-FFF2-40B4-BE49-F238E27FC236}">
                <a16:creationId xmlns:a16="http://schemas.microsoft.com/office/drawing/2014/main" xmlns="" id="{D592192E-58C6-4067-B0C0-0B4E8CE2C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88AFD8A-8437-4125-8277-D183967EA357}"/>
              </a:ext>
            </a:extLst>
          </p:cNvPr>
          <p:cNvSpPr>
            <a:spLocks noGrp="1"/>
          </p:cNvSpPr>
          <p:nvPr>
            <p:ph type="sldNum" sz="quarter" idx="12"/>
          </p:nvPr>
        </p:nvSpPr>
        <p:spPr/>
        <p:txBody>
          <a:bodyPr/>
          <a:lstStyle/>
          <a:p>
            <a:fld id="{B044890B-3F84-4F63-B6A9-E9E21F5357E6}" type="slidenum">
              <a:rPr lang="en-US" smtClean="0"/>
              <a:t>‹#›</a:t>
            </a:fld>
            <a:endParaRPr lang="en-US"/>
          </a:p>
        </p:txBody>
      </p:sp>
    </p:spTree>
    <p:extLst>
      <p:ext uri="{BB962C8B-B14F-4D97-AF65-F5344CB8AC3E}">
        <p14:creationId xmlns:p14="http://schemas.microsoft.com/office/powerpoint/2010/main" val="1752598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6AA39E-D7D8-4167-9D21-E9D3F4DBAB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F91A00-7994-4DE6-A7E4-FE6C3CA8C3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8BDBFD4-3055-418B-9D57-CBE4DCC6A603}"/>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5" name="Footer Placeholder 4">
            <a:extLst>
              <a:ext uri="{FF2B5EF4-FFF2-40B4-BE49-F238E27FC236}">
                <a16:creationId xmlns:a16="http://schemas.microsoft.com/office/drawing/2014/main" xmlns="" id="{0F1C0821-1C51-4D5E-A033-A011CF645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80D2A1-C90F-43C4-8169-1BD490E06A7F}"/>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3024837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4A571A-BD2E-469B-A249-6FAF17073D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455663-2DB7-418F-A384-11F7124DA4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CDFBBF1-5433-4808-9A5B-5DECF27E58FF}"/>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5" name="Footer Placeholder 4">
            <a:extLst>
              <a:ext uri="{FF2B5EF4-FFF2-40B4-BE49-F238E27FC236}">
                <a16:creationId xmlns:a16="http://schemas.microsoft.com/office/drawing/2014/main" xmlns="" id="{BA0C3A30-0C1A-4581-A283-D9DFB2191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7F6704-F502-4189-91D7-A3E4290D8CC3}"/>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126081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0DDF6-EBE0-4D6F-BE3D-F117E635BA6D}"/>
              </a:ext>
            </a:extLst>
          </p:cNvPr>
          <p:cNvSpPr>
            <a:spLocks noGrp="1"/>
          </p:cNvSpPr>
          <p:nvPr>
            <p:ph type="title"/>
          </p:nvPr>
        </p:nvSpPr>
        <p:spPr>
          <a:xfrm>
            <a:off x="831850" y="1193801"/>
            <a:ext cx="10515600" cy="2852737"/>
          </a:xfrm>
        </p:spPr>
        <p:txBody>
          <a:bodyPr anchor="b"/>
          <a:lstStyle>
            <a:lvl1pPr>
              <a:defRPr sz="6000"/>
            </a:lvl1pPr>
          </a:lstStyle>
          <a:p>
            <a:r>
              <a:rPr lang="en-US" dirty="0"/>
              <a:t>Click to edit Master title style</a:t>
            </a:r>
          </a:p>
        </p:txBody>
      </p:sp>
    </p:spTree>
    <p:extLst>
      <p:ext uri="{BB962C8B-B14F-4D97-AF65-F5344CB8AC3E}">
        <p14:creationId xmlns:p14="http://schemas.microsoft.com/office/powerpoint/2010/main" val="2890146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0C862A-6496-4030-A272-C0C3BB1F4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7D787B1-53D7-4686-9C71-6B32137202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24021C-0AA6-46AD-960E-A648503CD806}"/>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5" name="Footer Placeholder 4">
            <a:extLst>
              <a:ext uri="{FF2B5EF4-FFF2-40B4-BE49-F238E27FC236}">
                <a16:creationId xmlns:a16="http://schemas.microsoft.com/office/drawing/2014/main" xmlns="" id="{6E90E37B-96B8-4A62-9F93-4F0291E57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5C4F8C-CE2D-4127-911D-8A51E50D4088}"/>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1852164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6CB0BC-AFC8-4D6D-9C5F-5FFFAECEC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17BCE45-368A-4A1D-B61E-7A915C9400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654E47B-F979-4551-914E-AF89E4BD1D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7C1BD46-9F17-45CB-B6E6-71E6C23F637B}"/>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6" name="Footer Placeholder 5">
            <a:extLst>
              <a:ext uri="{FF2B5EF4-FFF2-40B4-BE49-F238E27FC236}">
                <a16:creationId xmlns:a16="http://schemas.microsoft.com/office/drawing/2014/main" xmlns="" id="{7FAD24A6-44A6-4E6C-91E3-36DE3B575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931674-39F5-431F-9304-510A8568EC71}"/>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4192661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C4DC69-5A52-4C3A-99F1-8B484DB39C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2691185-CD28-4F79-9A42-284FCABDE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4B16734-4564-4C2E-9002-418FBFA4A9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1B6D91D-7BF9-450C-9BE1-4C031BE2C5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8B4D46-DE72-4294-AF7C-7202F6485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A7439F6-58E7-4F74-AF7A-705E5AFAFF0A}"/>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8" name="Footer Placeholder 7">
            <a:extLst>
              <a:ext uri="{FF2B5EF4-FFF2-40B4-BE49-F238E27FC236}">
                <a16:creationId xmlns:a16="http://schemas.microsoft.com/office/drawing/2014/main" xmlns="" id="{AEBC08B7-67BE-4A24-8388-3230CF6B96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B471FB2-C377-44EA-AB6A-01F834CB04C3}"/>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129760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938BC2-7B3A-4835-A23C-DC20C1C82D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1E101B4-A1C1-4855-9BDA-D27575E93047}"/>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4" name="Footer Placeholder 3">
            <a:extLst>
              <a:ext uri="{FF2B5EF4-FFF2-40B4-BE49-F238E27FC236}">
                <a16:creationId xmlns:a16="http://schemas.microsoft.com/office/drawing/2014/main" xmlns="" id="{327172C7-731D-434A-BECF-72FCF49753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A7AD6D8-4306-4948-A337-434685FEEA3E}"/>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1404437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71CE043-5028-4651-B908-6252F06004F4}"/>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3" name="Footer Placeholder 2">
            <a:extLst>
              <a:ext uri="{FF2B5EF4-FFF2-40B4-BE49-F238E27FC236}">
                <a16:creationId xmlns:a16="http://schemas.microsoft.com/office/drawing/2014/main" xmlns="" id="{6EA63F70-89FA-46FD-B310-23AAB7D711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2A4BFAC-0D3C-4586-B67B-0297B3419757}"/>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421142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2D05DB-8F9B-4AE8-9365-023712B42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DA1EDA7-2425-425A-A14C-1809EBEA78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F7EA94F-E154-4EE4-98F0-0BF899424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77358F-6E40-410D-B6AC-712466901DBA}"/>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6" name="Footer Placeholder 5">
            <a:extLst>
              <a:ext uri="{FF2B5EF4-FFF2-40B4-BE49-F238E27FC236}">
                <a16:creationId xmlns:a16="http://schemas.microsoft.com/office/drawing/2014/main" xmlns="" id="{57C441D7-3C7D-479E-8608-DC6836D4F7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E44A8D-9866-4987-A5D2-C9148BC594B2}"/>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4003471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0F1B7E-2671-41D2-9AF2-E7D4A6050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5A8EBC6-323F-4EE2-94FD-9A85219A7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9C0BB91-7893-4781-9044-59BD9DF2F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B23D92-B937-4784-BC14-2BACBA87271E}"/>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6" name="Footer Placeholder 5">
            <a:extLst>
              <a:ext uri="{FF2B5EF4-FFF2-40B4-BE49-F238E27FC236}">
                <a16:creationId xmlns:a16="http://schemas.microsoft.com/office/drawing/2014/main" xmlns="" id="{BCBCC15E-0A91-47B6-BAAF-34D15EB00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BEEEE0D-8C29-407E-8F17-E3C80B91CF63}"/>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22415728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260326-4314-4FE7-9784-2E2F149A7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EEF2BFF-6710-4657-9EC1-32370A8D6B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B9E0E7-4C9A-4F45-A067-317318044EE1}"/>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5" name="Footer Placeholder 4">
            <a:extLst>
              <a:ext uri="{FF2B5EF4-FFF2-40B4-BE49-F238E27FC236}">
                <a16:creationId xmlns:a16="http://schemas.microsoft.com/office/drawing/2014/main" xmlns="" id="{3856DA6B-1A00-4671-8DAA-707B4FC58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7D80E7-A329-49D6-94A2-7DCBFDD7D132}"/>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3332661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B4E3EA-9E9F-4F29-9041-4E84E0155B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BF92A42-7DD1-46BB-8F77-6A57E279CE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091081-D1D0-4354-AB01-4FC3D77BB659}"/>
              </a:ext>
            </a:extLst>
          </p:cNvPr>
          <p:cNvSpPr>
            <a:spLocks noGrp="1"/>
          </p:cNvSpPr>
          <p:nvPr>
            <p:ph type="dt" sz="half" idx="10"/>
          </p:nvPr>
        </p:nvSpPr>
        <p:spPr/>
        <p:txBody>
          <a:bodyPr/>
          <a:lstStyle/>
          <a:p>
            <a:fld id="{5AA16076-094C-4FF1-9A0E-1066904ED60A}" type="datetimeFigureOut">
              <a:rPr lang="en-US" smtClean="0"/>
              <a:t>6/1/2021</a:t>
            </a:fld>
            <a:endParaRPr lang="en-US"/>
          </a:p>
        </p:txBody>
      </p:sp>
      <p:sp>
        <p:nvSpPr>
          <p:cNvPr id="5" name="Footer Placeholder 4">
            <a:extLst>
              <a:ext uri="{FF2B5EF4-FFF2-40B4-BE49-F238E27FC236}">
                <a16:creationId xmlns:a16="http://schemas.microsoft.com/office/drawing/2014/main" xmlns="" id="{176ACAAE-F34D-4657-8C26-F11DA01C0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73C3B4-BB34-4D01-B1F1-DAC27A4BADA1}"/>
              </a:ext>
            </a:extLst>
          </p:cNvPr>
          <p:cNvSpPr>
            <a:spLocks noGrp="1"/>
          </p:cNvSpPr>
          <p:nvPr>
            <p:ph type="sldNum" sz="quarter" idx="12"/>
          </p:nvPr>
        </p:nvSpPr>
        <p:spPr/>
        <p:txBody>
          <a:bodyPr/>
          <a:lstStyle/>
          <a:p>
            <a:fld id="{D1C1AEAD-5942-43E4-8FD8-A6C42214561E}" type="slidenum">
              <a:rPr lang="en-US" smtClean="0"/>
              <a:t>‹#›</a:t>
            </a:fld>
            <a:endParaRPr lang="en-US"/>
          </a:p>
        </p:txBody>
      </p:sp>
    </p:spTree>
    <p:extLst>
      <p:ext uri="{BB962C8B-B14F-4D97-AF65-F5344CB8AC3E}">
        <p14:creationId xmlns:p14="http://schemas.microsoft.com/office/powerpoint/2010/main" val="764159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1F1CF-3246-4434-B039-1B0499129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D14718-CDF4-44BD-85E3-1A61D4E3B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FDCC890-EF60-4B9B-ABAB-40FAC6805C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xmlns="" id="{3CB38204-ECE3-4D30-9DF5-19B7A7DDD5F7}"/>
              </a:ext>
            </a:extLst>
          </p:cNvPr>
          <p:cNvSpPr>
            <a:spLocks noGrp="1"/>
          </p:cNvSpPr>
          <p:nvPr>
            <p:ph type="ftr" sz="quarter" idx="11"/>
          </p:nvPr>
        </p:nvSpPr>
        <p:spPr>
          <a:xfrm>
            <a:off x="4118499" y="5282760"/>
            <a:ext cx="4114800" cy="365125"/>
          </a:xfrm>
          <a:prstGeom prst="rect">
            <a:avLst/>
          </a:prstGeom>
        </p:spPr>
        <p:txBody>
          <a:bodyPr/>
          <a:lstStyle/>
          <a:p>
            <a:endParaRPr lang="en-US"/>
          </a:p>
        </p:txBody>
      </p:sp>
    </p:spTree>
    <p:extLst>
      <p:ext uri="{BB962C8B-B14F-4D97-AF65-F5344CB8AC3E}">
        <p14:creationId xmlns:p14="http://schemas.microsoft.com/office/powerpoint/2010/main" val="336391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947FC-9DED-4F8B-92CF-3F0D8E01A2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2944837-C432-4945-8002-AF901BCBB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E265482-E5A2-432C-9CF1-3AF7968E6E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D3D307-488D-42C1-B708-D2BAA8799F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C9479AD-6419-4555-B370-ED1A79F45F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C812B6F-0627-4F0D-8378-BE23B098DFE1}"/>
              </a:ext>
            </a:extLst>
          </p:cNvPr>
          <p:cNvSpPr>
            <a:spLocks noGrp="1"/>
          </p:cNvSpPr>
          <p:nvPr>
            <p:ph type="dt" sz="half" idx="10"/>
          </p:nvPr>
        </p:nvSpPr>
        <p:spPr>
          <a:xfrm>
            <a:off x="838200" y="6356350"/>
            <a:ext cx="2743200" cy="365125"/>
          </a:xfrm>
          <a:prstGeom prst="rect">
            <a:avLst/>
          </a:prstGeom>
        </p:spPr>
        <p:txBody>
          <a:bodyPr/>
          <a:lstStyle/>
          <a:p>
            <a:fld id="{B49B900B-FA2C-49D2-8A74-9F07A7410B30}" type="datetimeFigureOut">
              <a:rPr lang="en-US" smtClean="0"/>
              <a:t>6/1/2021</a:t>
            </a:fld>
            <a:endParaRPr lang="en-US"/>
          </a:p>
        </p:txBody>
      </p:sp>
      <p:sp>
        <p:nvSpPr>
          <p:cNvPr id="8" name="Footer Placeholder 7">
            <a:extLst>
              <a:ext uri="{FF2B5EF4-FFF2-40B4-BE49-F238E27FC236}">
                <a16:creationId xmlns:a16="http://schemas.microsoft.com/office/drawing/2014/main" xmlns="" id="{E9159419-8B2E-475B-B233-EE4701608FCA}"/>
              </a:ext>
            </a:extLst>
          </p:cNvPr>
          <p:cNvSpPr>
            <a:spLocks noGrp="1"/>
          </p:cNvSpPr>
          <p:nvPr>
            <p:ph type="ftr" sz="quarter" idx="11"/>
          </p:nvPr>
        </p:nvSpPr>
        <p:spPr>
          <a:xfrm>
            <a:off x="4118499" y="528276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75FC22A-0AFB-477A-9DBE-EB51D7C2B824}"/>
              </a:ext>
            </a:extLst>
          </p:cNvPr>
          <p:cNvSpPr>
            <a:spLocks noGrp="1"/>
          </p:cNvSpPr>
          <p:nvPr>
            <p:ph type="sldNum" sz="quarter" idx="12"/>
          </p:nvPr>
        </p:nvSpPr>
        <p:spPr>
          <a:xfrm>
            <a:off x="8610600" y="6356350"/>
            <a:ext cx="2743200" cy="365125"/>
          </a:xfrm>
          <a:prstGeom prst="rect">
            <a:avLst/>
          </a:prstGeom>
        </p:spPr>
        <p:txBody>
          <a:bodyPr/>
          <a:lstStyle/>
          <a:p>
            <a:fld id="{EB03C0D4-EBD3-4233-B627-30D3718B0914}" type="slidenum">
              <a:rPr lang="en-US" smtClean="0"/>
              <a:t>‹#›</a:t>
            </a:fld>
            <a:endParaRPr lang="en-US"/>
          </a:p>
        </p:txBody>
      </p:sp>
    </p:spTree>
    <p:extLst>
      <p:ext uri="{BB962C8B-B14F-4D97-AF65-F5344CB8AC3E}">
        <p14:creationId xmlns:p14="http://schemas.microsoft.com/office/powerpoint/2010/main" val="3510169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272BD5-F300-45C2-97BB-190BB891BC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xmlns="" id="{C77A8193-21AE-4707-992A-B6FC80C679AF}"/>
              </a:ext>
            </a:extLst>
          </p:cNvPr>
          <p:cNvSpPr>
            <a:spLocks noGrp="1"/>
          </p:cNvSpPr>
          <p:nvPr>
            <p:ph type="ftr" sz="quarter" idx="11"/>
          </p:nvPr>
        </p:nvSpPr>
        <p:spPr>
          <a:xfrm>
            <a:off x="4118499" y="5282760"/>
            <a:ext cx="4114800" cy="365125"/>
          </a:xfrm>
          <a:prstGeom prst="rect">
            <a:avLst/>
          </a:prstGeom>
        </p:spPr>
        <p:txBody>
          <a:bodyPr/>
          <a:lstStyle/>
          <a:p>
            <a:endParaRPr lang="en-US"/>
          </a:p>
        </p:txBody>
      </p:sp>
    </p:spTree>
    <p:extLst>
      <p:ext uri="{BB962C8B-B14F-4D97-AF65-F5344CB8AC3E}">
        <p14:creationId xmlns:p14="http://schemas.microsoft.com/office/powerpoint/2010/main" val="1405474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1D240D10-5CDB-4C07-BA17-9105269BD72B}"/>
              </a:ext>
            </a:extLst>
          </p:cNvPr>
          <p:cNvSpPr>
            <a:spLocks noGrp="1"/>
          </p:cNvSpPr>
          <p:nvPr>
            <p:ph type="ftr" sz="quarter" idx="11"/>
          </p:nvPr>
        </p:nvSpPr>
        <p:spPr>
          <a:xfrm>
            <a:off x="4118499" y="5282760"/>
            <a:ext cx="4114800" cy="365125"/>
          </a:xfrm>
          <a:prstGeom prst="rect">
            <a:avLst/>
          </a:prstGeom>
        </p:spPr>
        <p:txBody>
          <a:bodyPr/>
          <a:lstStyle/>
          <a:p>
            <a:endParaRPr lang="en-US"/>
          </a:p>
        </p:txBody>
      </p:sp>
    </p:spTree>
    <p:extLst>
      <p:ext uri="{BB962C8B-B14F-4D97-AF65-F5344CB8AC3E}">
        <p14:creationId xmlns:p14="http://schemas.microsoft.com/office/powerpoint/2010/main" val="305159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DF61AD-88CF-4535-8067-876796BB70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81F3745-B87E-431B-BE5C-A41249897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223CD7B-347A-477B-91B8-7950DF8CC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xmlns="" id="{B55525D3-ACDC-464E-A6BD-22171207DE5D}"/>
              </a:ext>
            </a:extLst>
          </p:cNvPr>
          <p:cNvSpPr>
            <a:spLocks noGrp="1"/>
          </p:cNvSpPr>
          <p:nvPr>
            <p:ph type="ftr" sz="quarter" idx="11"/>
          </p:nvPr>
        </p:nvSpPr>
        <p:spPr>
          <a:xfrm>
            <a:off x="4118499" y="5282760"/>
            <a:ext cx="4114800" cy="365125"/>
          </a:xfrm>
          <a:prstGeom prst="rect">
            <a:avLst/>
          </a:prstGeom>
        </p:spPr>
        <p:txBody>
          <a:bodyPr/>
          <a:lstStyle/>
          <a:p>
            <a:endParaRPr lang="en-US"/>
          </a:p>
        </p:txBody>
      </p:sp>
    </p:spTree>
    <p:extLst>
      <p:ext uri="{BB962C8B-B14F-4D97-AF65-F5344CB8AC3E}">
        <p14:creationId xmlns:p14="http://schemas.microsoft.com/office/powerpoint/2010/main" val="3684661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tm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mp"/><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F73DE91-7F16-4424-9B15-6B6AD81B45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CFCB714-C428-4F4D-BCDC-F70EF95AE4ED}"/>
              </a:ext>
            </a:extLst>
          </p:cNvPr>
          <p:cNvSpPr>
            <a:spLocks noGrp="1"/>
          </p:cNvSpPr>
          <p:nvPr>
            <p:ph type="body" idx="1"/>
          </p:nvPr>
        </p:nvSpPr>
        <p:spPr>
          <a:xfrm>
            <a:off x="838200" y="1825625"/>
            <a:ext cx="10515600" cy="308372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sunburst chart&#10;&#10;Description automatically generated">
            <a:extLst>
              <a:ext uri="{FF2B5EF4-FFF2-40B4-BE49-F238E27FC236}">
                <a16:creationId xmlns:a16="http://schemas.microsoft.com/office/drawing/2014/main" xmlns="" id="{7F75AC05-41E3-472A-AB74-89DF335AE78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819974" y="5926296"/>
            <a:ext cx="1198489" cy="931704"/>
          </a:xfrm>
          <a:prstGeom prst="rect">
            <a:avLst/>
          </a:prstGeom>
        </p:spPr>
      </p:pic>
      <p:sp>
        <p:nvSpPr>
          <p:cNvPr id="8" name="Footer Placeholder 4">
            <a:extLst>
              <a:ext uri="{FF2B5EF4-FFF2-40B4-BE49-F238E27FC236}">
                <a16:creationId xmlns:a16="http://schemas.microsoft.com/office/drawing/2014/main" xmlns="" id="{D91A0BA1-4F93-4303-B004-F05610864069}"/>
              </a:ext>
            </a:extLst>
          </p:cNvPr>
          <p:cNvSpPr txBox="1">
            <a:spLocks/>
          </p:cNvSpPr>
          <p:nvPr userDrawn="1"/>
        </p:nvSpPr>
        <p:spPr>
          <a:xfrm>
            <a:off x="3080551" y="6122462"/>
            <a:ext cx="7128769" cy="559009"/>
          </a:xfrm>
          <a:prstGeom prst="rect">
            <a:avLst/>
          </a:prstGeom>
        </p:spPr>
        <p:txBody>
          <a:bodyPr/>
          <a:lstStyle>
            <a:defPPr>
              <a:defRPr lang="en-US"/>
            </a:defPPr>
            <a:lvl1pPr marL="0" algn="l" defTabSz="914400" rtl="0" eaLnBrk="1" latinLnBrk="0" hangingPunct="1">
              <a:defRPr sz="1500" b="1" kern="1200">
                <a:solidFill>
                  <a:srgbClr val="0070C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TẬP HUẤN NÂNG CAO NĂNG LỰC CHẨN ĐOÁN VÀ ĐIỀU TRỊ  COVID19</a:t>
            </a:r>
          </a:p>
          <a:p>
            <a:pPr algn="ctr"/>
            <a:r>
              <a:rPr lang="en-US" i="1" dirty="0" err="1"/>
              <a:t>Quảng</a:t>
            </a:r>
            <a:r>
              <a:rPr lang="en-US" i="1" dirty="0"/>
              <a:t> </a:t>
            </a:r>
            <a:r>
              <a:rPr lang="en-US" i="1" dirty="0" err="1"/>
              <a:t>Ninh</a:t>
            </a:r>
            <a:r>
              <a:rPr lang="en-US" i="1" dirty="0"/>
              <a:t>, </a:t>
            </a:r>
            <a:r>
              <a:rPr lang="en-US" i="1" dirty="0" err="1"/>
              <a:t>Ngày</a:t>
            </a:r>
            <a:r>
              <a:rPr lang="en-US" i="1" dirty="0"/>
              <a:t> 28-30/12/2020</a:t>
            </a:r>
          </a:p>
        </p:txBody>
      </p:sp>
      <p:pic>
        <p:nvPicPr>
          <p:cNvPr id="9" name="Picture 8" descr="A picture containing graphical user interface&#10;&#10;Description automatically generated">
            <a:extLst>
              <a:ext uri="{FF2B5EF4-FFF2-40B4-BE49-F238E27FC236}">
                <a16:creationId xmlns:a16="http://schemas.microsoft.com/office/drawing/2014/main" xmlns="" id="{D4A6DE89-1B6B-4244-996A-88EA1843A49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46228" y="5956921"/>
            <a:ext cx="2123669" cy="724551"/>
          </a:xfrm>
          <a:prstGeom prst="rect">
            <a:avLst/>
          </a:prstGeom>
        </p:spPr>
      </p:pic>
      <p:cxnSp>
        <p:nvCxnSpPr>
          <p:cNvPr id="10" name="Straight Connector 9">
            <a:extLst>
              <a:ext uri="{FF2B5EF4-FFF2-40B4-BE49-F238E27FC236}">
                <a16:creationId xmlns:a16="http://schemas.microsoft.com/office/drawing/2014/main" xmlns="" id="{74659D60-584C-47D7-B277-BBCCAD6B45A5}"/>
              </a:ext>
            </a:extLst>
          </p:cNvPr>
          <p:cNvCxnSpPr>
            <a:cxnSpLocks/>
          </p:cNvCxnSpPr>
          <p:nvPr userDrawn="1"/>
        </p:nvCxnSpPr>
        <p:spPr>
          <a:xfrm>
            <a:off x="0" y="5841898"/>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945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97" r:id="rId13"/>
    <p:sldLayoutId id="2147483698" r:id="rId14"/>
    <p:sldLayoutId id="21474836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F4B5C0A-B0D9-48A1-9695-BED7FF389F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B74720-3B63-4BF3-A600-0C587B1B9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8E3C30-A275-4189-9168-2E6A69E7E7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89E98-7E60-4733-9062-F6031128E1B3}" type="datetimeFigureOut">
              <a:rPr lang="en-US" smtClean="0"/>
              <a:t>6/1/2021</a:t>
            </a:fld>
            <a:endParaRPr lang="en-US"/>
          </a:p>
        </p:txBody>
      </p:sp>
      <p:sp>
        <p:nvSpPr>
          <p:cNvPr id="5" name="Footer Placeholder 4">
            <a:extLst>
              <a:ext uri="{FF2B5EF4-FFF2-40B4-BE49-F238E27FC236}">
                <a16:creationId xmlns:a16="http://schemas.microsoft.com/office/drawing/2014/main" xmlns="" id="{953B265C-9D93-448B-A7B6-0894EF45BD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87A8FEC-1576-44F6-B799-8DDD9121C5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BAE08-CBDA-41F0-B468-F4FFE685ECA8}" type="slidenum">
              <a:rPr lang="en-US" smtClean="0"/>
              <a:t>‹#›</a:t>
            </a:fld>
            <a:endParaRPr lang="en-US"/>
          </a:p>
        </p:txBody>
      </p:sp>
    </p:spTree>
    <p:extLst>
      <p:ext uri="{BB962C8B-B14F-4D97-AF65-F5344CB8AC3E}">
        <p14:creationId xmlns:p14="http://schemas.microsoft.com/office/powerpoint/2010/main" val="8102753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73DB28E-0ED1-478B-AFFB-B86AD4322E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20F9C7D-F81B-41BC-9E76-BBF8E4416E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A7303A-BCC8-47CE-93C3-826FE9627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0F41F-63B3-4358-B9E5-3254B91DBF9E}" type="datetimeFigureOut">
              <a:rPr lang="en-US" smtClean="0"/>
              <a:t>6/1/2021</a:t>
            </a:fld>
            <a:endParaRPr lang="en-US"/>
          </a:p>
        </p:txBody>
      </p:sp>
      <p:sp>
        <p:nvSpPr>
          <p:cNvPr id="5" name="Footer Placeholder 4">
            <a:extLst>
              <a:ext uri="{FF2B5EF4-FFF2-40B4-BE49-F238E27FC236}">
                <a16:creationId xmlns:a16="http://schemas.microsoft.com/office/drawing/2014/main" xmlns="" id="{829A316E-BECE-40FD-BE9E-17F25DCC96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9A84ABA-4C5A-4585-9B45-10349CB157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90B-3F84-4F63-B6A9-E9E21F5357E6}" type="slidenum">
              <a:rPr lang="en-US" smtClean="0"/>
              <a:t>‹#›</a:t>
            </a:fld>
            <a:endParaRPr lang="en-US"/>
          </a:p>
        </p:txBody>
      </p:sp>
    </p:spTree>
    <p:extLst>
      <p:ext uri="{BB962C8B-B14F-4D97-AF65-F5344CB8AC3E}">
        <p14:creationId xmlns:p14="http://schemas.microsoft.com/office/powerpoint/2010/main" val="32327199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29B90AB-59C8-4049-B76E-DD40C7DABB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D172D-6A83-495A-9EC5-8C96F7755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D134E5-9D17-40A8-ADED-EBAAF86AAE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16076-094C-4FF1-9A0E-1066904ED60A}" type="datetimeFigureOut">
              <a:rPr lang="en-US" smtClean="0"/>
              <a:t>6/1/2021</a:t>
            </a:fld>
            <a:endParaRPr lang="en-US"/>
          </a:p>
        </p:txBody>
      </p:sp>
      <p:sp>
        <p:nvSpPr>
          <p:cNvPr id="5" name="Footer Placeholder 4">
            <a:extLst>
              <a:ext uri="{FF2B5EF4-FFF2-40B4-BE49-F238E27FC236}">
                <a16:creationId xmlns:a16="http://schemas.microsoft.com/office/drawing/2014/main" xmlns="" id="{D30084D9-9DD6-4A42-8CF8-F1A5D4E13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64B013E-A8CA-4CD4-BB7E-6F87D81820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1AEAD-5942-43E4-8FD8-A6C42214561E}" type="slidenum">
              <a:rPr lang="en-US" smtClean="0"/>
              <a:t>‹#›</a:t>
            </a:fld>
            <a:endParaRPr lang="en-US"/>
          </a:p>
        </p:txBody>
      </p:sp>
    </p:spTree>
    <p:extLst>
      <p:ext uri="{BB962C8B-B14F-4D97-AF65-F5344CB8AC3E}">
        <p14:creationId xmlns:p14="http://schemas.microsoft.com/office/powerpoint/2010/main" val="99111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jpeg"/><Relationship Id="rId5" Type="http://schemas.microsoft.com/office/2007/relationships/hdphoto" Target="../media/hdphoto1.wdp"/><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16.jpg"/></Relationships>
</file>

<file path=ppt/slides/_rels/slide2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10" Type="http://schemas.openxmlformats.org/officeDocument/2006/relationships/image" Target="../media/image4.png"/><Relationship Id="rId4" Type="http://schemas.openxmlformats.org/officeDocument/2006/relationships/image" Target="../media/image23.jpg"/><Relationship Id="rId9"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eg"/><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6.jp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jpg"/><Relationship Id="rId4" Type="http://schemas.openxmlformats.org/officeDocument/2006/relationships/image" Target="../media/image34.jpeg"/><Relationship Id="rId9"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8.jpg"/><Relationship Id="rId5" Type="http://schemas.openxmlformats.org/officeDocument/2006/relationships/image" Target="../media/image42.jpe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cdc.gov/coronavirus/2019-ncov/hcp/respirator-use-faq.html" TargetMode="External"/><Relationship Id="rId7"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who.int/emergencies/diseases/novel-coronavirus-2019/technical-guidance/infection-prevention-and-control"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jpg"/><Relationship Id="rId11" Type="http://schemas.openxmlformats.org/officeDocument/2006/relationships/image" Target="../media/image4.pn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jpg"/><Relationship Id="rId9" Type="http://schemas.openxmlformats.org/officeDocument/2006/relationships/image" Target="../media/image54.jpe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jpg"/><Relationship Id="rId5" Type="http://schemas.microsoft.com/office/2007/relationships/hdphoto" Target="../media/hdphoto2.wdp"/><Relationship Id="rId4" Type="http://schemas.openxmlformats.org/officeDocument/2006/relationships/image" Target="../media/image57.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uwsp.edu/rmgt/Documents/ehs/Respiratory%20Protection/3m-filtering-facepiece-respirator-fitting-instructions.pdf" TargetMode="External"/><Relationship Id="rId7" Type="http://schemas.openxmlformats.org/officeDocument/2006/relationships/image" Target="../media/image64.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6.emf"/><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www.youtube.com/watch?v=zoxpvDVo_NI" TargetMode="External"/><Relationship Id="rId5" Type="http://schemas.openxmlformats.org/officeDocument/2006/relationships/image" Target="../media/image68.png"/><Relationship Id="rId4" Type="http://schemas.openxmlformats.org/officeDocument/2006/relationships/image" Target="../media/image67.emf"/><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1.jpe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79.png"/><Relationship Id="rId4" Type="http://schemas.openxmlformats.org/officeDocument/2006/relationships/image" Target="../media/image78.gi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F395357-2863-49A3-904D-67DC21623B57}"/>
              </a:ext>
            </a:extLst>
          </p:cNvPr>
          <p:cNvSpPr>
            <a:spLocks noGrp="1"/>
          </p:cNvSpPr>
          <p:nvPr>
            <p:ph type="ctrTitle"/>
          </p:nvPr>
        </p:nvSpPr>
        <p:spPr>
          <a:xfrm>
            <a:off x="840154" y="1289537"/>
            <a:ext cx="10550769" cy="2911231"/>
          </a:xfrm>
          <a:ln w="28575" cmpd="sng"/>
          <a:scene3d>
            <a:camera prst="orthographicFront"/>
            <a:lightRig rig="threePt" dir="t"/>
          </a:scene3d>
          <a:sp3d>
            <a:bevelT w="152400" h="50800" prst="softRound"/>
          </a:sp3d>
        </p:spPr>
        <p:style>
          <a:lnRef idx="2">
            <a:schemeClr val="accent2"/>
          </a:lnRef>
          <a:fillRef idx="1">
            <a:schemeClr val="lt1"/>
          </a:fillRef>
          <a:effectRef idx="0">
            <a:schemeClr val="accent2"/>
          </a:effectRef>
          <a:fontRef idx="minor">
            <a:schemeClr val="dk1"/>
          </a:fontRef>
        </p:style>
        <p:txBody>
          <a:bodyPr anchor="ctr">
            <a:noAutofit/>
          </a:bodyPr>
          <a:lstStyle/>
          <a:p>
            <a:pPr>
              <a:lnSpc>
                <a:spcPct val="110000"/>
              </a:lnSpc>
            </a:pPr>
            <a:r>
              <a:rPr lang="en-US" sz="4000" b="1" dirty="0" smtClean="0">
                <a:solidFill>
                  <a:schemeClr val="accent5">
                    <a:lumMod val="50000"/>
                  </a:schemeClr>
                </a:solidFill>
                <a:effectLst>
                  <a:reflection blurRad="6350" stA="55000" endA="300" endPos="45500" dir="5400000" sy="-100000" algn="bl" rotWithShape="0"/>
                </a:effectLst>
                <a:latin typeface="Arial"/>
                <a:cs typeface="Arial"/>
              </a:rPr>
              <a:t>PHÒNG NGỪA LÂY NHIỄM VÀ KIỂM SOÁT NHIỄM KHUẨN TẠI CÁC ĐƠN VỊ CÁCH LY VÀ ĐIỀU TRỊ BỆNH NHÂN COVID-19 </a:t>
            </a:r>
            <a:endParaRPr lang="en-US" sz="4000" b="1" dirty="0">
              <a:solidFill>
                <a:schemeClr val="accent5">
                  <a:lumMod val="50000"/>
                </a:schemeClr>
              </a:solidFill>
              <a:effectLst>
                <a:reflection blurRad="6350" stA="55000" endA="300" endPos="45500" dir="5400000" sy="-100000" algn="bl" rotWithShape="0"/>
              </a:effectLst>
              <a:latin typeface="Arial"/>
              <a:cs typeface="Arial"/>
            </a:endParaRPr>
          </a:p>
        </p:txBody>
      </p:sp>
      <p:sp>
        <p:nvSpPr>
          <p:cNvPr id="6" name="Content Placeholder 2"/>
          <p:cNvSpPr txBox="1">
            <a:spLocks/>
          </p:cNvSpPr>
          <p:nvPr/>
        </p:nvSpPr>
        <p:spPr>
          <a:xfrm>
            <a:off x="649375" y="4685388"/>
            <a:ext cx="10794526" cy="1391562"/>
          </a:xfrm>
          <a:prstGeom prst="rect">
            <a:avLst/>
          </a:prstGeom>
          <a:scene3d>
            <a:camera prst="obliqueTopRight"/>
            <a:lightRig rig="threePt" dir="t"/>
          </a:scene3d>
          <a:sp3d>
            <a:bevelT/>
          </a:sp3d>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en-US" sz="2200" b="1" dirty="0" smtClean="0">
              <a:ln w="900" cmpd="sng">
                <a:solidFill>
                  <a:schemeClr val="accent1">
                    <a:satMod val="190000"/>
                    <a:alpha val="55000"/>
                  </a:schemeClr>
                </a:solidFill>
                <a:prstDash val="solid"/>
              </a:ln>
              <a:solidFill>
                <a:schemeClr val="accent6">
                  <a:lumMod val="50000"/>
                </a:schemeClr>
              </a:solidFill>
              <a:effectLst>
                <a:innerShdw blurRad="101600" dist="76200" dir="5400000">
                  <a:schemeClr val="accent1">
                    <a:satMod val="190000"/>
                    <a:tint val="100000"/>
                    <a:alpha val="74000"/>
                  </a:schemeClr>
                </a:innerShdw>
              </a:effectLst>
              <a:latin typeface="Arial"/>
              <a:cs typeface="Arial"/>
            </a:endParaRPr>
          </a:p>
          <a:p>
            <a:pPr>
              <a:defRPr/>
            </a:pPr>
            <a:r>
              <a:rPr lang="en-US" sz="2200" b="1" dirty="0" smtClean="0">
                <a:ln w="900" cmpd="sng">
                  <a:solidFill>
                    <a:schemeClr val="accent1">
                      <a:satMod val="190000"/>
                      <a:alpha val="55000"/>
                    </a:schemeClr>
                  </a:solidFill>
                  <a:prstDash val="solid"/>
                </a:ln>
                <a:solidFill>
                  <a:schemeClr val="accent6">
                    <a:lumMod val="50000"/>
                  </a:schemeClr>
                </a:solidFill>
                <a:effectLst>
                  <a:innerShdw blurRad="101600" dist="76200" dir="5400000">
                    <a:schemeClr val="accent1">
                      <a:satMod val="190000"/>
                      <a:tint val="100000"/>
                      <a:alpha val="74000"/>
                    </a:schemeClr>
                  </a:innerShdw>
                </a:effectLst>
                <a:latin typeface="Arial"/>
                <a:cs typeface="Arial"/>
              </a:rPr>
              <a:t>TS.BS. </a:t>
            </a:r>
            <a:r>
              <a:rPr lang="en-US" sz="2200" b="1" dirty="0" err="1" smtClean="0">
                <a:ln w="900" cmpd="sng">
                  <a:solidFill>
                    <a:schemeClr val="accent1">
                      <a:satMod val="190000"/>
                      <a:alpha val="55000"/>
                    </a:schemeClr>
                  </a:solidFill>
                  <a:prstDash val="solid"/>
                </a:ln>
                <a:solidFill>
                  <a:schemeClr val="accent6">
                    <a:lumMod val="50000"/>
                  </a:schemeClr>
                </a:solidFill>
                <a:effectLst>
                  <a:innerShdw blurRad="101600" dist="76200" dir="5400000">
                    <a:schemeClr val="accent1">
                      <a:satMod val="190000"/>
                      <a:tint val="100000"/>
                      <a:alpha val="74000"/>
                    </a:schemeClr>
                  </a:innerShdw>
                </a:effectLst>
                <a:latin typeface="Arial"/>
                <a:cs typeface="Arial"/>
              </a:rPr>
              <a:t>Vũ</a:t>
            </a:r>
            <a:r>
              <a:rPr lang="en-US" sz="2200" b="1" dirty="0" smtClean="0">
                <a:ln w="900" cmpd="sng">
                  <a:solidFill>
                    <a:schemeClr val="accent1">
                      <a:satMod val="190000"/>
                      <a:alpha val="55000"/>
                    </a:schemeClr>
                  </a:solidFill>
                  <a:prstDash val="solid"/>
                </a:ln>
                <a:solidFill>
                  <a:schemeClr val="accent6">
                    <a:lumMod val="50000"/>
                  </a:schemeClr>
                </a:solidFill>
                <a:effectLst>
                  <a:innerShdw blurRad="101600" dist="76200" dir="5400000">
                    <a:schemeClr val="accent1">
                      <a:satMod val="190000"/>
                      <a:tint val="100000"/>
                      <a:alpha val="74000"/>
                    </a:schemeClr>
                  </a:innerShdw>
                </a:effectLst>
                <a:latin typeface="Arial"/>
                <a:cs typeface="Arial"/>
              </a:rPr>
              <a:t> Minh </a:t>
            </a:r>
            <a:r>
              <a:rPr lang="en-US" sz="2200" b="1" dirty="0" err="1" smtClean="0">
                <a:ln w="900" cmpd="sng">
                  <a:solidFill>
                    <a:schemeClr val="accent1">
                      <a:satMod val="190000"/>
                      <a:alpha val="55000"/>
                    </a:schemeClr>
                  </a:solidFill>
                  <a:prstDash val="solid"/>
                </a:ln>
                <a:solidFill>
                  <a:schemeClr val="accent6">
                    <a:lumMod val="50000"/>
                  </a:schemeClr>
                </a:solidFill>
                <a:effectLst>
                  <a:innerShdw blurRad="101600" dist="76200" dir="5400000">
                    <a:schemeClr val="accent1">
                      <a:satMod val="190000"/>
                      <a:tint val="100000"/>
                      <a:alpha val="74000"/>
                    </a:schemeClr>
                  </a:innerShdw>
                </a:effectLst>
                <a:latin typeface="Arial"/>
                <a:cs typeface="Arial"/>
              </a:rPr>
              <a:t>Điền</a:t>
            </a:r>
            <a:endParaRPr lang="en-US" sz="2200" b="1" dirty="0" smtClean="0">
              <a:ln w="900" cmpd="sng">
                <a:solidFill>
                  <a:schemeClr val="accent1">
                    <a:satMod val="190000"/>
                    <a:alpha val="55000"/>
                  </a:schemeClr>
                </a:solidFill>
                <a:prstDash val="solid"/>
              </a:ln>
              <a:solidFill>
                <a:schemeClr val="accent6">
                  <a:lumMod val="50000"/>
                </a:schemeClr>
              </a:solidFill>
              <a:effectLst>
                <a:innerShdw blurRad="101600" dist="76200" dir="5400000">
                  <a:schemeClr val="accent1">
                    <a:satMod val="190000"/>
                    <a:tint val="100000"/>
                    <a:alpha val="74000"/>
                  </a:schemeClr>
                </a:innerShdw>
              </a:effectLst>
              <a:latin typeface="Arial"/>
              <a:cs typeface="Arial"/>
            </a:endParaRPr>
          </a:p>
          <a:p>
            <a:pPr>
              <a:defRPr/>
            </a:pPr>
            <a:r>
              <a:rPr lang="en-US" sz="2200" b="1" dirty="0" smtClean="0">
                <a:ln w="900" cmpd="sng">
                  <a:solidFill>
                    <a:schemeClr val="accent1">
                      <a:satMod val="190000"/>
                      <a:alpha val="55000"/>
                    </a:schemeClr>
                  </a:solidFill>
                  <a:prstDash val="solid"/>
                </a:ln>
                <a:solidFill>
                  <a:schemeClr val="accent6">
                    <a:lumMod val="50000"/>
                  </a:schemeClr>
                </a:solidFill>
                <a:effectLst>
                  <a:innerShdw blurRad="101600" dist="76200" dir="5400000">
                    <a:schemeClr val="accent1">
                      <a:satMod val="190000"/>
                      <a:tint val="100000"/>
                      <a:alpha val="74000"/>
                    </a:schemeClr>
                  </a:innerShdw>
                </a:effectLst>
                <a:latin typeface="Arial"/>
                <a:cs typeface="Arial"/>
              </a:rPr>
              <a:t>BỆNH VIỆN BỆNH NHIỆT ĐỚI TRUNG ƯƠNG</a:t>
            </a:r>
          </a:p>
          <a:p>
            <a:pPr>
              <a:defRPr/>
            </a:pPr>
            <a:endParaRPr lang="en-US" sz="2200" b="1" dirty="0">
              <a:ln w="900" cmpd="sng">
                <a:solidFill>
                  <a:schemeClr val="accent1">
                    <a:satMod val="190000"/>
                    <a:alpha val="55000"/>
                  </a:schemeClr>
                </a:solidFill>
                <a:prstDash val="solid"/>
              </a:ln>
              <a:solidFill>
                <a:schemeClr val="accent6">
                  <a:lumMod val="50000"/>
                </a:schemeClr>
              </a:solidFill>
              <a:effectLst>
                <a:innerShdw blurRad="101600" dist="76200" dir="5400000">
                  <a:schemeClr val="accent1">
                    <a:satMod val="190000"/>
                    <a:tint val="100000"/>
                    <a:alpha val="74000"/>
                  </a:schemeClr>
                </a:innerShdw>
              </a:effectLst>
              <a:latin typeface="Arial"/>
              <a:cs typeface="Aria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12459014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2477" y="385127"/>
            <a:ext cx="11365630" cy="990600"/>
          </a:xfrm>
        </p:spPr>
        <p:txBody>
          <a:bodyPr anchor="ctr">
            <a:normAutofit/>
          </a:bodyPr>
          <a:lstStyle/>
          <a:p>
            <a:r>
              <a:rPr lang="vi-VN" sz="3000" b="1" dirty="0" smtClean="0">
                <a:solidFill>
                  <a:srgbClr val="FF0000"/>
                </a:solidFill>
                <a:latin typeface="+mn-lt"/>
              </a:rPr>
              <a:t>3. Thực hiện các biện pháp phòng ngừa bổ sung theo đường lây truyền </a:t>
            </a:r>
            <a:endParaRPr lang="en-US" sz="3000" b="1" dirty="0">
              <a:solidFill>
                <a:srgbClr val="FF0000"/>
              </a:solidFill>
              <a:latin typeface="+mn-lt"/>
            </a:endParaRPr>
          </a:p>
        </p:txBody>
      </p:sp>
      <p:sp>
        <p:nvSpPr>
          <p:cNvPr id="3" name="Content Placeholder 2"/>
          <p:cNvSpPr>
            <a:spLocks noGrp="1"/>
          </p:cNvSpPr>
          <p:nvPr>
            <p:ph idx="1"/>
          </p:nvPr>
        </p:nvSpPr>
        <p:spPr>
          <a:xfrm>
            <a:off x="716458" y="1595452"/>
            <a:ext cx="10974835" cy="4101035"/>
          </a:xfrm>
        </p:spPr>
        <p:txBody>
          <a:bodyPr>
            <a:normAutofit/>
          </a:bodyPr>
          <a:lstStyle/>
          <a:p>
            <a:pPr marL="0" indent="0" algn="just">
              <a:lnSpc>
                <a:spcPct val="100000"/>
              </a:lnSpc>
              <a:spcAft>
                <a:spcPts val="600"/>
              </a:spcAft>
              <a:buNone/>
            </a:pPr>
            <a:r>
              <a:rPr lang="vi-VN" sz="2400" b="1" dirty="0">
                <a:solidFill>
                  <a:srgbClr val="002060"/>
                </a:solidFill>
                <a:latin typeface="Arial" panose="020B0604020202020204" pitchFamily="34" charset="0"/>
                <a:cs typeface="Arial" panose="020B0604020202020204" pitchFamily="34" charset="0"/>
              </a:rPr>
              <a:t>Phòng ngừa </a:t>
            </a:r>
            <a:r>
              <a:rPr lang="vi-VN" sz="2400" b="1" dirty="0" smtClean="0">
                <a:solidFill>
                  <a:srgbClr val="002060"/>
                </a:solidFill>
                <a:latin typeface="Arial" panose="020B0604020202020204" pitchFamily="34" charset="0"/>
                <a:cs typeface="Arial" panose="020B0604020202020204" pitchFamily="34" charset="0"/>
              </a:rPr>
              <a:t>bổ sung ( tiếp xúc, giọt bắn, không khí):</a:t>
            </a:r>
            <a:endParaRPr lang="vi-VN" sz="2400" b="1" dirty="0">
              <a:solidFill>
                <a:srgbClr val="002060"/>
              </a:solidFill>
              <a:latin typeface="Arial" panose="020B0604020202020204" pitchFamily="34" charset="0"/>
              <a:cs typeface="Arial" panose="020B0604020202020204" pitchFamily="34" charset="0"/>
            </a:endParaRPr>
          </a:p>
          <a:p>
            <a:pPr algn="just">
              <a:lnSpc>
                <a:spcPct val="100000"/>
              </a:lnSpc>
              <a:spcAft>
                <a:spcPts val="600"/>
              </a:spcAft>
              <a:buClr>
                <a:srgbClr val="C00000"/>
              </a:buClr>
              <a:buSzPct val="100000"/>
              <a:buFont typeface="Wingdings" panose="05000000000000000000" pitchFamily="2" charset="2"/>
              <a:buChar char="Ø"/>
            </a:pPr>
            <a:r>
              <a:rPr lang="vi-VN" sz="2400" dirty="0">
                <a:solidFill>
                  <a:srgbClr val="002060"/>
                </a:solidFill>
                <a:latin typeface="Arial" panose="020B0604020202020204" pitchFamily="34" charset="0"/>
                <a:cs typeface="Arial" panose="020B0604020202020204" pitchFamily="34" charset="0"/>
              </a:rPr>
              <a:t>Nằm buồng cách ly, thông gió đầy đủ.</a:t>
            </a:r>
            <a:endParaRPr lang="en-US" sz="2400" dirty="0">
              <a:solidFill>
                <a:srgbClr val="002060"/>
              </a:solidFill>
              <a:latin typeface="Arial" panose="020B0604020202020204" pitchFamily="34" charset="0"/>
              <a:cs typeface="Arial" panose="020B0604020202020204" pitchFamily="34" charset="0"/>
            </a:endParaRPr>
          </a:p>
          <a:p>
            <a:pPr algn="just">
              <a:lnSpc>
                <a:spcPct val="100000"/>
              </a:lnSpc>
              <a:spcAft>
                <a:spcPts val="600"/>
              </a:spcAft>
              <a:buClr>
                <a:srgbClr val="C00000"/>
              </a:buClr>
              <a:buSzPct val="100000"/>
              <a:buFont typeface="Wingdings" panose="05000000000000000000" pitchFamily="2" charset="2"/>
              <a:buChar char="Ø"/>
            </a:pPr>
            <a:r>
              <a:rPr lang="vi-VN" sz="2400" dirty="0">
                <a:solidFill>
                  <a:srgbClr val="002060"/>
                </a:solidFill>
                <a:latin typeface="Arial" panose="020B0604020202020204" pitchFamily="34" charset="0"/>
                <a:cs typeface="Arial" panose="020B0604020202020204" pitchFamily="34" charset="0"/>
              </a:rPr>
              <a:t>Tất cả các giường bệnh nên được đặt cách nhau ít nhất </a:t>
            </a:r>
            <a:r>
              <a:rPr lang="en-US" sz="2400" dirty="0">
                <a:solidFill>
                  <a:srgbClr val="002060"/>
                </a:solidFill>
                <a:latin typeface="Arial" panose="020B0604020202020204" pitchFamily="34" charset="0"/>
                <a:cs typeface="Arial" panose="020B0604020202020204" pitchFamily="34" charset="0"/>
              </a:rPr>
              <a:t>&gt; 2</a:t>
            </a:r>
            <a:r>
              <a:rPr lang="vi-VN" sz="2400" dirty="0">
                <a:solidFill>
                  <a:srgbClr val="002060"/>
                </a:solidFill>
                <a:latin typeface="Arial" panose="020B0604020202020204" pitchFamily="34" charset="0"/>
                <a:cs typeface="Arial" panose="020B0604020202020204" pitchFamily="34" charset="0"/>
              </a:rPr>
              <a:t>m</a:t>
            </a:r>
            <a:r>
              <a:rPr lang="en-US" sz="2400" dirty="0">
                <a:solidFill>
                  <a:srgbClr val="002060"/>
                </a:solidFill>
                <a:latin typeface="Arial" panose="020B0604020202020204" pitchFamily="34" charset="0"/>
                <a:cs typeface="Arial" panose="020B0604020202020204" pitchFamily="34" charset="0"/>
              </a:rPr>
              <a:t>.</a:t>
            </a:r>
          </a:p>
          <a:p>
            <a:pPr algn="just">
              <a:lnSpc>
                <a:spcPct val="100000"/>
              </a:lnSpc>
              <a:spcAft>
                <a:spcPts val="600"/>
              </a:spcAft>
              <a:buClr>
                <a:srgbClr val="C00000"/>
              </a:buClr>
              <a:buSzPct val="100000"/>
              <a:buFont typeface="Wingdings" panose="05000000000000000000" pitchFamily="2" charset="2"/>
              <a:buChar char="Ø"/>
            </a:pPr>
            <a:r>
              <a:rPr lang="vi-VN" sz="2400" dirty="0">
                <a:solidFill>
                  <a:srgbClr val="002060"/>
                </a:solidFill>
                <a:latin typeface="Arial" panose="020B0604020202020204" pitchFamily="34" charset="0"/>
                <a:cs typeface="Arial" panose="020B0604020202020204" pitchFamily="34" charset="0"/>
              </a:rPr>
              <a:t>Nên có nhóm NVYT chăm sóc riêng cho các trường hợp nghi ngờ hoặc đã xác nhận nhiễm</a:t>
            </a:r>
            <a:r>
              <a:rPr lang="en-US" sz="2400" dirty="0">
                <a:solidFill>
                  <a:srgbClr val="002060"/>
                </a:solidFill>
                <a:latin typeface="Arial" panose="020B0604020202020204" pitchFamily="34" charset="0"/>
                <a:cs typeface="Arial" panose="020B0604020202020204" pitchFamily="34" charset="0"/>
              </a:rPr>
              <a:t>.</a:t>
            </a:r>
          </a:p>
          <a:p>
            <a:pPr algn="just">
              <a:lnSpc>
                <a:spcPct val="100000"/>
              </a:lnSpc>
              <a:spcAft>
                <a:spcPts val="600"/>
              </a:spcAft>
              <a:buClr>
                <a:srgbClr val="C00000"/>
              </a:buClr>
              <a:buSzPct val="100000"/>
              <a:buFont typeface="Wingdings" panose="05000000000000000000" pitchFamily="2" charset="2"/>
              <a:buChar char="Ø"/>
            </a:pPr>
            <a:r>
              <a:rPr lang="vi-VN" sz="2400" dirty="0">
                <a:solidFill>
                  <a:srgbClr val="002060"/>
                </a:solidFill>
                <a:latin typeface="Arial" panose="020B0604020202020204" pitchFamily="34" charset="0"/>
                <a:cs typeface="Arial" panose="020B0604020202020204" pitchFamily="34" charset="0"/>
              </a:rPr>
              <a:t>NVYT sử dụng khẩu </a:t>
            </a:r>
            <a:r>
              <a:rPr lang="vi-VN" sz="2400" dirty="0" smtClean="0">
                <a:solidFill>
                  <a:srgbClr val="002060"/>
                </a:solidFill>
                <a:latin typeface="Arial" panose="020B0604020202020204" pitchFamily="34" charset="0"/>
                <a:cs typeface="Arial" panose="020B0604020202020204" pitchFamily="34" charset="0"/>
              </a:rPr>
              <a:t>trang</a:t>
            </a:r>
            <a:r>
              <a:rPr lang="en-US" sz="2400" dirty="0" smtClean="0">
                <a:solidFill>
                  <a:srgbClr val="002060"/>
                </a:solidFill>
                <a:latin typeface="Arial" panose="020B0604020202020204" pitchFamily="34" charset="0"/>
                <a:cs typeface="Arial" panose="020B0604020202020204" pitchFamily="34" charset="0"/>
              </a:rPr>
              <a:t> N95</a:t>
            </a:r>
            <a:r>
              <a:rPr lang="vi-VN" sz="2400" dirty="0" smtClean="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kính bảo vệ mắt (tấm chắn mặt), áo choàng dài, găng tay khi chăm sóc</a:t>
            </a:r>
            <a:r>
              <a:rPr lang="en-US" sz="2400" dirty="0">
                <a:solidFill>
                  <a:srgbClr val="002060"/>
                </a:solidFill>
                <a:latin typeface="Arial" panose="020B0604020202020204" pitchFamily="34" charset="0"/>
                <a:cs typeface="Arial" panose="020B0604020202020204" pitchFamily="34" charset="0"/>
              </a:rPr>
              <a:t> BN.</a:t>
            </a:r>
            <a:endParaRPr lang="en-US" sz="2400" dirty="0">
              <a:latin typeface="Arial" panose="020B0604020202020204" pitchFamily="34" charset="0"/>
              <a:cs typeface="Arial" panose="020B0604020202020204" pitchFamily="34" charset="0"/>
            </a:endParaRPr>
          </a:p>
        </p:txBody>
      </p:sp>
      <p:cxnSp>
        <p:nvCxnSpPr>
          <p:cNvPr id="4" name="Straight Connector 3"/>
          <p:cNvCxnSpPr/>
          <p:nvPr/>
        </p:nvCxnSpPr>
        <p:spPr>
          <a:xfrm>
            <a:off x="404757" y="1375727"/>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3144191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5308" y="142875"/>
            <a:ext cx="11007401" cy="990600"/>
          </a:xfrm>
        </p:spPr>
        <p:txBody>
          <a:bodyPr anchor="ctr">
            <a:normAutofit/>
          </a:bodyPr>
          <a:lstStyle/>
          <a:p>
            <a:r>
              <a:rPr lang="vi-VN" sz="3000" b="1" dirty="0" smtClean="0">
                <a:solidFill>
                  <a:srgbClr val="FF0000"/>
                </a:solidFill>
                <a:latin typeface="+mn-lt"/>
              </a:rPr>
              <a:t>4. Thực hiện các biện pháp phòng ngừa bổ sung theo đường lây truyền </a:t>
            </a:r>
            <a:endParaRPr lang="en-US" sz="3000" b="1" dirty="0">
              <a:solidFill>
                <a:srgbClr val="FF0000"/>
              </a:solidFill>
              <a:latin typeface="+mn-lt"/>
            </a:endParaRPr>
          </a:p>
        </p:txBody>
      </p:sp>
      <p:sp>
        <p:nvSpPr>
          <p:cNvPr id="3" name="Content Placeholder 2"/>
          <p:cNvSpPr>
            <a:spLocks noGrp="1"/>
          </p:cNvSpPr>
          <p:nvPr>
            <p:ph idx="1"/>
          </p:nvPr>
        </p:nvSpPr>
        <p:spPr>
          <a:xfrm>
            <a:off x="504777" y="1758253"/>
            <a:ext cx="6562773" cy="3938234"/>
          </a:xfrm>
        </p:spPr>
        <p:txBody>
          <a:bodyPr>
            <a:normAutofit/>
          </a:bodyPr>
          <a:lstStyle/>
          <a:p>
            <a:pPr marL="0" indent="0" algn="just">
              <a:lnSpc>
                <a:spcPct val="100000"/>
              </a:lnSpc>
              <a:spcAft>
                <a:spcPts val="600"/>
              </a:spcAft>
              <a:buNone/>
            </a:pPr>
            <a:r>
              <a:rPr lang="vi-VN" sz="2400" b="1" dirty="0">
                <a:solidFill>
                  <a:srgbClr val="002060"/>
                </a:solidFill>
                <a:cs typeface="Arial" panose="020B0604020202020204" pitchFamily="34" charset="0"/>
              </a:rPr>
              <a:t>Phòng ngừa lây truyền qua không khí cho các quy trình tạo khí dung:</a:t>
            </a:r>
          </a:p>
          <a:p>
            <a:pPr algn="just">
              <a:lnSpc>
                <a:spcPct val="100000"/>
              </a:lnSpc>
              <a:spcAft>
                <a:spcPts val="600"/>
              </a:spcAft>
              <a:buClr>
                <a:srgbClr val="C00000"/>
              </a:buClr>
              <a:buSzPct val="100000"/>
              <a:buFont typeface="Wingdings" panose="05000000000000000000" pitchFamily="2" charset="2"/>
              <a:buChar char="Ø"/>
            </a:pPr>
            <a:r>
              <a:rPr lang="en-US" sz="2400" dirty="0" smtClean="0">
                <a:solidFill>
                  <a:srgbClr val="002060"/>
                </a:solidFill>
                <a:cs typeface="Arial" panose="020B0604020202020204" pitchFamily="34" charset="0"/>
              </a:rPr>
              <a:t> </a:t>
            </a:r>
            <a:r>
              <a:rPr lang="vi-VN" sz="2400" dirty="0" smtClean="0">
                <a:solidFill>
                  <a:srgbClr val="002060"/>
                </a:solidFill>
                <a:cs typeface="Arial" panose="020B0604020202020204" pitchFamily="34" charset="0"/>
              </a:rPr>
              <a:t>Thực </a:t>
            </a:r>
            <a:r>
              <a:rPr lang="vi-VN" sz="2400" dirty="0">
                <a:solidFill>
                  <a:srgbClr val="002060"/>
                </a:solidFill>
                <a:cs typeface="Arial" panose="020B0604020202020204" pitchFamily="34" charset="0"/>
              </a:rPr>
              <a:t>hiện các quy trình trong phòng thông gió đầy đủ</a:t>
            </a:r>
            <a:r>
              <a:rPr lang="en-US" sz="2400" dirty="0">
                <a:solidFill>
                  <a:srgbClr val="002060"/>
                </a:solidFill>
                <a:cs typeface="Arial" panose="020B0604020202020204" pitchFamily="34" charset="0"/>
              </a:rPr>
              <a:t>;</a:t>
            </a:r>
          </a:p>
          <a:p>
            <a:pPr algn="just">
              <a:lnSpc>
                <a:spcPct val="100000"/>
              </a:lnSpc>
              <a:spcAft>
                <a:spcPts val="600"/>
              </a:spcAft>
              <a:buClr>
                <a:srgbClr val="C00000"/>
              </a:buClr>
              <a:buSzPct val="100000"/>
              <a:buFont typeface="Wingdings" panose="05000000000000000000" pitchFamily="2" charset="2"/>
              <a:buChar char="Ø"/>
            </a:pPr>
            <a:r>
              <a:rPr lang="en-US" sz="2400" dirty="0" smtClean="0">
                <a:solidFill>
                  <a:srgbClr val="002060"/>
                </a:solidFill>
                <a:cs typeface="Arial" panose="020B0604020202020204" pitchFamily="34" charset="0"/>
              </a:rPr>
              <a:t> </a:t>
            </a:r>
            <a:r>
              <a:rPr lang="vi-VN" sz="2400" dirty="0" smtClean="0">
                <a:solidFill>
                  <a:srgbClr val="002060"/>
                </a:solidFill>
                <a:cs typeface="Arial" panose="020B0604020202020204" pitchFamily="34" charset="0"/>
              </a:rPr>
              <a:t>NVYT </a:t>
            </a:r>
            <a:r>
              <a:rPr lang="vi-VN" sz="2400" dirty="0">
                <a:solidFill>
                  <a:srgbClr val="002060"/>
                </a:solidFill>
                <a:cs typeface="Arial" panose="020B0604020202020204" pitchFamily="34" charset="0"/>
              </a:rPr>
              <a:t>sử dụng khẩu trang có thể lọc hạt tốt nhất (N95, FFP2...), khẩu trang, áo choàng dài tay (không thấm nước), mang găng sạch</a:t>
            </a:r>
            <a:r>
              <a:rPr lang="en-US" sz="2400" dirty="0">
                <a:solidFill>
                  <a:srgbClr val="002060"/>
                </a:solidFill>
                <a:cs typeface="Arial" panose="020B0604020202020204" pitchFamily="34" charset="0"/>
              </a:rPr>
              <a:t>.</a:t>
            </a:r>
            <a:endParaRPr lang="vi-VN" sz="2400" dirty="0">
              <a:solidFill>
                <a:srgbClr val="002060"/>
              </a:solidFill>
              <a:cs typeface="Arial" panose="020B0604020202020204" pitchFamily="34" charset="0"/>
            </a:endParaRPr>
          </a:p>
        </p:txBody>
      </p:sp>
      <p:cxnSp>
        <p:nvCxnSpPr>
          <p:cNvPr id="4" name="Straight Connector 3"/>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pic>
        <p:nvPicPr>
          <p:cNvPr id="2050" name="Picture 2" descr="MỔ CẤP CỨU THÀNH CÔNG CHO SẢN PHỤ MẮC COVID – 19 SUY HÔ HẤ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977327"/>
            <a:ext cx="48768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79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7224" y="226052"/>
            <a:ext cx="11398197" cy="705641"/>
          </a:xfrm>
        </p:spPr>
        <p:txBody>
          <a:bodyPr anchor="ctr">
            <a:normAutofit/>
          </a:bodyPr>
          <a:lstStyle/>
          <a:p>
            <a:r>
              <a:rPr lang="vi-VN" sz="3000" b="1" dirty="0" smtClean="0">
                <a:solidFill>
                  <a:srgbClr val="FF0000"/>
                </a:solidFill>
                <a:latin typeface="Arial" panose="020B0604020202020204" pitchFamily="34" charset="0"/>
                <a:cs typeface="Arial" panose="020B0604020202020204" pitchFamily="34" charset="0"/>
              </a:rPr>
              <a:t>5. Thực hiện kiểm soát hành chính</a:t>
            </a:r>
            <a:endParaRPr lang="en-US" sz="30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77489" y="1133475"/>
            <a:ext cx="11137666" cy="4557268"/>
          </a:xfrm>
        </p:spPr>
        <p:txBody>
          <a:bodyPr>
            <a:noAutofit/>
          </a:bodyPr>
          <a:lstStyle/>
          <a:p>
            <a:pPr marL="457200" indent="-457200" algn="just">
              <a:lnSpc>
                <a:spcPct val="100000"/>
              </a:lnSpc>
              <a:spcBef>
                <a:spcPts val="400"/>
              </a:spcBef>
              <a:buClr>
                <a:srgbClr val="C00000"/>
              </a:buClr>
              <a:buSzPct val="90000"/>
              <a:buFont typeface="+mj-lt"/>
              <a:buAutoNum type="alphaLcPeriod"/>
            </a:pPr>
            <a:r>
              <a:rPr lang="vi-VN" sz="2400" dirty="0" smtClean="0">
                <a:solidFill>
                  <a:srgbClr val="002060"/>
                </a:solidFill>
                <a:latin typeface="Arial"/>
                <a:cs typeface="Arial"/>
              </a:rPr>
              <a:t>Xây </a:t>
            </a:r>
            <a:r>
              <a:rPr lang="vi-VN" sz="2400" dirty="0">
                <a:solidFill>
                  <a:srgbClr val="002060"/>
                </a:solidFill>
                <a:latin typeface="Arial"/>
                <a:cs typeface="Arial"/>
              </a:rPr>
              <a:t>dựng các hướng dẫn chẩn đoán sớm</a:t>
            </a:r>
            <a:r>
              <a:rPr lang="en-US" sz="2400" dirty="0">
                <a:solidFill>
                  <a:srgbClr val="002060"/>
                </a:solidFill>
                <a:latin typeface="Arial"/>
                <a:cs typeface="Arial"/>
              </a:rPr>
              <a:t>;</a:t>
            </a:r>
          </a:p>
          <a:p>
            <a:pPr marL="457200" indent="-457200" algn="just">
              <a:lnSpc>
                <a:spcPct val="100000"/>
              </a:lnSpc>
              <a:spcBef>
                <a:spcPts val="400"/>
              </a:spcBef>
              <a:buClr>
                <a:srgbClr val="C00000"/>
              </a:buClr>
              <a:buSzPct val="90000"/>
              <a:buFont typeface="+mj-lt"/>
              <a:buAutoNum type="alphaLcPeriod"/>
            </a:pPr>
            <a:r>
              <a:rPr lang="vi-VN" sz="2400" dirty="0">
                <a:solidFill>
                  <a:srgbClr val="002060"/>
                </a:solidFill>
                <a:latin typeface="Arial"/>
                <a:cs typeface="Arial"/>
              </a:rPr>
              <a:t>Xét nghiệm nhanh chóng</a:t>
            </a:r>
            <a:r>
              <a:rPr lang="en-US" sz="2400" dirty="0">
                <a:solidFill>
                  <a:srgbClr val="002060"/>
                </a:solidFill>
                <a:latin typeface="Arial"/>
                <a:cs typeface="Arial"/>
              </a:rPr>
              <a:t>;</a:t>
            </a:r>
          </a:p>
          <a:p>
            <a:pPr marL="457200" indent="-457200" algn="just">
              <a:lnSpc>
                <a:spcPct val="100000"/>
              </a:lnSpc>
              <a:spcBef>
                <a:spcPts val="400"/>
              </a:spcBef>
              <a:buClr>
                <a:srgbClr val="C00000"/>
              </a:buClr>
              <a:buSzPct val="90000"/>
              <a:buFont typeface="+mj-lt"/>
              <a:buAutoNum type="alphaLcPeriod"/>
            </a:pPr>
            <a:r>
              <a:rPr lang="vi-VN" sz="2400" dirty="0">
                <a:solidFill>
                  <a:srgbClr val="002060"/>
                </a:solidFill>
                <a:latin typeface="Arial"/>
                <a:cs typeface="Arial"/>
              </a:rPr>
              <a:t>Ngăn chặn quá tải</a:t>
            </a:r>
            <a:r>
              <a:rPr lang="en-US" sz="2400" dirty="0" smtClean="0">
                <a:solidFill>
                  <a:srgbClr val="002060"/>
                </a:solidFill>
                <a:latin typeface="Arial"/>
                <a:cs typeface="Arial"/>
              </a:rPr>
              <a:t>; </a:t>
            </a:r>
          </a:p>
          <a:p>
            <a:pPr marL="457200" indent="-457200" algn="just">
              <a:lnSpc>
                <a:spcPct val="100000"/>
              </a:lnSpc>
              <a:spcBef>
                <a:spcPts val="400"/>
              </a:spcBef>
              <a:buClr>
                <a:srgbClr val="C00000"/>
              </a:buClr>
              <a:buSzPct val="90000"/>
              <a:buFont typeface="+mj-lt"/>
              <a:buAutoNum type="alphaLcPeriod"/>
            </a:pPr>
            <a:r>
              <a:rPr lang="en-US" sz="2400" b="1" dirty="0" err="1" smtClean="0">
                <a:solidFill>
                  <a:srgbClr val="002060"/>
                </a:solidFill>
                <a:latin typeface="Arial"/>
                <a:cs typeface="Arial"/>
              </a:rPr>
              <a:t>Phân</a:t>
            </a:r>
            <a:r>
              <a:rPr lang="en-US" sz="2400" b="1" dirty="0" smtClean="0">
                <a:solidFill>
                  <a:srgbClr val="002060"/>
                </a:solidFill>
                <a:latin typeface="Arial"/>
                <a:cs typeface="Arial"/>
              </a:rPr>
              <a:t> </a:t>
            </a:r>
            <a:r>
              <a:rPr lang="en-US" sz="2400" b="1" dirty="0" err="1" smtClean="0">
                <a:solidFill>
                  <a:srgbClr val="002060"/>
                </a:solidFill>
                <a:latin typeface="Arial"/>
                <a:cs typeface="Arial"/>
              </a:rPr>
              <a:t>luồng</a:t>
            </a:r>
            <a:r>
              <a:rPr lang="en-US" sz="2400" b="1" dirty="0" smtClean="0">
                <a:solidFill>
                  <a:srgbClr val="002060"/>
                </a:solidFill>
                <a:latin typeface="Arial"/>
                <a:cs typeface="Arial"/>
              </a:rPr>
              <a:t>, </a:t>
            </a:r>
            <a:r>
              <a:rPr lang="en-US" sz="2400" b="1" dirty="0" err="1" smtClean="0">
                <a:solidFill>
                  <a:srgbClr val="002060"/>
                </a:solidFill>
                <a:latin typeface="Arial"/>
                <a:cs typeface="Arial"/>
              </a:rPr>
              <a:t>phân</a:t>
            </a:r>
            <a:r>
              <a:rPr lang="en-US" sz="2400" b="1" dirty="0" smtClean="0">
                <a:solidFill>
                  <a:srgbClr val="002060"/>
                </a:solidFill>
                <a:latin typeface="Arial"/>
                <a:cs typeface="Arial"/>
              </a:rPr>
              <a:t> </a:t>
            </a:r>
            <a:r>
              <a:rPr lang="en-US" sz="2400" b="1" dirty="0" err="1" smtClean="0">
                <a:solidFill>
                  <a:srgbClr val="002060"/>
                </a:solidFill>
                <a:latin typeface="Arial"/>
                <a:cs typeface="Arial"/>
              </a:rPr>
              <a:t>tầng</a:t>
            </a:r>
            <a:r>
              <a:rPr lang="en-US" sz="2400" b="1" dirty="0" smtClean="0">
                <a:solidFill>
                  <a:srgbClr val="002060"/>
                </a:solidFill>
                <a:latin typeface="Arial"/>
                <a:cs typeface="Arial"/>
              </a:rPr>
              <a:t>, </a:t>
            </a:r>
            <a:r>
              <a:rPr lang="en-US" sz="2400" b="1" dirty="0" err="1" smtClean="0">
                <a:solidFill>
                  <a:srgbClr val="002060"/>
                </a:solidFill>
                <a:latin typeface="Arial"/>
                <a:cs typeface="Arial"/>
              </a:rPr>
              <a:t>phân</a:t>
            </a:r>
            <a:r>
              <a:rPr lang="en-US" sz="2400" b="1" dirty="0" smtClean="0">
                <a:solidFill>
                  <a:srgbClr val="002060"/>
                </a:solidFill>
                <a:latin typeface="Arial"/>
                <a:cs typeface="Arial"/>
              </a:rPr>
              <a:t> </a:t>
            </a:r>
            <a:r>
              <a:rPr lang="en-US" sz="2400" b="1" dirty="0" err="1" smtClean="0">
                <a:solidFill>
                  <a:srgbClr val="002060"/>
                </a:solidFill>
                <a:latin typeface="Arial"/>
                <a:cs typeface="Arial"/>
              </a:rPr>
              <a:t>khu</a:t>
            </a:r>
            <a:r>
              <a:rPr lang="en-US" sz="2400" b="1" dirty="0" smtClean="0">
                <a:solidFill>
                  <a:srgbClr val="002060"/>
                </a:solidFill>
                <a:latin typeface="Arial"/>
                <a:cs typeface="Arial"/>
              </a:rPr>
              <a:t>, </a:t>
            </a:r>
            <a:r>
              <a:rPr lang="en-US" sz="2400" b="1" dirty="0" err="1" smtClean="0">
                <a:solidFill>
                  <a:srgbClr val="002060"/>
                </a:solidFill>
                <a:latin typeface="Arial"/>
                <a:cs typeface="Arial"/>
              </a:rPr>
              <a:t>phân</a:t>
            </a:r>
            <a:r>
              <a:rPr lang="en-US" sz="2400" b="1" dirty="0" smtClean="0">
                <a:solidFill>
                  <a:srgbClr val="002060"/>
                </a:solidFill>
                <a:latin typeface="Arial"/>
                <a:cs typeface="Arial"/>
              </a:rPr>
              <a:t> </a:t>
            </a:r>
            <a:r>
              <a:rPr lang="en-US" sz="2400" b="1" dirty="0" err="1" smtClean="0">
                <a:solidFill>
                  <a:srgbClr val="002060"/>
                </a:solidFill>
                <a:latin typeface="Arial"/>
                <a:cs typeface="Arial"/>
              </a:rPr>
              <a:t>kíp</a:t>
            </a:r>
            <a:r>
              <a:rPr lang="en-US" sz="2400" b="1" dirty="0" smtClean="0">
                <a:solidFill>
                  <a:srgbClr val="002060"/>
                </a:solidFill>
                <a:latin typeface="Arial"/>
                <a:cs typeface="Arial"/>
              </a:rPr>
              <a:t> </a:t>
            </a:r>
            <a:r>
              <a:rPr lang="en-US" sz="2400" dirty="0" err="1" smtClean="0">
                <a:solidFill>
                  <a:srgbClr val="002060"/>
                </a:solidFill>
                <a:latin typeface="Arial"/>
                <a:cs typeface="Arial"/>
              </a:rPr>
              <a:t>điều</a:t>
            </a:r>
            <a:r>
              <a:rPr lang="en-US" sz="2400" dirty="0" smtClean="0">
                <a:solidFill>
                  <a:srgbClr val="002060"/>
                </a:solidFill>
                <a:latin typeface="Arial"/>
                <a:cs typeface="Arial"/>
              </a:rPr>
              <a:t> </a:t>
            </a:r>
            <a:r>
              <a:rPr lang="en-US" sz="2400" dirty="0" err="1" smtClean="0">
                <a:solidFill>
                  <a:srgbClr val="002060"/>
                </a:solidFill>
                <a:latin typeface="Arial"/>
                <a:cs typeface="Arial"/>
              </a:rPr>
              <a:t>trị</a:t>
            </a:r>
            <a:r>
              <a:rPr lang="en-US" sz="2400" dirty="0" smtClean="0">
                <a:solidFill>
                  <a:srgbClr val="002060"/>
                </a:solidFill>
                <a:latin typeface="Arial"/>
                <a:cs typeface="Arial"/>
              </a:rPr>
              <a:t> </a:t>
            </a:r>
            <a:r>
              <a:rPr lang="en-US" sz="2400" dirty="0" err="1" smtClean="0">
                <a:solidFill>
                  <a:srgbClr val="002060"/>
                </a:solidFill>
                <a:latin typeface="Arial"/>
                <a:cs typeface="Arial"/>
              </a:rPr>
              <a:t>phù</a:t>
            </a:r>
            <a:r>
              <a:rPr lang="en-US" sz="2400" dirty="0" smtClean="0">
                <a:solidFill>
                  <a:srgbClr val="002060"/>
                </a:solidFill>
                <a:latin typeface="Arial"/>
                <a:cs typeface="Arial"/>
              </a:rPr>
              <a:t> </a:t>
            </a:r>
            <a:r>
              <a:rPr lang="en-US" sz="2400" dirty="0" err="1" smtClean="0">
                <a:solidFill>
                  <a:srgbClr val="002060"/>
                </a:solidFill>
                <a:latin typeface="Arial"/>
                <a:cs typeface="Arial"/>
              </a:rPr>
              <a:t>hợp</a:t>
            </a:r>
            <a:endParaRPr lang="en-US" sz="2400" dirty="0">
              <a:solidFill>
                <a:srgbClr val="002060"/>
              </a:solidFill>
              <a:latin typeface="Arial"/>
              <a:cs typeface="Arial"/>
            </a:endParaRPr>
          </a:p>
          <a:p>
            <a:pPr marL="457200" indent="-457200" algn="just">
              <a:lnSpc>
                <a:spcPct val="100000"/>
              </a:lnSpc>
              <a:spcBef>
                <a:spcPts val="400"/>
              </a:spcBef>
              <a:buClr>
                <a:srgbClr val="C00000"/>
              </a:buClr>
              <a:buSzPct val="90000"/>
              <a:buFont typeface="+mj-lt"/>
              <a:buAutoNum type="alphaLcPeriod"/>
            </a:pPr>
            <a:r>
              <a:rPr lang="vi-VN" sz="2400" dirty="0">
                <a:solidFill>
                  <a:srgbClr val="002060"/>
                </a:solidFill>
                <a:latin typeface="Arial"/>
                <a:cs typeface="Arial"/>
              </a:rPr>
              <a:t>Có khu vực chờ dành riêng cho </a:t>
            </a:r>
            <a:r>
              <a:rPr lang="en-US" sz="2400" dirty="0">
                <a:solidFill>
                  <a:srgbClr val="002060"/>
                </a:solidFill>
                <a:latin typeface="Arial"/>
                <a:cs typeface="Arial"/>
              </a:rPr>
              <a:t>BN </a:t>
            </a:r>
            <a:r>
              <a:rPr lang="vi-VN" sz="2400" dirty="0">
                <a:solidFill>
                  <a:srgbClr val="002060"/>
                </a:solidFill>
                <a:latin typeface="Arial"/>
                <a:cs typeface="Arial"/>
              </a:rPr>
              <a:t>có triệu </a:t>
            </a:r>
            <a:r>
              <a:rPr lang="vi-VN" sz="2400" dirty="0" smtClean="0">
                <a:solidFill>
                  <a:srgbClr val="002060"/>
                </a:solidFill>
                <a:latin typeface="Arial"/>
                <a:cs typeface="Arial"/>
              </a:rPr>
              <a:t>chứng</a:t>
            </a:r>
            <a:r>
              <a:rPr lang="en-US" sz="2400" dirty="0" smtClean="0">
                <a:solidFill>
                  <a:srgbClr val="002060"/>
                </a:solidFill>
                <a:latin typeface="Arial"/>
                <a:cs typeface="Arial"/>
              </a:rPr>
              <a:t>, </a:t>
            </a:r>
            <a:r>
              <a:rPr lang="vi-VN" sz="2400" dirty="0" smtClean="0">
                <a:solidFill>
                  <a:srgbClr val="002060"/>
                </a:solidFill>
                <a:latin typeface="Arial"/>
                <a:cs typeface="Arial"/>
              </a:rPr>
              <a:t>cách ly</a:t>
            </a:r>
            <a:r>
              <a:rPr lang="en-US" sz="2400" dirty="0">
                <a:solidFill>
                  <a:srgbClr val="002060"/>
                </a:solidFill>
                <a:latin typeface="Arial"/>
                <a:cs typeface="Arial"/>
              </a:rPr>
              <a:t> </a:t>
            </a:r>
            <a:r>
              <a:rPr lang="en-US" sz="2400" dirty="0" err="1" smtClean="0">
                <a:solidFill>
                  <a:srgbClr val="002060"/>
                </a:solidFill>
                <a:latin typeface="Arial"/>
                <a:cs typeface="Arial"/>
              </a:rPr>
              <a:t>khi</a:t>
            </a:r>
            <a:r>
              <a:rPr lang="en-US" sz="2400" dirty="0" smtClean="0">
                <a:solidFill>
                  <a:srgbClr val="002060"/>
                </a:solidFill>
                <a:latin typeface="Arial"/>
                <a:cs typeface="Arial"/>
              </a:rPr>
              <a:t> </a:t>
            </a:r>
            <a:r>
              <a:rPr lang="en-US" sz="2400" dirty="0" err="1" smtClean="0">
                <a:solidFill>
                  <a:srgbClr val="002060"/>
                </a:solidFill>
                <a:latin typeface="Arial"/>
                <a:cs typeface="Arial"/>
              </a:rPr>
              <a:t>cần</a:t>
            </a:r>
            <a:endParaRPr lang="en-US" sz="2400" dirty="0">
              <a:solidFill>
                <a:srgbClr val="002060"/>
              </a:solidFill>
              <a:latin typeface="Arial"/>
              <a:cs typeface="Arial"/>
            </a:endParaRPr>
          </a:p>
          <a:p>
            <a:pPr marL="457200" indent="-457200" algn="just">
              <a:lnSpc>
                <a:spcPct val="100000"/>
              </a:lnSpc>
              <a:spcBef>
                <a:spcPts val="400"/>
              </a:spcBef>
              <a:buClr>
                <a:srgbClr val="C00000"/>
              </a:buClr>
              <a:buSzPct val="90000"/>
              <a:buFont typeface="+mj-lt"/>
              <a:buAutoNum type="alphaLcPeriod"/>
            </a:pPr>
            <a:r>
              <a:rPr lang="vi-VN" sz="2400" dirty="0">
                <a:solidFill>
                  <a:srgbClr val="002060"/>
                </a:solidFill>
                <a:latin typeface="Arial"/>
                <a:cs typeface="Arial"/>
              </a:rPr>
              <a:t>Đảm bảo cung cấp đủ PPE</a:t>
            </a:r>
            <a:r>
              <a:rPr lang="en-US" sz="2400" dirty="0">
                <a:solidFill>
                  <a:srgbClr val="002060"/>
                </a:solidFill>
                <a:latin typeface="Arial"/>
                <a:cs typeface="Arial"/>
              </a:rPr>
              <a:t>;</a:t>
            </a:r>
          </a:p>
          <a:p>
            <a:pPr marL="457200" indent="-457200" algn="just">
              <a:lnSpc>
                <a:spcPct val="100000"/>
              </a:lnSpc>
              <a:spcBef>
                <a:spcPts val="400"/>
              </a:spcBef>
              <a:buClr>
                <a:srgbClr val="C00000"/>
              </a:buClr>
              <a:buSzPct val="90000"/>
              <a:buFont typeface="+mj-lt"/>
              <a:buAutoNum type="alphaLcPeriod"/>
            </a:pPr>
            <a:r>
              <a:rPr lang="vi-VN" sz="2400" dirty="0">
                <a:solidFill>
                  <a:srgbClr val="002060"/>
                </a:solidFill>
                <a:latin typeface="Arial"/>
                <a:cs typeface="Arial"/>
              </a:rPr>
              <a:t>Tuân thủ các chính sách và quy trình KSNK cho tất cả các hoạt động chăm sóc điều trị. </a:t>
            </a:r>
          </a:p>
          <a:p>
            <a:pPr marL="457200" indent="-457200" algn="just">
              <a:lnSpc>
                <a:spcPct val="100000"/>
              </a:lnSpc>
              <a:spcBef>
                <a:spcPts val="400"/>
              </a:spcBef>
              <a:buClr>
                <a:srgbClr val="C00000"/>
              </a:buClr>
              <a:buSzPct val="90000"/>
              <a:buFont typeface="+mj-lt"/>
              <a:buAutoNum type="alphaLcPeriod"/>
            </a:pPr>
            <a:r>
              <a:rPr lang="en-US" sz="2400" dirty="0" err="1" smtClean="0">
                <a:solidFill>
                  <a:srgbClr val="002060"/>
                </a:solidFill>
                <a:latin typeface="Arial"/>
                <a:cs typeface="Arial"/>
              </a:rPr>
              <a:t>Đào</a:t>
            </a:r>
            <a:r>
              <a:rPr lang="en-US" sz="2400" dirty="0" smtClean="0">
                <a:solidFill>
                  <a:srgbClr val="002060"/>
                </a:solidFill>
                <a:latin typeface="Arial"/>
                <a:cs typeface="Arial"/>
              </a:rPr>
              <a:t> </a:t>
            </a:r>
            <a:r>
              <a:rPr lang="en-US" sz="2400" dirty="0" err="1">
                <a:solidFill>
                  <a:srgbClr val="002060"/>
                </a:solidFill>
                <a:latin typeface="Arial"/>
                <a:cs typeface="Arial"/>
              </a:rPr>
              <a:t>tạo</a:t>
            </a:r>
            <a:r>
              <a:rPr lang="en-US" sz="2400" dirty="0">
                <a:solidFill>
                  <a:srgbClr val="002060"/>
                </a:solidFill>
                <a:latin typeface="Arial"/>
                <a:cs typeface="Arial"/>
              </a:rPr>
              <a:t> </a:t>
            </a:r>
            <a:r>
              <a:rPr lang="en-US" sz="2400" dirty="0" err="1">
                <a:solidFill>
                  <a:srgbClr val="002060"/>
                </a:solidFill>
                <a:latin typeface="Arial"/>
                <a:cs typeface="Arial"/>
              </a:rPr>
              <a:t>đầy</a:t>
            </a:r>
            <a:r>
              <a:rPr lang="en-US" sz="2400" dirty="0">
                <a:solidFill>
                  <a:srgbClr val="002060"/>
                </a:solidFill>
                <a:latin typeface="Arial"/>
                <a:cs typeface="Arial"/>
              </a:rPr>
              <a:t> </a:t>
            </a:r>
            <a:r>
              <a:rPr lang="en-US" sz="2400" dirty="0" err="1">
                <a:solidFill>
                  <a:srgbClr val="002060"/>
                </a:solidFill>
                <a:latin typeface="Arial"/>
                <a:cs typeface="Arial"/>
              </a:rPr>
              <a:t>đủ</a:t>
            </a:r>
            <a:r>
              <a:rPr lang="en-US" sz="2400" dirty="0">
                <a:solidFill>
                  <a:srgbClr val="002060"/>
                </a:solidFill>
                <a:latin typeface="Arial"/>
                <a:cs typeface="Arial"/>
              </a:rPr>
              <a:t> </a:t>
            </a:r>
            <a:r>
              <a:rPr lang="en-US" sz="2400" dirty="0" err="1">
                <a:solidFill>
                  <a:srgbClr val="002060"/>
                </a:solidFill>
                <a:latin typeface="Arial"/>
                <a:cs typeface="Arial"/>
              </a:rPr>
              <a:t>cho</a:t>
            </a:r>
            <a:r>
              <a:rPr lang="en-US" sz="2400" dirty="0">
                <a:solidFill>
                  <a:srgbClr val="002060"/>
                </a:solidFill>
                <a:latin typeface="Arial"/>
                <a:cs typeface="Arial"/>
              </a:rPr>
              <a:t> NVYT</a:t>
            </a:r>
            <a:r>
              <a:rPr lang="en-US" sz="2400" dirty="0" smtClean="0">
                <a:solidFill>
                  <a:srgbClr val="002060"/>
                </a:solidFill>
                <a:latin typeface="Arial"/>
                <a:cs typeface="Arial"/>
              </a:rPr>
              <a:t>;</a:t>
            </a:r>
          </a:p>
          <a:p>
            <a:pPr marL="457200" indent="-457200" algn="just">
              <a:lnSpc>
                <a:spcPct val="100000"/>
              </a:lnSpc>
              <a:spcBef>
                <a:spcPts val="400"/>
              </a:spcBef>
              <a:buClr>
                <a:srgbClr val="C00000"/>
              </a:buClr>
              <a:buSzPct val="90000"/>
              <a:buFont typeface="+mj-lt"/>
              <a:buAutoNum type="alphaLcPeriod"/>
            </a:pPr>
            <a:r>
              <a:rPr lang="en-US" sz="2400" dirty="0" err="1" smtClean="0">
                <a:solidFill>
                  <a:srgbClr val="002060"/>
                </a:solidFill>
                <a:latin typeface="Arial"/>
                <a:cs typeface="Arial"/>
              </a:rPr>
              <a:t>Đảm</a:t>
            </a:r>
            <a:r>
              <a:rPr lang="en-US" sz="2400" dirty="0" smtClean="0">
                <a:solidFill>
                  <a:srgbClr val="002060"/>
                </a:solidFill>
                <a:latin typeface="Arial"/>
                <a:cs typeface="Arial"/>
              </a:rPr>
              <a:t> </a:t>
            </a:r>
            <a:r>
              <a:rPr lang="en-US" sz="2400" dirty="0" err="1">
                <a:solidFill>
                  <a:srgbClr val="002060"/>
                </a:solidFill>
                <a:latin typeface="Arial"/>
                <a:cs typeface="Arial"/>
              </a:rPr>
              <a:t>bảo</a:t>
            </a:r>
            <a:r>
              <a:rPr lang="en-US" sz="2400" dirty="0">
                <a:solidFill>
                  <a:srgbClr val="002060"/>
                </a:solidFill>
                <a:latin typeface="Arial"/>
                <a:cs typeface="Arial"/>
              </a:rPr>
              <a:t> </a:t>
            </a:r>
            <a:r>
              <a:rPr lang="en-US" sz="2400" dirty="0" err="1">
                <a:solidFill>
                  <a:srgbClr val="002060"/>
                </a:solidFill>
                <a:latin typeface="Arial"/>
                <a:cs typeface="Arial"/>
              </a:rPr>
              <a:t>tỷ</a:t>
            </a:r>
            <a:r>
              <a:rPr lang="en-US" sz="2400" dirty="0">
                <a:solidFill>
                  <a:srgbClr val="002060"/>
                </a:solidFill>
                <a:latin typeface="Arial"/>
                <a:cs typeface="Arial"/>
              </a:rPr>
              <a:t> </a:t>
            </a:r>
            <a:r>
              <a:rPr lang="en-US" sz="2400" dirty="0" err="1">
                <a:solidFill>
                  <a:srgbClr val="002060"/>
                </a:solidFill>
                <a:latin typeface="Arial"/>
                <a:cs typeface="Arial"/>
              </a:rPr>
              <a:t>lệ</a:t>
            </a:r>
            <a:r>
              <a:rPr lang="en-US" sz="2400" dirty="0">
                <a:solidFill>
                  <a:srgbClr val="002060"/>
                </a:solidFill>
                <a:latin typeface="Arial"/>
                <a:cs typeface="Arial"/>
              </a:rPr>
              <a:t> </a:t>
            </a:r>
            <a:r>
              <a:rPr lang="en-US" sz="2400" dirty="0" err="1">
                <a:solidFill>
                  <a:srgbClr val="002060"/>
                </a:solidFill>
                <a:latin typeface="Arial"/>
                <a:cs typeface="Arial"/>
              </a:rPr>
              <a:t>bệnh</a:t>
            </a:r>
            <a:r>
              <a:rPr lang="en-US" sz="2400" dirty="0">
                <a:solidFill>
                  <a:srgbClr val="002060"/>
                </a:solidFill>
                <a:latin typeface="Arial"/>
                <a:cs typeface="Arial"/>
              </a:rPr>
              <a:t> </a:t>
            </a:r>
            <a:r>
              <a:rPr lang="en-US" sz="2400" dirty="0" err="1">
                <a:solidFill>
                  <a:srgbClr val="002060"/>
                </a:solidFill>
                <a:latin typeface="Arial"/>
                <a:cs typeface="Arial"/>
              </a:rPr>
              <a:t>nhân</a:t>
            </a:r>
            <a:r>
              <a:rPr lang="en-US" sz="2400" dirty="0">
                <a:solidFill>
                  <a:srgbClr val="002060"/>
                </a:solidFill>
                <a:latin typeface="Arial"/>
                <a:cs typeface="Arial"/>
              </a:rPr>
              <a:t>/ NVYT</a:t>
            </a:r>
            <a:r>
              <a:rPr lang="en-US" sz="2400" dirty="0" smtClean="0">
                <a:solidFill>
                  <a:srgbClr val="002060"/>
                </a:solidFill>
                <a:latin typeface="Arial"/>
                <a:cs typeface="Arial"/>
              </a:rPr>
              <a:t>;</a:t>
            </a:r>
          </a:p>
          <a:p>
            <a:pPr marL="457200" indent="-457200" algn="just">
              <a:lnSpc>
                <a:spcPct val="100000"/>
              </a:lnSpc>
              <a:spcBef>
                <a:spcPts val="400"/>
              </a:spcBef>
              <a:buClr>
                <a:srgbClr val="C00000"/>
              </a:buClr>
              <a:buSzPct val="90000"/>
              <a:buFont typeface="+mj-lt"/>
              <a:buAutoNum type="alphaLcPeriod"/>
            </a:pPr>
            <a:r>
              <a:rPr lang="en-US" sz="2400" dirty="0" err="1" smtClean="0">
                <a:solidFill>
                  <a:srgbClr val="002060"/>
                </a:solidFill>
                <a:latin typeface="Arial"/>
                <a:cs typeface="Arial"/>
              </a:rPr>
              <a:t>Giám</a:t>
            </a:r>
            <a:r>
              <a:rPr lang="en-US" sz="2400" dirty="0" smtClean="0">
                <a:solidFill>
                  <a:srgbClr val="002060"/>
                </a:solidFill>
                <a:latin typeface="Arial"/>
                <a:cs typeface="Arial"/>
              </a:rPr>
              <a:t> </a:t>
            </a:r>
            <a:r>
              <a:rPr lang="en-US" sz="2400" dirty="0" err="1">
                <a:solidFill>
                  <a:srgbClr val="002060"/>
                </a:solidFill>
                <a:latin typeface="Arial"/>
                <a:cs typeface="Arial"/>
              </a:rPr>
              <a:t>sát</a:t>
            </a:r>
            <a:r>
              <a:rPr lang="en-US" sz="2400" dirty="0">
                <a:solidFill>
                  <a:srgbClr val="002060"/>
                </a:solidFill>
                <a:latin typeface="Arial"/>
                <a:cs typeface="Arial"/>
              </a:rPr>
              <a:t> </a:t>
            </a:r>
            <a:r>
              <a:rPr lang="en-US" sz="2400" dirty="0" err="1">
                <a:solidFill>
                  <a:srgbClr val="002060"/>
                </a:solidFill>
                <a:latin typeface="Arial"/>
                <a:cs typeface="Arial"/>
              </a:rPr>
              <a:t>phơi</a:t>
            </a:r>
            <a:r>
              <a:rPr lang="en-US" sz="2400" dirty="0">
                <a:solidFill>
                  <a:srgbClr val="002060"/>
                </a:solidFill>
                <a:latin typeface="Arial"/>
                <a:cs typeface="Arial"/>
              </a:rPr>
              <a:t> </a:t>
            </a:r>
            <a:r>
              <a:rPr lang="en-US" sz="2400" dirty="0" err="1">
                <a:solidFill>
                  <a:srgbClr val="002060"/>
                </a:solidFill>
                <a:latin typeface="Arial"/>
                <a:cs typeface="Arial"/>
              </a:rPr>
              <a:t>nhiễm</a:t>
            </a:r>
            <a:r>
              <a:rPr lang="en-US" sz="2400" dirty="0">
                <a:solidFill>
                  <a:srgbClr val="002060"/>
                </a:solidFill>
                <a:latin typeface="Arial"/>
                <a:cs typeface="Arial"/>
              </a:rPr>
              <a:t> </a:t>
            </a:r>
            <a:r>
              <a:rPr lang="en-US" sz="2400" dirty="0" smtClean="0">
                <a:solidFill>
                  <a:srgbClr val="002060"/>
                </a:solidFill>
                <a:latin typeface="Arial"/>
                <a:cs typeface="Arial"/>
              </a:rPr>
              <a:t>SARS-CoV2 </a:t>
            </a:r>
            <a:r>
              <a:rPr lang="en-US" sz="2400" dirty="0" err="1">
                <a:solidFill>
                  <a:srgbClr val="002060"/>
                </a:solidFill>
                <a:latin typeface="Arial"/>
                <a:cs typeface="Arial"/>
              </a:rPr>
              <a:t>đối</a:t>
            </a:r>
            <a:r>
              <a:rPr lang="en-US" sz="2400" dirty="0">
                <a:solidFill>
                  <a:srgbClr val="002060"/>
                </a:solidFill>
                <a:latin typeface="Arial"/>
                <a:cs typeface="Arial"/>
              </a:rPr>
              <a:t> </a:t>
            </a:r>
            <a:r>
              <a:rPr lang="en-US" sz="2400" dirty="0" err="1">
                <a:solidFill>
                  <a:srgbClr val="002060"/>
                </a:solidFill>
                <a:latin typeface="Arial"/>
                <a:cs typeface="Arial"/>
              </a:rPr>
              <a:t>với</a:t>
            </a:r>
            <a:r>
              <a:rPr lang="en-US" sz="2400" dirty="0">
                <a:solidFill>
                  <a:srgbClr val="002060"/>
                </a:solidFill>
                <a:latin typeface="Arial"/>
                <a:cs typeface="Arial"/>
              </a:rPr>
              <a:t> </a:t>
            </a:r>
            <a:r>
              <a:rPr lang="en-US" sz="2400" dirty="0" err="1">
                <a:solidFill>
                  <a:srgbClr val="002060"/>
                </a:solidFill>
                <a:latin typeface="Arial"/>
                <a:cs typeface="Arial"/>
              </a:rPr>
              <a:t>các</a:t>
            </a:r>
            <a:r>
              <a:rPr lang="en-US" sz="2400" dirty="0">
                <a:solidFill>
                  <a:srgbClr val="002060"/>
                </a:solidFill>
                <a:latin typeface="Arial"/>
                <a:cs typeface="Arial"/>
              </a:rPr>
              <a:t> NVYT</a:t>
            </a:r>
            <a:r>
              <a:rPr lang="en-US" sz="2400" dirty="0" smtClean="0">
                <a:solidFill>
                  <a:srgbClr val="002060"/>
                </a:solidFill>
                <a:latin typeface="Arial"/>
                <a:cs typeface="Arial"/>
              </a:rPr>
              <a:t>;</a:t>
            </a:r>
          </a:p>
          <a:p>
            <a:pPr marL="457200" indent="-457200" algn="just">
              <a:lnSpc>
                <a:spcPct val="100000"/>
              </a:lnSpc>
              <a:spcBef>
                <a:spcPts val="400"/>
              </a:spcBef>
              <a:buClr>
                <a:srgbClr val="C00000"/>
              </a:buClr>
              <a:buSzPct val="90000"/>
              <a:buFont typeface="+mj-lt"/>
              <a:buAutoNum type="alphaLcPeriod"/>
            </a:pPr>
            <a:r>
              <a:rPr lang="en-US" sz="2400" dirty="0" err="1" smtClean="0">
                <a:solidFill>
                  <a:srgbClr val="002060"/>
                </a:solidFill>
                <a:latin typeface="Arial"/>
                <a:cs typeface="Arial"/>
              </a:rPr>
              <a:t>Giám</a:t>
            </a:r>
            <a:r>
              <a:rPr lang="en-US" sz="2400" dirty="0" smtClean="0">
                <a:solidFill>
                  <a:srgbClr val="002060"/>
                </a:solidFill>
                <a:latin typeface="Arial"/>
                <a:cs typeface="Arial"/>
              </a:rPr>
              <a:t> </a:t>
            </a:r>
            <a:r>
              <a:rPr lang="en-US" sz="2400" dirty="0" err="1">
                <a:solidFill>
                  <a:srgbClr val="002060"/>
                </a:solidFill>
                <a:latin typeface="Arial"/>
                <a:cs typeface="Arial"/>
              </a:rPr>
              <a:t>sát</a:t>
            </a:r>
            <a:r>
              <a:rPr lang="en-US" sz="2400" dirty="0">
                <a:solidFill>
                  <a:srgbClr val="002060"/>
                </a:solidFill>
                <a:latin typeface="Arial"/>
                <a:cs typeface="Arial"/>
              </a:rPr>
              <a:t> </a:t>
            </a:r>
            <a:r>
              <a:rPr lang="en-US" sz="2400" dirty="0" err="1">
                <a:solidFill>
                  <a:srgbClr val="002060"/>
                </a:solidFill>
                <a:latin typeface="Arial"/>
                <a:cs typeface="Arial"/>
              </a:rPr>
              <a:t>tuân</a:t>
            </a:r>
            <a:r>
              <a:rPr lang="en-US" sz="2400" dirty="0">
                <a:solidFill>
                  <a:srgbClr val="002060"/>
                </a:solidFill>
                <a:latin typeface="Arial"/>
                <a:cs typeface="Arial"/>
              </a:rPr>
              <a:t> </a:t>
            </a:r>
            <a:r>
              <a:rPr lang="en-US" sz="2400" dirty="0" err="1">
                <a:solidFill>
                  <a:srgbClr val="002060"/>
                </a:solidFill>
                <a:latin typeface="Arial"/>
                <a:cs typeface="Arial"/>
              </a:rPr>
              <a:t>thủ</a:t>
            </a:r>
            <a:r>
              <a:rPr lang="en-US" sz="2400" dirty="0">
                <a:solidFill>
                  <a:srgbClr val="002060"/>
                </a:solidFill>
                <a:latin typeface="Arial"/>
                <a:cs typeface="Arial"/>
              </a:rPr>
              <a:t> </a:t>
            </a:r>
            <a:r>
              <a:rPr lang="en-US" sz="2400" dirty="0" err="1">
                <a:solidFill>
                  <a:srgbClr val="002060"/>
                </a:solidFill>
                <a:latin typeface="Arial"/>
                <a:cs typeface="Arial"/>
              </a:rPr>
              <a:t>các</a:t>
            </a:r>
            <a:r>
              <a:rPr lang="en-US" sz="2400" dirty="0">
                <a:solidFill>
                  <a:srgbClr val="002060"/>
                </a:solidFill>
                <a:latin typeface="Arial"/>
                <a:cs typeface="Arial"/>
              </a:rPr>
              <a:t> </a:t>
            </a:r>
            <a:r>
              <a:rPr lang="en-US" sz="2400" dirty="0" err="1">
                <a:solidFill>
                  <a:srgbClr val="002060"/>
                </a:solidFill>
                <a:latin typeface="Arial"/>
                <a:cs typeface="Arial"/>
              </a:rPr>
              <a:t>biện</a:t>
            </a:r>
            <a:r>
              <a:rPr lang="en-US" sz="2400" dirty="0">
                <a:solidFill>
                  <a:srgbClr val="002060"/>
                </a:solidFill>
                <a:latin typeface="Arial"/>
                <a:cs typeface="Arial"/>
              </a:rPr>
              <a:t> </a:t>
            </a:r>
            <a:r>
              <a:rPr lang="en-US" sz="2400" dirty="0" err="1">
                <a:solidFill>
                  <a:srgbClr val="002060"/>
                </a:solidFill>
                <a:latin typeface="Arial"/>
                <a:cs typeface="Arial"/>
              </a:rPr>
              <a:t>pháp</a:t>
            </a:r>
            <a:r>
              <a:rPr lang="en-US" sz="2400" dirty="0">
                <a:solidFill>
                  <a:srgbClr val="002060"/>
                </a:solidFill>
                <a:latin typeface="Arial"/>
                <a:cs typeface="Arial"/>
              </a:rPr>
              <a:t> </a:t>
            </a:r>
            <a:r>
              <a:rPr lang="en-US" sz="2400" dirty="0" err="1">
                <a:solidFill>
                  <a:srgbClr val="002060"/>
                </a:solidFill>
                <a:latin typeface="Arial"/>
                <a:cs typeface="Arial"/>
              </a:rPr>
              <a:t>phòng</a:t>
            </a:r>
            <a:r>
              <a:rPr lang="en-US" sz="2400" dirty="0">
                <a:solidFill>
                  <a:srgbClr val="002060"/>
                </a:solidFill>
                <a:latin typeface="Arial"/>
                <a:cs typeface="Arial"/>
              </a:rPr>
              <a:t> </a:t>
            </a:r>
            <a:r>
              <a:rPr lang="en-US" sz="2400" dirty="0" err="1">
                <a:solidFill>
                  <a:srgbClr val="002060"/>
                </a:solidFill>
                <a:latin typeface="Arial"/>
                <a:cs typeface="Arial"/>
              </a:rPr>
              <a:t>ngừa</a:t>
            </a:r>
            <a:r>
              <a:rPr lang="en-US" sz="2400" dirty="0">
                <a:solidFill>
                  <a:srgbClr val="002060"/>
                </a:solidFill>
                <a:latin typeface="Arial"/>
                <a:cs typeface="Arial"/>
              </a:rPr>
              <a:t> </a:t>
            </a:r>
            <a:r>
              <a:rPr lang="en-US" sz="2400" dirty="0" err="1" smtClean="0">
                <a:solidFill>
                  <a:srgbClr val="002060"/>
                </a:solidFill>
                <a:latin typeface="Arial"/>
                <a:cs typeface="Arial"/>
              </a:rPr>
              <a:t>chuẩn</a:t>
            </a:r>
            <a:endParaRPr lang="vi-VN" sz="2400" dirty="0">
              <a:latin typeface="Arial"/>
              <a:cs typeface="Arial"/>
            </a:endParaRPr>
          </a:p>
          <a:p>
            <a:pPr algn="just">
              <a:lnSpc>
                <a:spcPct val="100000"/>
              </a:lnSpc>
              <a:spcBef>
                <a:spcPts val="400"/>
              </a:spcBef>
              <a:buFontTx/>
              <a:buChar char="-"/>
            </a:pPr>
            <a:endParaRPr lang="en-US" sz="2400" dirty="0">
              <a:latin typeface="Arial"/>
              <a:cs typeface="Arial"/>
            </a:endParaRPr>
          </a:p>
        </p:txBody>
      </p:sp>
      <p:cxnSp>
        <p:nvCxnSpPr>
          <p:cNvPr id="4" name="Straight Connector 3"/>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3761103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7224" y="226052"/>
            <a:ext cx="11398197" cy="705641"/>
          </a:xfrm>
        </p:spPr>
        <p:txBody>
          <a:bodyPr anchor="ctr">
            <a:normAutofit fontScale="90000"/>
          </a:bodyPr>
          <a:lstStyle/>
          <a:p>
            <a:r>
              <a:rPr lang="vi-VN" sz="2900" b="1" dirty="0">
                <a:latin typeface="+mn-lt"/>
              </a:rPr>
              <a:t>Sơ đồ phân luồng, sàng </a:t>
            </a:r>
            <a:r>
              <a:rPr lang="vi-VN" sz="2900" b="1" dirty="0" smtClean="0">
                <a:latin typeface="+mn-lt"/>
              </a:rPr>
              <a:t>lọc</a:t>
            </a:r>
            <a:r>
              <a:rPr lang="en-US" sz="2900" b="1" dirty="0" smtClean="0">
                <a:latin typeface="+mn-lt"/>
              </a:rPr>
              <a:t> </a:t>
            </a:r>
            <a:r>
              <a:rPr lang="en-US" sz="2900" b="1" dirty="0" err="1" smtClean="0">
                <a:latin typeface="Arial" panose="020B0604020202020204" pitchFamily="34" charset="0"/>
                <a:cs typeface="Arial" panose="020B0604020202020204" pitchFamily="34" charset="0"/>
              </a:rPr>
              <a:t>bệnh</a:t>
            </a:r>
            <a:r>
              <a:rPr lang="en-US" sz="2900" b="1" dirty="0" smtClean="0">
                <a:latin typeface="Arial" panose="020B0604020202020204" pitchFamily="34" charset="0"/>
                <a:cs typeface="Arial" panose="020B0604020202020204" pitchFamily="34" charset="0"/>
              </a:rPr>
              <a:t> </a:t>
            </a:r>
            <a:r>
              <a:rPr lang="en-US" sz="2900" b="1" dirty="0" err="1" smtClean="0">
                <a:latin typeface="Arial" panose="020B0604020202020204" pitchFamily="34" charset="0"/>
                <a:cs typeface="Arial" panose="020B0604020202020204" pitchFamily="34" charset="0"/>
              </a:rPr>
              <a:t>nhân</a:t>
            </a:r>
            <a:r>
              <a:rPr lang="en-US" sz="2900" b="1" dirty="0" smtClean="0">
                <a:latin typeface="Arial" panose="020B0604020202020204" pitchFamily="34" charset="0"/>
                <a:cs typeface="Arial" panose="020B0604020202020204" pitchFamily="34" charset="0"/>
              </a:rPr>
              <a:t> </a:t>
            </a:r>
            <a:r>
              <a:rPr lang="en-US" sz="2900" b="1" dirty="0" err="1" smtClean="0">
                <a:latin typeface="Arial" panose="020B0604020202020204" pitchFamily="34" charset="0"/>
                <a:cs typeface="Arial" panose="020B0604020202020204" pitchFamily="34" charset="0"/>
              </a:rPr>
              <a:t>và</a:t>
            </a:r>
            <a:r>
              <a:rPr lang="en-US" sz="2900" b="1" dirty="0" smtClean="0">
                <a:latin typeface="Arial" panose="020B0604020202020204" pitchFamily="34" charset="0"/>
                <a:cs typeface="Arial" panose="020B0604020202020204" pitchFamily="34" charset="0"/>
              </a:rPr>
              <a:t> </a:t>
            </a:r>
            <a:r>
              <a:rPr lang="en-US" sz="2900" b="1" dirty="0" err="1" smtClean="0">
                <a:latin typeface="Arial" panose="020B0604020202020204" pitchFamily="34" charset="0"/>
                <a:cs typeface="Arial" panose="020B0604020202020204" pitchFamily="34" charset="0"/>
              </a:rPr>
              <a:t>người</a:t>
            </a:r>
            <a:r>
              <a:rPr lang="en-US" sz="2900" b="1" dirty="0" smtClean="0">
                <a:latin typeface="Arial" panose="020B0604020202020204" pitchFamily="34" charset="0"/>
                <a:cs typeface="Arial" panose="020B0604020202020204" pitchFamily="34" charset="0"/>
              </a:rPr>
              <a:t> </a:t>
            </a:r>
            <a:r>
              <a:rPr lang="en-US" sz="2900" b="1" dirty="0" err="1" smtClean="0">
                <a:latin typeface="Arial" panose="020B0604020202020204" pitchFamily="34" charset="0"/>
                <a:cs typeface="Arial" panose="020B0604020202020204" pitchFamily="34" charset="0"/>
              </a:rPr>
              <a:t>thân</a:t>
            </a:r>
            <a:r>
              <a:rPr lang="en-US" sz="2900" b="1" dirty="0" smtClean="0">
                <a:latin typeface="Arial" panose="020B0604020202020204" pitchFamily="34" charset="0"/>
                <a:cs typeface="Arial" panose="020B0604020202020204" pitchFamily="34" charset="0"/>
              </a:rPr>
              <a:t> </a:t>
            </a:r>
            <a:r>
              <a:rPr lang="en-US" sz="2900" b="1" dirty="0" err="1" smtClean="0">
                <a:latin typeface="Arial" panose="020B0604020202020204" pitchFamily="34" charset="0"/>
                <a:cs typeface="Arial" panose="020B0604020202020204" pitchFamily="34" charset="0"/>
              </a:rPr>
              <a:t>đến</a:t>
            </a:r>
            <a:r>
              <a:rPr lang="en-US" sz="2900" b="1" dirty="0" smtClean="0">
                <a:latin typeface="Arial" panose="020B0604020202020204" pitchFamily="34" charset="0"/>
                <a:cs typeface="Arial" panose="020B0604020202020204" pitchFamily="34" charset="0"/>
              </a:rPr>
              <a:t> </a:t>
            </a:r>
            <a:r>
              <a:rPr lang="en-US" sz="2900" b="1" dirty="0" err="1" smtClean="0">
                <a:latin typeface="Arial" panose="020B0604020202020204" pitchFamily="34" charset="0"/>
                <a:cs typeface="Arial" panose="020B0604020202020204" pitchFamily="34" charset="0"/>
              </a:rPr>
              <a:t>bệnh</a:t>
            </a:r>
            <a:r>
              <a:rPr lang="en-US" sz="2900" b="1" dirty="0" smtClean="0">
                <a:latin typeface="Arial" panose="020B0604020202020204" pitchFamily="34" charset="0"/>
                <a:cs typeface="Arial" panose="020B0604020202020204" pitchFamily="34" charset="0"/>
              </a:rPr>
              <a:t> </a:t>
            </a:r>
            <a:r>
              <a:rPr lang="en-US" sz="2900" b="1" dirty="0" err="1" smtClean="0">
                <a:latin typeface="Arial" panose="020B0604020202020204" pitchFamily="34" charset="0"/>
                <a:cs typeface="Arial" panose="020B0604020202020204" pitchFamily="34" charset="0"/>
              </a:rPr>
              <a:t>viện</a:t>
            </a:r>
            <a:endParaRPr lang="en-US" sz="2900" b="1" dirty="0">
              <a:solidFill>
                <a:srgbClr val="FF000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333375" y="990600"/>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pic>
        <p:nvPicPr>
          <p:cNvPr id="8" name="Content Placeholder 7"/>
          <p:cNvPicPr>
            <a:picLocks noGrp="1" noChangeAspect="1"/>
          </p:cNvPicPr>
          <p:nvPr>
            <p:ph idx="1"/>
          </p:nvPr>
        </p:nvPicPr>
        <p:blipFill>
          <a:blip r:embed="rId3"/>
          <a:stretch>
            <a:fillRect/>
          </a:stretch>
        </p:blipFill>
        <p:spPr>
          <a:xfrm>
            <a:off x="6306911" y="1419121"/>
            <a:ext cx="5618567" cy="4718597"/>
          </a:xfrm>
          <a:prstGeom prst="rect">
            <a:avLst/>
          </a:prstGeom>
        </p:spPr>
      </p:pic>
      <p:pic>
        <p:nvPicPr>
          <p:cNvPr id="7" name="Picture 6"/>
          <p:cNvPicPr>
            <a:picLocks noChangeAspect="1"/>
          </p:cNvPicPr>
          <p:nvPr/>
        </p:nvPicPr>
        <p:blipFill>
          <a:blip r:embed="rId4"/>
          <a:stretch>
            <a:fillRect/>
          </a:stretch>
        </p:blipFill>
        <p:spPr>
          <a:xfrm>
            <a:off x="0" y="1335258"/>
            <a:ext cx="5988649" cy="4886325"/>
          </a:xfrm>
          <a:prstGeom prst="rect">
            <a:avLst/>
          </a:prstGeom>
        </p:spPr>
      </p:pic>
    </p:spTree>
    <p:extLst>
      <p:ext uri="{BB962C8B-B14F-4D97-AF65-F5344CB8AC3E}">
        <p14:creationId xmlns:p14="http://schemas.microsoft.com/office/powerpoint/2010/main" val="2339281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7883" y="285750"/>
            <a:ext cx="11149081" cy="678647"/>
          </a:xfrm>
        </p:spPr>
        <p:txBody>
          <a:bodyPr anchor="ctr">
            <a:normAutofit/>
          </a:bodyPr>
          <a:lstStyle/>
          <a:p>
            <a:r>
              <a:rPr lang="en-US" sz="3000" b="1" dirty="0" smtClean="0">
                <a:solidFill>
                  <a:srgbClr val="FF0000"/>
                </a:solidFill>
                <a:latin typeface="Arial" panose="020B0604020202020204" pitchFamily="34" charset="0"/>
                <a:cs typeface="Arial" panose="020B0604020202020204" pitchFamily="34" charset="0"/>
              </a:rPr>
              <a:t>6. </a:t>
            </a:r>
            <a:r>
              <a:rPr lang="en-US" sz="3000" b="1" dirty="0" err="1" smtClean="0">
                <a:solidFill>
                  <a:srgbClr val="FF0000"/>
                </a:solidFill>
                <a:latin typeface="Arial" panose="020B0604020202020204" pitchFamily="34" charset="0"/>
                <a:cs typeface="Arial" panose="020B0604020202020204" pitchFamily="34" charset="0"/>
              </a:rPr>
              <a:t>Kiểm</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soát</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môi</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trường</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và</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kỹ</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thuật</a:t>
            </a:r>
            <a:endParaRPr lang="en-US" sz="30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42925" y="1890334"/>
            <a:ext cx="11374039" cy="3586015"/>
          </a:xfrm>
        </p:spPr>
        <p:txBody>
          <a:bodyPr>
            <a:normAutofit/>
          </a:bodyPr>
          <a:lstStyle/>
          <a:p>
            <a:pPr algn="just">
              <a:lnSpc>
                <a:spcPct val="100000"/>
              </a:lnSpc>
              <a:buClr>
                <a:srgbClr val="C00000"/>
              </a:buClr>
              <a:buSzPct val="100000"/>
              <a:buFont typeface="Wingdings" panose="05000000000000000000" pitchFamily="2" charset="2"/>
              <a:buChar char="Ø"/>
            </a:pP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Đảo</a:t>
            </a:r>
            <a:r>
              <a:rPr lang="en-US" sz="2600" dirty="0" smtClean="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bảm</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thông</a:t>
            </a:r>
            <a:r>
              <a:rPr lang="en-US" sz="2600" dirty="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gió</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thông</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khí</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môi</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trường</a:t>
            </a:r>
            <a:r>
              <a:rPr lang="en-US" sz="2600" dirty="0" smtClean="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đầy</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đủ</a:t>
            </a:r>
            <a:r>
              <a:rPr lang="en-US" sz="2600" dirty="0">
                <a:solidFill>
                  <a:srgbClr val="002060"/>
                </a:solidFill>
                <a:latin typeface="Arial" panose="020B0604020202020204" pitchFamily="34" charset="0"/>
                <a:cs typeface="Arial" panose="020B0604020202020204" pitchFamily="34" charset="0"/>
              </a:rPr>
              <a:t>;</a:t>
            </a:r>
          </a:p>
          <a:p>
            <a:pPr algn="just">
              <a:lnSpc>
                <a:spcPct val="100000"/>
              </a:lnSpc>
              <a:buClr>
                <a:srgbClr val="C00000"/>
              </a:buClr>
              <a:buSzPct val="100000"/>
              <a:buFont typeface="Wingdings" panose="05000000000000000000" pitchFamily="2" charset="2"/>
              <a:buChar char="Ø"/>
            </a:pP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Làm</a:t>
            </a:r>
            <a:r>
              <a:rPr lang="en-US" sz="2600" dirty="0" smtClean="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sạch</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và</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khử</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trùng</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bề</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mặt</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môi</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trường</a:t>
            </a:r>
            <a:r>
              <a:rPr lang="en-US" sz="2600" dirty="0">
                <a:solidFill>
                  <a:srgbClr val="002060"/>
                </a:solidFill>
                <a:latin typeface="Arial" panose="020B0604020202020204" pitchFamily="34" charset="0"/>
                <a:cs typeface="Arial" panose="020B0604020202020204" pitchFamily="34" charset="0"/>
              </a:rPr>
              <a:t>;</a:t>
            </a:r>
          </a:p>
          <a:p>
            <a:pPr algn="just">
              <a:lnSpc>
                <a:spcPct val="100000"/>
              </a:lnSpc>
              <a:buClr>
                <a:srgbClr val="C00000"/>
              </a:buClr>
              <a:buSzPct val="100000"/>
              <a:buFont typeface="Wingdings" panose="05000000000000000000" pitchFamily="2" charset="2"/>
              <a:buChar char="Ø"/>
            </a:pP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Quản</a:t>
            </a:r>
            <a:r>
              <a:rPr lang="en-US" sz="2600" dirty="0" smtClean="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lý</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đồ</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vải</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dụng</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cụ</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chất</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thải</a:t>
            </a:r>
            <a:r>
              <a:rPr lang="en-US" sz="2600" dirty="0">
                <a:solidFill>
                  <a:srgbClr val="002060"/>
                </a:solidFill>
                <a:latin typeface="Arial" panose="020B0604020202020204" pitchFamily="34" charset="0"/>
                <a:cs typeface="Arial" panose="020B0604020202020204" pitchFamily="34" charset="0"/>
              </a:rPr>
              <a:t> y </a:t>
            </a:r>
            <a:r>
              <a:rPr lang="en-US" sz="2600" dirty="0" err="1">
                <a:solidFill>
                  <a:srgbClr val="002060"/>
                </a:solidFill>
                <a:latin typeface="Arial" panose="020B0604020202020204" pitchFamily="34" charset="0"/>
                <a:cs typeface="Arial" panose="020B0604020202020204" pitchFamily="34" charset="0"/>
              </a:rPr>
              <a:t>tế</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theo</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quy</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trình</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thường</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quy</a:t>
            </a:r>
            <a:r>
              <a:rPr lang="en-US" sz="2600" dirty="0">
                <a:solidFill>
                  <a:srgbClr val="002060"/>
                </a:solidFill>
                <a:latin typeface="Arial" panose="020B0604020202020204" pitchFamily="34" charset="0"/>
                <a:cs typeface="Arial" panose="020B0604020202020204" pitchFamily="34" charset="0"/>
              </a:rPr>
              <a:t> an </a:t>
            </a:r>
            <a:r>
              <a:rPr lang="en-US" sz="2600" dirty="0" err="1" smtClean="0">
                <a:solidFill>
                  <a:srgbClr val="002060"/>
                </a:solidFill>
                <a:latin typeface="Arial" panose="020B0604020202020204" pitchFamily="34" charset="0"/>
                <a:cs typeface="Arial" panose="020B0604020202020204" pitchFamily="34" charset="0"/>
              </a:rPr>
              <a:t>toàn</a:t>
            </a:r>
            <a:endParaRPr lang="en-US" sz="2600" dirty="0" smtClean="0">
              <a:solidFill>
                <a:srgbClr val="002060"/>
              </a:solidFill>
              <a:latin typeface="Arial" panose="020B0604020202020204" pitchFamily="34" charset="0"/>
              <a:cs typeface="Arial" panose="020B0604020202020204" pitchFamily="34" charset="0"/>
            </a:endParaRPr>
          </a:p>
          <a:p>
            <a:pPr algn="just">
              <a:lnSpc>
                <a:spcPct val="100000"/>
              </a:lnSpc>
              <a:buClr>
                <a:srgbClr val="C00000"/>
              </a:buClr>
              <a:buSzPct val="100000"/>
              <a:buFont typeface="Wingdings" panose="05000000000000000000" pitchFamily="2" charset="2"/>
              <a:buChar char="Ø"/>
            </a:pPr>
            <a:r>
              <a:rPr lang="en-US" sz="2600" dirty="0" err="1" smtClean="0">
                <a:solidFill>
                  <a:srgbClr val="002060"/>
                </a:solidFill>
                <a:latin typeface="Arial" panose="020B0604020202020204" pitchFamily="34" charset="0"/>
                <a:cs typeface="Arial" panose="020B0604020202020204" pitchFamily="34" charset="0"/>
              </a:rPr>
              <a:t>Tăng</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cường</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ứng</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dụng</a:t>
            </a:r>
            <a:r>
              <a:rPr lang="en-US" sz="2600" dirty="0" smtClean="0">
                <a:solidFill>
                  <a:srgbClr val="002060"/>
                </a:solidFill>
                <a:latin typeface="Arial" panose="020B0604020202020204" pitchFamily="34" charset="0"/>
                <a:cs typeface="Arial" panose="020B0604020202020204" pitchFamily="34" charset="0"/>
              </a:rPr>
              <a:t> CNTT </a:t>
            </a:r>
            <a:r>
              <a:rPr lang="en-US" sz="2600" dirty="0" err="1" smtClean="0">
                <a:solidFill>
                  <a:srgbClr val="002060"/>
                </a:solidFill>
                <a:latin typeface="Arial" panose="020B0604020202020204" pitchFamily="34" charset="0"/>
                <a:cs typeface="Arial" panose="020B0604020202020204" pitchFamily="34" charset="0"/>
              </a:rPr>
              <a:t>trong</a:t>
            </a:r>
            <a:r>
              <a:rPr lang="en-US" sz="2600" dirty="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hoạt</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động</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chuyên</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môn</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Hệ</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thống</a:t>
            </a:r>
            <a:r>
              <a:rPr lang="en-US" sz="2600" dirty="0" smtClean="0">
                <a:solidFill>
                  <a:srgbClr val="002060"/>
                </a:solidFill>
                <a:latin typeface="Arial" panose="020B0604020202020204" pitchFamily="34" charset="0"/>
                <a:cs typeface="Arial" panose="020B0604020202020204" pitchFamily="34" charset="0"/>
              </a:rPr>
              <a:t> Camera </a:t>
            </a:r>
            <a:r>
              <a:rPr lang="en-US" sz="2600" dirty="0" err="1" smtClean="0">
                <a:solidFill>
                  <a:srgbClr val="002060"/>
                </a:solidFill>
                <a:latin typeface="Arial" panose="020B0604020202020204" pitchFamily="34" charset="0"/>
                <a:cs typeface="Arial" panose="020B0604020202020204" pitchFamily="34" charset="0"/>
              </a:rPr>
              <a:t>theo</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dõi</a:t>
            </a:r>
            <a:r>
              <a:rPr lang="en-US" sz="2600" dirty="0" smtClean="0">
                <a:solidFill>
                  <a:srgbClr val="002060"/>
                </a:solidFill>
                <a:latin typeface="Arial" panose="020B0604020202020204" pitchFamily="34" charset="0"/>
                <a:cs typeface="Arial" panose="020B0604020202020204" pitchFamily="34" charset="0"/>
              </a:rPr>
              <a:t> BN, HSBA </a:t>
            </a:r>
            <a:r>
              <a:rPr lang="en-US" sz="2600" dirty="0" err="1" smtClean="0">
                <a:solidFill>
                  <a:srgbClr val="002060"/>
                </a:solidFill>
                <a:latin typeface="Arial" panose="020B0604020202020204" pitchFamily="34" charset="0"/>
                <a:cs typeface="Arial" panose="020B0604020202020204" pitchFamily="34" charset="0"/>
              </a:rPr>
              <a:t>điện</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tử</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hội</a:t>
            </a:r>
            <a:r>
              <a:rPr lang="en-US" sz="2600" dirty="0" smtClean="0">
                <a:solidFill>
                  <a:srgbClr val="002060"/>
                </a:solidFill>
                <a:latin typeface="Arial" panose="020B0604020202020204" pitchFamily="34" charset="0"/>
                <a:cs typeface="Arial" panose="020B0604020202020204" pitchFamily="34" charset="0"/>
              </a:rPr>
              <a:t> </a:t>
            </a:r>
            <a:r>
              <a:rPr lang="en-US" sz="2600" dirty="0" err="1" smtClean="0">
                <a:solidFill>
                  <a:srgbClr val="002060"/>
                </a:solidFill>
                <a:latin typeface="Arial" panose="020B0604020202020204" pitchFamily="34" charset="0"/>
                <a:cs typeface="Arial" panose="020B0604020202020204" pitchFamily="34" charset="0"/>
              </a:rPr>
              <a:t>chẩn</a:t>
            </a:r>
            <a:r>
              <a:rPr lang="en-US" sz="2600" dirty="0" smtClean="0">
                <a:solidFill>
                  <a:srgbClr val="002060"/>
                </a:solidFill>
                <a:latin typeface="Arial" panose="020B0604020202020204" pitchFamily="34" charset="0"/>
                <a:cs typeface="Arial" panose="020B0604020202020204" pitchFamily="34" charset="0"/>
              </a:rPr>
              <a:t> online,.. </a:t>
            </a:r>
            <a:endParaRPr lang="en-US" sz="2600" dirty="0">
              <a:solidFill>
                <a:srgbClr val="00206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38757104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1613" y="217445"/>
            <a:ext cx="10822188" cy="624347"/>
          </a:xfrm>
        </p:spPr>
        <p:txBody>
          <a:bodyPr>
            <a:noAutofit/>
          </a:bodyPr>
          <a:lstStyle/>
          <a:p>
            <a:r>
              <a:rPr lang="en-US" sz="2800" b="1" dirty="0" smtClean="0">
                <a:solidFill>
                  <a:srgbClr val="FF0000"/>
                </a:solidFill>
                <a:latin typeface="Arial"/>
                <a:ea typeface="Times New Roman" charset="0"/>
                <a:cs typeface="Arial"/>
              </a:rPr>
              <a:t/>
            </a:r>
            <a:br>
              <a:rPr lang="en-US" sz="2800" b="1" dirty="0" smtClean="0">
                <a:solidFill>
                  <a:srgbClr val="FF0000"/>
                </a:solidFill>
                <a:latin typeface="Arial"/>
                <a:ea typeface="Times New Roman" charset="0"/>
                <a:cs typeface="Arial"/>
              </a:rPr>
            </a:br>
            <a:r>
              <a:rPr lang="en-US" sz="2800" b="1" dirty="0" smtClean="0">
                <a:solidFill>
                  <a:srgbClr val="FF0000"/>
                </a:solidFill>
                <a:latin typeface="Arial"/>
                <a:ea typeface="Times New Roman" charset="0"/>
                <a:cs typeface="Arial"/>
              </a:rPr>
              <a:t>B. XÂY </a:t>
            </a:r>
            <a:r>
              <a:rPr lang="en-US" sz="2800" b="1" dirty="0">
                <a:solidFill>
                  <a:srgbClr val="FF0000"/>
                </a:solidFill>
                <a:latin typeface="Arial"/>
                <a:ea typeface="Times New Roman" charset="0"/>
                <a:cs typeface="Arial"/>
              </a:rPr>
              <a:t>DỰNG KHU CÁCH LY </a:t>
            </a:r>
            <a:r>
              <a:rPr lang="en-US" sz="2800" b="1" dirty="0" smtClean="0">
                <a:solidFill>
                  <a:srgbClr val="FF0000"/>
                </a:solidFill>
                <a:latin typeface="Arial"/>
                <a:ea typeface="Times New Roman" charset="0"/>
                <a:cs typeface="Arial"/>
              </a:rPr>
              <a:t>TRONG </a:t>
            </a:r>
            <a:r>
              <a:rPr lang="en-US" sz="2800" b="1" dirty="0">
                <a:solidFill>
                  <a:srgbClr val="FF0000"/>
                </a:solidFill>
                <a:latin typeface="Arial"/>
                <a:ea typeface="Times New Roman" charset="0"/>
                <a:cs typeface="Arial"/>
              </a:rPr>
              <a:t>CƠ SỞ </a:t>
            </a:r>
            <a:r>
              <a:rPr lang="en-US" sz="2800" b="1" dirty="0" smtClean="0">
                <a:solidFill>
                  <a:srgbClr val="FF0000"/>
                </a:solidFill>
                <a:latin typeface="Arial"/>
                <a:ea typeface="Times New Roman" charset="0"/>
                <a:cs typeface="Arial"/>
              </a:rPr>
              <a:t>KB, CB</a:t>
            </a:r>
            <a:r>
              <a:rPr lang="en-US" sz="2800" b="1" dirty="0">
                <a:solidFill>
                  <a:srgbClr val="FF0000"/>
                </a:solidFill>
                <a:latin typeface="Arial"/>
                <a:ea typeface="Times New Roman" charset="0"/>
                <a:cs typeface="Arial"/>
              </a:rPr>
              <a:t/>
            </a:r>
            <a:br>
              <a:rPr lang="en-US" sz="2800" b="1" dirty="0">
                <a:solidFill>
                  <a:srgbClr val="FF0000"/>
                </a:solidFill>
                <a:latin typeface="Arial"/>
                <a:ea typeface="Times New Roman" charset="0"/>
                <a:cs typeface="Arial"/>
              </a:rPr>
            </a:br>
            <a:endParaRPr lang="en-US" sz="2800" b="1" dirty="0">
              <a:latin typeface="Arial"/>
              <a:cs typeface="Arial"/>
            </a:endParaRPr>
          </a:p>
        </p:txBody>
      </p:sp>
      <p:sp>
        <p:nvSpPr>
          <p:cNvPr id="3" name="Content Placeholder 2"/>
          <p:cNvSpPr>
            <a:spLocks noGrp="1"/>
          </p:cNvSpPr>
          <p:nvPr>
            <p:ph idx="1"/>
          </p:nvPr>
        </p:nvSpPr>
        <p:spPr>
          <a:xfrm>
            <a:off x="472544" y="989472"/>
            <a:ext cx="11429654" cy="4770139"/>
          </a:xfrm>
        </p:spPr>
        <p:txBody>
          <a:bodyPr>
            <a:noAutofit/>
          </a:bodyPr>
          <a:lstStyle/>
          <a:p>
            <a:pPr lvl="0" algn="just">
              <a:buFont typeface="Wingdings" charset="2"/>
              <a:buChar char="Ø"/>
            </a:pPr>
            <a:r>
              <a:rPr lang="en-US" sz="2000" b="1" i="1" dirty="0" err="1" smtClean="0">
                <a:latin typeface="Arial"/>
                <a:cs typeface="Arial"/>
              </a:rPr>
              <a:t>Mục</a:t>
            </a:r>
            <a:r>
              <a:rPr lang="en-US" sz="2000" b="1" i="1" dirty="0" smtClean="0">
                <a:latin typeface="Arial"/>
                <a:cs typeface="Arial"/>
              </a:rPr>
              <a:t> </a:t>
            </a:r>
            <a:r>
              <a:rPr lang="en-US" sz="2000" b="1" i="1" dirty="0" err="1" smtClean="0">
                <a:latin typeface="Arial"/>
                <a:cs typeface="Arial"/>
              </a:rPr>
              <a:t>đích</a:t>
            </a:r>
            <a:endParaRPr lang="en-US" sz="2000" dirty="0">
              <a:latin typeface="Arial"/>
              <a:cs typeface="Arial"/>
            </a:endParaRPr>
          </a:p>
          <a:p>
            <a:pPr lvl="1" algn="just">
              <a:buFont typeface="Arial"/>
              <a:buChar char="•"/>
            </a:pPr>
            <a:r>
              <a:rPr lang="en-US" sz="1800" dirty="0" err="1">
                <a:latin typeface="Arial"/>
                <a:cs typeface="Arial"/>
              </a:rPr>
              <a:t>Hạn</a:t>
            </a:r>
            <a:r>
              <a:rPr lang="en-US" sz="1800" dirty="0">
                <a:latin typeface="Arial"/>
                <a:cs typeface="Arial"/>
              </a:rPr>
              <a:t> </a:t>
            </a:r>
            <a:r>
              <a:rPr lang="en-US" sz="1800" dirty="0" err="1">
                <a:latin typeface="Arial"/>
                <a:cs typeface="Arial"/>
              </a:rPr>
              <a:t>chê</a:t>
            </a:r>
            <a:r>
              <a:rPr lang="en-US" sz="1800" dirty="0">
                <a:latin typeface="Arial"/>
                <a:cs typeface="Arial"/>
              </a:rPr>
              <a:t>́ </a:t>
            </a:r>
            <a:r>
              <a:rPr lang="en-US" sz="1800" dirty="0" err="1">
                <a:latin typeface="Arial"/>
                <a:cs typeface="Arial"/>
              </a:rPr>
              <a:t>và</a:t>
            </a:r>
            <a:r>
              <a:rPr lang="en-US" sz="1800" dirty="0">
                <a:latin typeface="Arial"/>
                <a:cs typeface="Arial"/>
              </a:rPr>
              <a:t> </a:t>
            </a:r>
            <a:r>
              <a:rPr lang="en-US" sz="1800" dirty="0" smtClean="0">
                <a:latin typeface="Arial"/>
                <a:cs typeface="Arial"/>
              </a:rPr>
              <a:t>KS </a:t>
            </a:r>
            <a:r>
              <a:rPr lang="en-US" sz="1800" dirty="0" err="1" smtClean="0">
                <a:latin typeface="Arial"/>
                <a:cs typeface="Arial"/>
              </a:rPr>
              <a:t>lây</a:t>
            </a:r>
            <a:r>
              <a:rPr lang="en-US" sz="1800" dirty="0" smtClean="0">
                <a:latin typeface="Arial"/>
                <a:cs typeface="Arial"/>
              </a:rPr>
              <a:t> </a:t>
            </a:r>
            <a:r>
              <a:rPr lang="en-US" sz="1800" dirty="0" err="1">
                <a:latin typeface="Arial"/>
                <a:cs typeface="Arial"/>
              </a:rPr>
              <a:t>truyền</a:t>
            </a:r>
            <a:r>
              <a:rPr lang="en-US" sz="1800" dirty="0">
                <a:latin typeface="Arial"/>
                <a:cs typeface="Arial"/>
              </a:rPr>
              <a:t> COVID-19 </a:t>
            </a:r>
            <a:r>
              <a:rPr lang="en-US" sz="1800" dirty="0" err="1">
                <a:latin typeface="Arial"/>
                <a:cs typeface="Arial"/>
              </a:rPr>
              <a:t>trong</a:t>
            </a:r>
            <a:r>
              <a:rPr lang="en-US" sz="1800" dirty="0">
                <a:latin typeface="Arial"/>
                <a:cs typeface="Arial"/>
              </a:rPr>
              <a:t> </a:t>
            </a:r>
            <a:r>
              <a:rPr lang="en-US" sz="1800" dirty="0" err="1" smtClean="0">
                <a:latin typeface="Arial"/>
                <a:cs typeface="Arial"/>
              </a:rPr>
              <a:t>cơ</a:t>
            </a:r>
            <a:r>
              <a:rPr lang="en-US" sz="1800" dirty="0" smtClean="0">
                <a:latin typeface="Arial"/>
                <a:cs typeface="Arial"/>
              </a:rPr>
              <a:t> </a:t>
            </a:r>
            <a:r>
              <a:rPr lang="en-US" sz="1800" dirty="0" err="1">
                <a:latin typeface="Arial"/>
                <a:cs typeface="Arial"/>
              </a:rPr>
              <a:t>sở</a:t>
            </a:r>
            <a:r>
              <a:rPr lang="en-US" sz="1800" dirty="0">
                <a:latin typeface="Arial"/>
                <a:cs typeface="Arial"/>
              </a:rPr>
              <a:t> </a:t>
            </a:r>
            <a:r>
              <a:rPr lang="en-US" sz="1800" dirty="0" smtClean="0">
                <a:latin typeface="Arial"/>
                <a:cs typeface="Arial"/>
              </a:rPr>
              <a:t>KBCB, </a:t>
            </a:r>
            <a:r>
              <a:rPr lang="en-US" sz="1800" dirty="0" err="1">
                <a:latin typeface="Arial"/>
                <a:cs typeface="Arial"/>
              </a:rPr>
              <a:t>nhất</a:t>
            </a:r>
            <a:r>
              <a:rPr lang="en-US" sz="1800" dirty="0">
                <a:latin typeface="Arial"/>
                <a:cs typeface="Arial"/>
              </a:rPr>
              <a:t> </a:t>
            </a:r>
            <a:r>
              <a:rPr lang="en-US" sz="1800" dirty="0" err="1">
                <a:latin typeface="Arial"/>
                <a:cs typeface="Arial"/>
              </a:rPr>
              <a:t>là</a:t>
            </a:r>
            <a:r>
              <a:rPr lang="en-US" sz="1800" dirty="0">
                <a:latin typeface="Arial"/>
                <a:cs typeface="Arial"/>
              </a:rPr>
              <a:t> NVYT, NB, </a:t>
            </a:r>
            <a:r>
              <a:rPr lang="en-US" sz="1800" dirty="0" err="1">
                <a:latin typeface="Arial"/>
                <a:cs typeface="Arial"/>
              </a:rPr>
              <a:t>người</a:t>
            </a:r>
            <a:r>
              <a:rPr lang="en-US" sz="1800" dirty="0">
                <a:latin typeface="Arial"/>
                <a:cs typeface="Arial"/>
              </a:rPr>
              <a:t> </a:t>
            </a:r>
            <a:r>
              <a:rPr lang="en-US" sz="1800" dirty="0" err="1" smtClean="0">
                <a:latin typeface="Arial"/>
                <a:cs typeface="Arial"/>
              </a:rPr>
              <a:t>nhà</a:t>
            </a:r>
            <a:r>
              <a:rPr lang="en-US" sz="1800" dirty="0" smtClean="0">
                <a:latin typeface="Arial"/>
                <a:cs typeface="Arial"/>
              </a:rPr>
              <a:t> </a:t>
            </a:r>
            <a:r>
              <a:rPr lang="en-US" sz="1800" dirty="0" err="1" smtClean="0">
                <a:latin typeface="Arial"/>
                <a:cs typeface="Arial"/>
              </a:rPr>
              <a:t>và</a:t>
            </a:r>
            <a:r>
              <a:rPr lang="en-US" sz="1800" dirty="0" smtClean="0">
                <a:latin typeface="Arial"/>
                <a:cs typeface="Arial"/>
              </a:rPr>
              <a:t> </a:t>
            </a:r>
            <a:r>
              <a:rPr lang="en-US" sz="1800" dirty="0" err="1">
                <a:latin typeface="Arial"/>
                <a:cs typeface="Arial"/>
              </a:rPr>
              <a:t>khách</a:t>
            </a:r>
            <a:r>
              <a:rPr lang="en-US" sz="1800" dirty="0">
                <a:latin typeface="Arial"/>
                <a:cs typeface="Arial"/>
              </a:rPr>
              <a:t> </a:t>
            </a:r>
            <a:r>
              <a:rPr lang="en-US" sz="1800" dirty="0" err="1">
                <a:latin typeface="Arial"/>
                <a:cs typeface="Arial"/>
              </a:rPr>
              <a:t>thăm</a:t>
            </a:r>
            <a:r>
              <a:rPr lang="en-US" sz="1800" dirty="0" smtClean="0">
                <a:latin typeface="Arial"/>
                <a:cs typeface="Arial"/>
              </a:rPr>
              <a:t>.</a:t>
            </a:r>
          </a:p>
          <a:p>
            <a:pPr lvl="1" algn="just">
              <a:buFont typeface="Arial"/>
              <a:buChar char="•"/>
            </a:pPr>
            <a:r>
              <a:rPr lang="en-US" sz="1800" dirty="0" err="1" smtClean="0">
                <a:latin typeface="Arial"/>
                <a:cs typeface="Arial"/>
              </a:rPr>
              <a:t>Hạn</a:t>
            </a:r>
            <a:r>
              <a:rPr lang="en-US" sz="1800" dirty="0" smtClean="0">
                <a:latin typeface="Arial"/>
                <a:cs typeface="Arial"/>
              </a:rPr>
              <a:t> </a:t>
            </a:r>
            <a:r>
              <a:rPr lang="en-US" sz="1800" dirty="0" err="1" smtClean="0">
                <a:latin typeface="Arial"/>
                <a:cs typeface="Arial"/>
              </a:rPr>
              <a:t>chế</a:t>
            </a:r>
            <a:r>
              <a:rPr lang="en-US" sz="1800" dirty="0" smtClean="0">
                <a:latin typeface="Arial"/>
                <a:cs typeface="Arial"/>
              </a:rPr>
              <a:t> </a:t>
            </a:r>
            <a:r>
              <a:rPr lang="en-US" sz="1800" dirty="0" err="1" smtClean="0">
                <a:latin typeface="Arial"/>
                <a:cs typeface="Arial"/>
              </a:rPr>
              <a:t>lây</a:t>
            </a:r>
            <a:r>
              <a:rPr lang="en-US" sz="1800" dirty="0" smtClean="0">
                <a:latin typeface="Arial"/>
                <a:cs typeface="Arial"/>
              </a:rPr>
              <a:t> </a:t>
            </a:r>
            <a:r>
              <a:rPr lang="en-US" sz="1800" dirty="0" err="1" smtClean="0">
                <a:latin typeface="Arial"/>
                <a:cs typeface="Arial"/>
              </a:rPr>
              <a:t>nhiễm</a:t>
            </a:r>
            <a:r>
              <a:rPr lang="en-US" sz="1800" dirty="0" smtClean="0">
                <a:latin typeface="Arial"/>
                <a:cs typeface="Arial"/>
              </a:rPr>
              <a:t> </a:t>
            </a:r>
            <a:r>
              <a:rPr lang="en-US" sz="1800" dirty="0" err="1" smtClean="0">
                <a:latin typeface="Arial"/>
                <a:cs typeface="Arial"/>
              </a:rPr>
              <a:t>từ</a:t>
            </a:r>
            <a:r>
              <a:rPr lang="en-US" sz="1800" dirty="0" smtClean="0">
                <a:latin typeface="Arial"/>
                <a:cs typeface="Arial"/>
              </a:rPr>
              <a:t> </a:t>
            </a:r>
            <a:r>
              <a:rPr lang="en-US" sz="1800" dirty="0" err="1">
                <a:latin typeface="Arial"/>
                <a:cs typeface="Arial"/>
              </a:rPr>
              <a:t>cộng</a:t>
            </a:r>
            <a:r>
              <a:rPr lang="en-US" sz="1800" dirty="0">
                <a:latin typeface="Arial"/>
                <a:cs typeface="Arial"/>
              </a:rPr>
              <a:t> </a:t>
            </a:r>
            <a:r>
              <a:rPr lang="en-US" sz="1800" dirty="0" err="1">
                <a:latin typeface="Arial"/>
                <a:cs typeface="Arial"/>
              </a:rPr>
              <a:t>đồng</a:t>
            </a:r>
            <a:r>
              <a:rPr lang="en-US" sz="1800" dirty="0">
                <a:latin typeface="Arial"/>
                <a:cs typeface="Arial"/>
              </a:rPr>
              <a:t> </a:t>
            </a:r>
            <a:r>
              <a:rPr lang="en-US" sz="1800" dirty="0" err="1">
                <a:latin typeface="Arial"/>
                <a:cs typeface="Arial"/>
              </a:rPr>
              <a:t>vào</a:t>
            </a:r>
            <a:r>
              <a:rPr lang="en-US" sz="1800" dirty="0">
                <a:latin typeface="Arial"/>
                <a:cs typeface="Arial"/>
              </a:rPr>
              <a:t> </a:t>
            </a:r>
            <a:r>
              <a:rPr lang="en-US" sz="1800" dirty="0" err="1" smtClean="0">
                <a:latin typeface="Arial"/>
                <a:cs typeface="Arial"/>
              </a:rPr>
              <a:t>trong</a:t>
            </a:r>
            <a:r>
              <a:rPr lang="en-US" sz="1800" dirty="0" smtClean="0">
                <a:latin typeface="Arial"/>
                <a:cs typeface="Arial"/>
              </a:rPr>
              <a:t> CSYT </a:t>
            </a:r>
            <a:r>
              <a:rPr lang="en-US" sz="1800" dirty="0" err="1">
                <a:latin typeface="Arial"/>
                <a:cs typeface="Arial"/>
              </a:rPr>
              <a:t>và</a:t>
            </a:r>
            <a:r>
              <a:rPr lang="en-US" sz="1800" dirty="0">
                <a:latin typeface="Arial"/>
                <a:cs typeface="Arial"/>
              </a:rPr>
              <a:t> </a:t>
            </a:r>
            <a:r>
              <a:rPr lang="en-US" sz="1800" dirty="0" err="1">
                <a:latin typeface="Arial"/>
                <a:cs typeface="Arial"/>
              </a:rPr>
              <a:t>ngược</a:t>
            </a:r>
            <a:r>
              <a:rPr lang="en-US" sz="1800" dirty="0">
                <a:latin typeface="Arial"/>
                <a:cs typeface="Arial"/>
              </a:rPr>
              <a:t> </a:t>
            </a:r>
            <a:r>
              <a:rPr lang="en-US" sz="1800" dirty="0" err="1">
                <a:latin typeface="Arial"/>
                <a:cs typeface="Arial"/>
              </a:rPr>
              <a:t>lại</a:t>
            </a:r>
            <a:r>
              <a:rPr lang="en-US" sz="1800" dirty="0">
                <a:latin typeface="Arial"/>
                <a:cs typeface="Arial"/>
              </a:rPr>
              <a:t> </a:t>
            </a:r>
          </a:p>
          <a:p>
            <a:pPr lvl="1" algn="just">
              <a:buFont typeface="Arial"/>
              <a:buChar char="•"/>
            </a:pPr>
            <a:r>
              <a:rPr lang="en-US" sz="1800" dirty="0" err="1">
                <a:latin typeface="Arial"/>
                <a:cs typeface="Arial"/>
              </a:rPr>
              <a:t>Cô</a:t>
            </a:r>
            <a:r>
              <a:rPr lang="en-US" sz="1800" dirty="0">
                <a:latin typeface="Arial"/>
                <a:cs typeface="Arial"/>
              </a:rPr>
              <a:t> </a:t>
            </a:r>
            <a:r>
              <a:rPr lang="en-US" sz="1800" dirty="0" err="1">
                <a:latin typeface="Arial"/>
                <a:cs typeface="Arial"/>
              </a:rPr>
              <a:t>lập</a:t>
            </a:r>
            <a:r>
              <a:rPr lang="en-US" sz="1800" dirty="0">
                <a:latin typeface="Arial"/>
                <a:cs typeface="Arial"/>
              </a:rPr>
              <a:t> </a:t>
            </a:r>
            <a:r>
              <a:rPr lang="en-US" sz="1800" dirty="0" err="1">
                <a:latin typeface="Arial"/>
                <a:cs typeface="Arial"/>
              </a:rPr>
              <a:t>mầm</a:t>
            </a:r>
            <a:r>
              <a:rPr lang="en-US" sz="1800" dirty="0">
                <a:latin typeface="Arial"/>
                <a:cs typeface="Arial"/>
              </a:rPr>
              <a:t> </a:t>
            </a:r>
            <a:r>
              <a:rPr lang="en-US" sz="1800" dirty="0" err="1">
                <a:latin typeface="Arial"/>
                <a:cs typeface="Arial"/>
              </a:rPr>
              <a:t>bệnh</a:t>
            </a:r>
            <a:r>
              <a:rPr lang="en-US" sz="1800" dirty="0">
                <a:latin typeface="Arial"/>
                <a:cs typeface="Arial"/>
              </a:rPr>
              <a:t> </a:t>
            </a:r>
            <a:r>
              <a:rPr lang="en-US" sz="1800" dirty="0" err="1">
                <a:latin typeface="Arial"/>
                <a:cs typeface="Arial"/>
              </a:rPr>
              <a:t>trong</a:t>
            </a:r>
            <a:r>
              <a:rPr lang="en-US" sz="1800" dirty="0">
                <a:latin typeface="Arial"/>
                <a:cs typeface="Arial"/>
              </a:rPr>
              <a:t> </a:t>
            </a:r>
            <a:r>
              <a:rPr lang="en-US" sz="1800" dirty="0" err="1">
                <a:latin typeface="Arial"/>
                <a:cs typeface="Arial"/>
              </a:rPr>
              <a:t>khu</a:t>
            </a:r>
            <a:r>
              <a:rPr lang="en-US" sz="1800" dirty="0">
                <a:latin typeface="Arial"/>
                <a:cs typeface="Arial"/>
              </a:rPr>
              <a:t> </a:t>
            </a:r>
            <a:r>
              <a:rPr lang="en-US" sz="1800" dirty="0" err="1">
                <a:latin typeface="Arial"/>
                <a:cs typeface="Arial"/>
              </a:rPr>
              <a:t>vực</a:t>
            </a:r>
            <a:r>
              <a:rPr lang="en-US" sz="1800" dirty="0">
                <a:latin typeface="Arial"/>
                <a:cs typeface="Arial"/>
              </a:rPr>
              <a:t> </a:t>
            </a:r>
            <a:r>
              <a:rPr lang="en-US" sz="1800" dirty="0" err="1">
                <a:latin typeface="Arial"/>
                <a:cs typeface="Arial"/>
              </a:rPr>
              <a:t>cách</a:t>
            </a:r>
            <a:r>
              <a:rPr lang="en-US" sz="1800" dirty="0">
                <a:latin typeface="Arial"/>
                <a:cs typeface="Arial"/>
              </a:rPr>
              <a:t> </a:t>
            </a:r>
            <a:r>
              <a:rPr lang="en-US" sz="1800" dirty="0" err="1">
                <a:latin typeface="Arial"/>
                <a:cs typeface="Arial"/>
              </a:rPr>
              <a:t>ly</a:t>
            </a:r>
            <a:r>
              <a:rPr lang="en-US" sz="1800" dirty="0">
                <a:latin typeface="Arial"/>
                <a:cs typeface="Arial"/>
              </a:rPr>
              <a:t> </a:t>
            </a:r>
            <a:r>
              <a:rPr lang="en-US" sz="1800" dirty="0" err="1">
                <a:latin typeface="Arial"/>
                <a:cs typeface="Arial"/>
              </a:rPr>
              <a:t>để</a:t>
            </a:r>
            <a:r>
              <a:rPr lang="en-US" sz="1800" dirty="0">
                <a:latin typeface="Arial"/>
                <a:cs typeface="Arial"/>
              </a:rPr>
              <a:t> </a:t>
            </a:r>
            <a:r>
              <a:rPr lang="en-US" sz="1800" dirty="0" err="1">
                <a:latin typeface="Arial"/>
                <a:cs typeface="Arial"/>
              </a:rPr>
              <a:t>xử</a:t>
            </a:r>
            <a:r>
              <a:rPr lang="en-US" sz="1800" dirty="0">
                <a:latin typeface="Arial"/>
                <a:cs typeface="Arial"/>
              </a:rPr>
              <a:t> </a:t>
            </a:r>
            <a:r>
              <a:rPr lang="en-US" sz="1800" dirty="0" err="1" smtClean="0">
                <a:latin typeface="Arial"/>
                <a:cs typeface="Arial"/>
              </a:rPr>
              <a:t>lý</a:t>
            </a:r>
            <a:endParaRPr lang="en-US" sz="1800" dirty="0" smtClean="0">
              <a:latin typeface="Arial"/>
              <a:cs typeface="Arial"/>
            </a:endParaRPr>
          </a:p>
          <a:p>
            <a:pPr lvl="0" algn="just">
              <a:buFont typeface="Wingdings" charset="2"/>
              <a:buChar char="Ø"/>
            </a:pPr>
            <a:r>
              <a:rPr lang="en-US" sz="2000" b="1" i="1" dirty="0" err="1" smtClean="0">
                <a:latin typeface="Arial"/>
                <a:cs typeface="Arial"/>
              </a:rPr>
              <a:t>Nguyên</a:t>
            </a:r>
            <a:r>
              <a:rPr lang="en-US" sz="2000" b="1" i="1" dirty="0" smtClean="0">
                <a:latin typeface="Arial"/>
                <a:cs typeface="Arial"/>
              </a:rPr>
              <a:t> </a:t>
            </a:r>
            <a:r>
              <a:rPr lang="en-US" sz="2000" b="1" i="1" dirty="0" err="1">
                <a:latin typeface="Arial"/>
                <a:cs typeface="Arial"/>
              </a:rPr>
              <a:t>tắc</a:t>
            </a:r>
            <a:r>
              <a:rPr lang="en-US" sz="2000" b="1" i="1" dirty="0">
                <a:latin typeface="Arial"/>
                <a:cs typeface="Arial"/>
              </a:rPr>
              <a:t> </a:t>
            </a:r>
            <a:r>
              <a:rPr lang="en-US" sz="2000" b="1" i="1" dirty="0" err="1">
                <a:latin typeface="Arial"/>
                <a:cs typeface="Arial"/>
              </a:rPr>
              <a:t>xây</a:t>
            </a:r>
            <a:r>
              <a:rPr lang="en-US" sz="2000" b="1" i="1" dirty="0">
                <a:latin typeface="Arial"/>
                <a:cs typeface="Arial"/>
              </a:rPr>
              <a:t> </a:t>
            </a:r>
            <a:r>
              <a:rPr lang="en-US" sz="2000" b="1" i="1" dirty="0" err="1">
                <a:latin typeface="Arial"/>
                <a:cs typeface="Arial"/>
              </a:rPr>
              <a:t>dựng</a:t>
            </a:r>
            <a:r>
              <a:rPr lang="en-US" sz="2000" b="1" i="1" dirty="0">
                <a:latin typeface="Arial"/>
                <a:cs typeface="Arial"/>
              </a:rPr>
              <a:t> </a:t>
            </a:r>
            <a:r>
              <a:rPr lang="en-US" sz="2000" b="1" i="1" dirty="0" err="1">
                <a:latin typeface="Arial"/>
                <a:cs typeface="Arial"/>
              </a:rPr>
              <a:t>khu</a:t>
            </a:r>
            <a:r>
              <a:rPr lang="en-US" sz="2000" b="1" i="1" dirty="0">
                <a:latin typeface="Arial"/>
                <a:cs typeface="Arial"/>
              </a:rPr>
              <a:t> </a:t>
            </a:r>
            <a:r>
              <a:rPr lang="en-US" sz="2000" b="1" i="1" dirty="0" err="1">
                <a:latin typeface="Arial"/>
                <a:cs typeface="Arial"/>
              </a:rPr>
              <a:t>cách</a:t>
            </a:r>
            <a:r>
              <a:rPr lang="en-US" sz="2000" b="1" i="1" dirty="0">
                <a:latin typeface="Arial"/>
                <a:cs typeface="Arial"/>
              </a:rPr>
              <a:t> </a:t>
            </a:r>
            <a:r>
              <a:rPr lang="en-US" sz="2000" b="1" i="1" dirty="0" err="1" smtClean="0">
                <a:latin typeface="Arial"/>
                <a:cs typeface="Arial"/>
              </a:rPr>
              <a:t>ly</a:t>
            </a:r>
            <a:endParaRPr lang="en-US" sz="2000" dirty="0">
              <a:latin typeface="Arial"/>
              <a:cs typeface="Arial"/>
            </a:endParaRPr>
          </a:p>
          <a:p>
            <a:pPr lvl="1" algn="just">
              <a:buFont typeface="Arial"/>
              <a:buChar char="•"/>
            </a:pPr>
            <a:r>
              <a:rPr lang="en-US" sz="1800" dirty="0" err="1" smtClean="0">
                <a:latin typeface="Arial"/>
                <a:cs typeface="Arial"/>
              </a:rPr>
              <a:t>Nằm</a:t>
            </a:r>
            <a:r>
              <a:rPr lang="en-US" sz="1800" dirty="0" smtClean="0">
                <a:latin typeface="Arial"/>
                <a:cs typeface="Arial"/>
              </a:rPr>
              <a:t> </a:t>
            </a:r>
            <a:r>
              <a:rPr lang="en-US" sz="1800" dirty="0" err="1">
                <a:latin typeface="Arial"/>
                <a:cs typeface="Arial"/>
              </a:rPr>
              <a:t>ở</a:t>
            </a:r>
            <a:r>
              <a:rPr lang="en-US" sz="1800" dirty="0">
                <a:latin typeface="Arial"/>
                <a:cs typeface="Arial"/>
              </a:rPr>
              <a:t> </a:t>
            </a:r>
            <a:r>
              <a:rPr lang="en-US" sz="1800" dirty="0" err="1">
                <a:latin typeface="Arial"/>
                <a:cs typeface="Arial"/>
              </a:rPr>
              <a:t>cuối</a:t>
            </a:r>
            <a:r>
              <a:rPr lang="en-US" sz="1800" dirty="0">
                <a:latin typeface="Arial"/>
                <a:cs typeface="Arial"/>
              </a:rPr>
              <a:t> </a:t>
            </a:r>
            <a:r>
              <a:rPr lang="en-US" sz="1800" dirty="0" err="1">
                <a:latin typeface="Arial"/>
                <a:cs typeface="Arial"/>
              </a:rPr>
              <a:t>hành</a:t>
            </a:r>
            <a:r>
              <a:rPr lang="en-US" sz="1800" dirty="0">
                <a:latin typeface="Arial"/>
                <a:cs typeface="Arial"/>
              </a:rPr>
              <a:t> </a:t>
            </a:r>
            <a:r>
              <a:rPr lang="en-US" sz="1800" dirty="0" err="1">
                <a:latin typeface="Arial"/>
                <a:cs typeface="Arial"/>
              </a:rPr>
              <a:t>lang</a:t>
            </a:r>
            <a:r>
              <a:rPr lang="en-US" sz="1800" dirty="0">
                <a:latin typeface="Arial"/>
                <a:cs typeface="Arial"/>
              </a:rPr>
              <a:t>, </a:t>
            </a:r>
            <a:r>
              <a:rPr lang="en-US" sz="1800" dirty="0" err="1">
                <a:latin typeface="Arial"/>
                <a:cs typeface="Arial"/>
              </a:rPr>
              <a:t>nơi</a:t>
            </a:r>
            <a:r>
              <a:rPr lang="en-US" sz="1800" dirty="0">
                <a:latin typeface="Arial"/>
                <a:cs typeface="Arial"/>
              </a:rPr>
              <a:t> </a:t>
            </a:r>
            <a:r>
              <a:rPr lang="en-US" sz="1800" dirty="0" err="1">
                <a:latin typeface="Arial"/>
                <a:cs typeface="Arial"/>
              </a:rPr>
              <a:t>ít</a:t>
            </a:r>
            <a:r>
              <a:rPr lang="en-US" sz="1800" dirty="0">
                <a:latin typeface="Arial"/>
                <a:cs typeface="Arial"/>
              </a:rPr>
              <a:t> </a:t>
            </a:r>
            <a:r>
              <a:rPr lang="en-US" sz="1800" dirty="0" err="1">
                <a:latin typeface="Arial"/>
                <a:cs typeface="Arial"/>
              </a:rPr>
              <a:t>người</a:t>
            </a:r>
            <a:r>
              <a:rPr lang="en-US" sz="1800" dirty="0">
                <a:latin typeface="Arial"/>
                <a:cs typeface="Arial"/>
              </a:rPr>
              <a:t> qua </a:t>
            </a:r>
            <a:r>
              <a:rPr lang="en-US" sz="1800" dirty="0" err="1">
                <a:latin typeface="Arial"/>
                <a:cs typeface="Arial"/>
              </a:rPr>
              <a:t>lại</a:t>
            </a:r>
            <a:r>
              <a:rPr lang="en-US" sz="1800" dirty="0">
                <a:latin typeface="Arial"/>
                <a:cs typeface="Arial"/>
              </a:rPr>
              <a:t>, </a:t>
            </a:r>
            <a:r>
              <a:rPr lang="en-US" sz="1800" dirty="0" err="1">
                <a:latin typeface="Arial"/>
                <a:cs typeface="Arial"/>
              </a:rPr>
              <a:t>cuối</a:t>
            </a:r>
            <a:r>
              <a:rPr lang="en-US" sz="1800" dirty="0">
                <a:latin typeface="Arial"/>
                <a:cs typeface="Arial"/>
              </a:rPr>
              <a:t> </a:t>
            </a:r>
            <a:r>
              <a:rPr lang="en-US" sz="1800" dirty="0" err="1">
                <a:latin typeface="Arial"/>
                <a:cs typeface="Arial"/>
              </a:rPr>
              <a:t>hướng</a:t>
            </a:r>
            <a:r>
              <a:rPr lang="en-US" sz="1800" dirty="0">
                <a:latin typeface="Arial"/>
                <a:cs typeface="Arial"/>
              </a:rPr>
              <a:t> </a:t>
            </a:r>
            <a:r>
              <a:rPr lang="en-US" sz="1800" dirty="0" err="1">
                <a:latin typeface="Arial"/>
                <a:cs typeface="Arial"/>
              </a:rPr>
              <a:t>gió</a:t>
            </a:r>
            <a:r>
              <a:rPr lang="en-US" sz="1800" dirty="0">
                <a:latin typeface="Arial"/>
                <a:cs typeface="Arial"/>
              </a:rPr>
              <a:t> </a:t>
            </a:r>
            <a:r>
              <a:rPr lang="en-US" sz="1800" dirty="0" err="1">
                <a:latin typeface="Arial"/>
                <a:cs typeface="Arial"/>
              </a:rPr>
              <a:t>chính</a:t>
            </a:r>
            <a:r>
              <a:rPr lang="en-US" sz="1800" dirty="0">
                <a:latin typeface="Arial"/>
                <a:cs typeface="Arial"/>
              </a:rPr>
              <a:t>.</a:t>
            </a:r>
          </a:p>
          <a:p>
            <a:pPr lvl="1" algn="just">
              <a:buFont typeface="Arial"/>
              <a:buChar char="•"/>
            </a:pPr>
            <a:r>
              <a:rPr lang="en-US" sz="1800" dirty="0" err="1">
                <a:latin typeface="Arial"/>
                <a:cs typeface="Arial"/>
              </a:rPr>
              <a:t>Không</a:t>
            </a:r>
            <a:r>
              <a:rPr lang="en-US" sz="1800" dirty="0">
                <a:latin typeface="Arial"/>
                <a:cs typeface="Arial"/>
              </a:rPr>
              <a:t> </a:t>
            </a:r>
            <a:r>
              <a:rPr lang="en-US" sz="1800" dirty="0" err="1">
                <a:latin typeface="Arial"/>
                <a:cs typeface="Arial"/>
              </a:rPr>
              <a:t>để</a:t>
            </a:r>
            <a:r>
              <a:rPr lang="en-US" sz="1800" dirty="0">
                <a:latin typeface="Arial"/>
                <a:cs typeface="Arial"/>
              </a:rPr>
              <a:t> </a:t>
            </a:r>
            <a:r>
              <a:rPr lang="en-US" sz="1800" dirty="0" err="1">
                <a:latin typeface="Arial"/>
                <a:cs typeface="Arial"/>
              </a:rPr>
              <a:t>người</a:t>
            </a:r>
            <a:r>
              <a:rPr lang="en-US" sz="1800" dirty="0">
                <a:latin typeface="Arial"/>
                <a:cs typeface="Arial"/>
              </a:rPr>
              <a:t> </a:t>
            </a:r>
            <a:r>
              <a:rPr lang="en-US" sz="1800" dirty="0" err="1">
                <a:latin typeface="Arial"/>
                <a:cs typeface="Arial"/>
              </a:rPr>
              <a:t>nhà</a:t>
            </a:r>
            <a:r>
              <a:rPr lang="en-US" sz="1800" dirty="0">
                <a:latin typeface="Arial"/>
                <a:cs typeface="Arial"/>
              </a:rPr>
              <a:t> </a:t>
            </a:r>
            <a:r>
              <a:rPr lang="en-US" sz="1800" dirty="0" err="1">
                <a:latin typeface="Arial"/>
                <a:cs typeface="Arial"/>
              </a:rPr>
              <a:t>tham</a:t>
            </a:r>
            <a:r>
              <a:rPr lang="en-US" sz="1800" dirty="0">
                <a:latin typeface="Arial"/>
                <a:cs typeface="Arial"/>
              </a:rPr>
              <a:t> </a:t>
            </a:r>
            <a:r>
              <a:rPr lang="en-US" sz="1800" dirty="0" err="1">
                <a:latin typeface="Arial"/>
                <a:cs typeface="Arial"/>
              </a:rPr>
              <a:t>gia</a:t>
            </a:r>
            <a:r>
              <a:rPr lang="en-US" sz="1800" dirty="0">
                <a:latin typeface="Arial"/>
                <a:cs typeface="Arial"/>
              </a:rPr>
              <a:t> </a:t>
            </a:r>
            <a:r>
              <a:rPr lang="en-US" sz="1800" dirty="0" err="1">
                <a:latin typeface="Arial"/>
                <a:cs typeface="Arial"/>
              </a:rPr>
              <a:t>chăm</a:t>
            </a:r>
            <a:r>
              <a:rPr lang="en-US" sz="1800" dirty="0">
                <a:latin typeface="Arial"/>
                <a:cs typeface="Arial"/>
              </a:rPr>
              <a:t> </a:t>
            </a:r>
            <a:r>
              <a:rPr lang="en-US" sz="1800" dirty="0" err="1">
                <a:latin typeface="Arial"/>
                <a:cs typeface="Arial"/>
              </a:rPr>
              <a:t>sóc</a:t>
            </a:r>
            <a:r>
              <a:rPr lang="en-US" sz="1800" dirty="0">
                <a:latin typeface="Arial"/>
                <a:cs typeface="Arial"/>
              </a:rPr>
              <a:t>, </a:t>
            </a:r>
            <a:r>
              <a:rPr lang="en-US" sz="1800" dirty="0" err="1">
                <a:latin typeface="Arial"/>
                <a:cs typeface="Arial"/>
              </a:rPr>
              <a:t>hạn</a:t>
            </a:r>
            <a:r>
              <a:rPr lang="en-US" sz="1800" dirty="0">
                <a:latin typeface="Arial"/>
                <a:cs typeface="Arial"/>
              </a:rPr>
              <a:t> </a:t>
            </a:r>
            <a:r>
              <a:rPr lang="en-US" sz="1800" dirty="0" err="1">
                <a:latin typeface="Arial"/>
                <a:cs typeface="Arial"/>
              </a:rPr>
              <a:t>chê</a:t>
            </a:r>
            <a:r>
              <a:rPr lang="en-US" sz="1800" dirty="0">
                <a:latin typeface="Arial"/>
                <a:cs typeface="Arial"/>
              </a:rPr>
              <a:t>́ </a:t>
            </a:r>
            <a:r>
              <a:rPr lang="en-US" sz="1800" dirty="0" err="1">
                <a:latin typeface="Arial"/>
                <a:cs typeface="Arial"/>
              </a:rPr>
              <a:t>tối</a:t>
            </a:r>
            <a:r>
              <a:rPr lang="en-US" sz="1800" dirty="0">
                <a:latin typeface="Arial"/>
                <a:cs typeface="Arial"/>
              </a:rPr>
              <a:t> </a:t>
            </a:r>
            <a:r>
              <a:rPr lang="en-US" sz="1800" dirty="0" err="1">
                <a:latin typeface="Arial"/>
                <a:cs typeface="Arial"/>
              </a:rPr>
              <a:t>đa</a:t>
            </a:r>
            <a:r>
              <a:rPr lang="en-US" sz="1800" dirty="0">
                <a:latin typeface="Arial"/>
                <a:cs typeface="Arial"/>
              </a:rPr>
              <a:t> </a:t>
            </a:r>
            <a:r>
              <a:rPr lang="en-US" sz="1800" dirty="0" err="1">
                <a:latin typeface="Arial"/>
                <a:cs typeface="Arial"/>
              </a:rPr>
              <a:t>khách</a:t>
            </a:r>
            <a:r>
              <a:rPr lang="en-US" sz="1800" dirty="0">
                <a:latin typeface="Arial"/>
                <a:cs typeface="Arial"/>
              </a:rPr>
              <a:t> </a:t>
            </a:r>
            <a:r>
              <a:rPr lang="en-US" sz="1800" dirty="0" err="1">
                <a:latin typeface="Arial"/>
                <a:cs typeface="Arial"/>
              </a:rPr>
              <a:t>thăm</a:t>
            </a:r>
            <a:endParaRPr lang="en-US" sz="1800" dirty="0">
              <a:latin typeface="Arial"/>
              <a:cs typeface="Arial"/>
            </a:endParaRPr>
          </a:p>
          <a:p>
            <a:pPr lvl="1" algn="just">
              <a:buFont typeface="Arial"/>
              <a:buChar char="•"/>
            </a:pPr>
            <a:r>
              <a:rPr lang="en-US" sz="1800" dirty="0" err="1">
                <a:latin typeface="Arial"/>
                <a:cs typeface="Arial"/>
              </a:rPr>
              <a:t>Khu</a:t>
            </a:r>
            <a:r>
              <a:rPr lang="en-US" sz="1800" dirty="0">
                <a:latin typeface="Arial"/>
                <a:cs typeface="Arial"/>
              </a:rPr>
              <a:t> </a:t>
            </a:r>
            <a:r>
              <a:rPr lang="en-US" sz="1800" dirty="0" err="1">
                <a:latin typeface="Arial"/>
                <a:cs typeface="Arial"/>
              </a:rPr>
              <a:t>cách</a:t>
            </a:r>
            <a:r>
              <a:rPr lang="en-US" sz="1800" dirty="0">
                <a:latin typeface="Arial"/>
                <a:cs typeface="Arial"/>
              </a:rPr>
              <a:t> </a:t>
            </a:r>
            <a:r>
              <a:rPr lang="en-US" sz="1800" dirty="0" err="1">
                <a:latin typeface="Arial"/>
                <a:cs typeface="Arial"/>
              </a:rPr>
              <a:t>ly</a:t>
            </a:r>
            <a:r>
              <a:rPr lang="en-US" sz="1800" dirty="0">
                <a:latin typeface="Arial"/>
                <a:cs typeface="Arial"/>
              </a:rPr>
              <a:t> </a:t>
            </a:r>
            <a:r>
              <a:rPr lang="en-US" sz="1800" dirty="0" err="1">
                <a:latin typeface="Arial"/>
                <a:cs typeface="Arial"/>
              </a:rPr>
              <a:t>cần</a:t>
            </a:r>
            <a:r>
              <a:rPr lang="en-US" sz="1800" dirty="0">
                <a:latin typeface="Arial"/>
                <a:cs typeface="Arial"/>
              </a:rPr>
              <a:t> </a:t>
            </a:r>
            <a:r>
              <a:rPr lang="en-US" sz="1800" dirty="0" err="1">
                <a:latin typeface="Arial"/>
                <a:cs typeface="Arial"/>
              </a:rPr>
              <a:t>được</a:t>
            </a:r>
            <a:r>
              <a:rPr lang="en-US" sz="1800" dirty="0">
                <a:latin typeface="Arial"/>
                <a:cs typeface="Arial"/>
              </a:rPr>
              <a:t> chia </a:t>
            </a:r>
            <a:r>
              <a:rPr lang="en-US" sz="1800" dirty="0" err="1">
                <a:latin typeface="Arial"/>
                <a:cs typeface="Arial"/>
              </a:rPr>
              <a:t>thành</a:t>
            </a:r>
            <a:r>
              <a:rPr lang="en-US" sz="1800" dirty="0">
                <a:latin typeface="Arial"/>
                <a:cs typeface="Arial"/>
              </a:rPr>
              <a:t> 3 </a:t>
            </a:r>
            <a:r>
              <a:rPr lang="en-US" sz="1800" dirty="0" err="1">
                <a:latin typeface="Arial"/>
                <a:cs typeface="Arial"/>
              </a:rPr>
              <a:t>vùng</a:t>
            </a:r>
            <a:r>
              <a:rPr lang="en-US" sz="1800" dirty="0">
                <a:latin typeface="Arial"/>
                <a:cs typeface="Arial"/>
              </a:rPr>
              <a:t> </a:t>
            </a:r>
            <a:r>
              <a:rPr lang="en-US" sz="1800" dirty="0" err="1">
                <a:latin typeface="Arial"/>
                <a:cs typeface="Arial"/>
              </a:rPr>
              <a:t>khác</a:t>
            </a:r>
            <a:r>
              <a:rPr lang="en-US" sz="1800" dirty="0">
                <a:latin typeface="Arial"/>
                <a:cs typeface="Arial"/>
              </a:rPr>
              <a:t> </a:t>
            </a:r>
            <a:r>
              <a:rPr lang="en-US" sz="1800" dirty="0" err="1">
                <a:latin typeface="Arial"/>
                <a:cs typeface="Arial"/>
              </a:rPr>
              <a:t>nhau</a:t>
            </a:r>
            <a:r>
              <a:rPr lang="en-US" sz="1800" dirty="0">
                <a:latin typeface="Arial"/>
                <a:cs typeface="Arial"/>
              </a:rPr>
              <a:t> </a:t>
            </a:r>
            <a:r>
              <a:rPr lang="en-US" sz="1800" dirty="0" err="1">
                <a:latin typeface="Arial"/>
                <a:cs typeface="Arial"/>
              </a:rPr>
              <a:t>theo</a:t>
            </a:r>
            <a:r>
              <a:rPr lang="en-US" sz="1800" dirty="0">
                <a:latin typeface="Arial"/>
                <a:cs typeface="Arial"/>
              </a:rPr>
              <a:t> </a:t>
            </a:r>
            <a:r>
              <a:rPr lang="en-US" sz="1800" dirty="0" err="1">
                <a:latin typeface="Arial"/>
                <a:cs typeface="Arial"/>
              </a:rPr>
              <a:t>nguy</a:t>
            </a:r>
            <a:r>
              <a:rPr lang="en-US" sz="1800" dirty="0">
                <a:latin typeface="Arial"/>
                <a:cs typeface="Arial"/>
              </a:rPr>
              <a:t> </a:t>
            </a:r>
            <a:r>
              <a:rPr lang="en-US" sz="1800" dirty="0" err="1">
                <a:latin typeface="Arial"/>
                <a:cs typeface="Arial"/>
              </a:rPr>
              <a:t>cơ</a:t>
            </a:r>
            <a:r>
              <a:rPr lang="en-US" sz="1800" dirty="0">
                <a:latin typeface="Arial"/>
                <a:cs typeface="Arial"/>
              </a:rPr>
              <a:t> </a:t>
            </a:r>
            <a:r>
              <a:rPr lang="en-US" sz="1800" dirty="0" err="1">
                <a:latin typeface="Arial"/>
                <a:cs typeface="Arial"/>
              </a:rPr>
              <a:t>lây</a:t>
            </a:r>
            <a:r>
              <a:rPr lang="en-US" sz="1800" dirty="0">
                <a:latin typeface="Arial"/>
                <a:cs typeface="Arial"/>
              </a:rPr>
              <a:t> </a:t>
            </a:r>
            <a:r>
              <a:rPr lang="en-US" sz="1800" dirty="0" err="1">
                <a:latin typeface="Arial"/>
                <a:cs typeface="Arial"/>
              </a:rPr>
              <a:t>nhiễm</a:t>
            </a:r>
            <a:r>
              <a:rPr lang="en-US" sz="1800" dirty="0">
                <a:latin typeface="Arial"/>
                <a:cs typeface="Arial"/>
              </a:rPr>
              <a:t>:</a:t>
            </a:r>
          </a:p>
          <a:p>
            <a:pPr lvl="1" algn="just">
              <a:buFont typeface="Arial"/>
              <a:buChar char="•"/>
            </a:pPr>
            <a:r>
              <a:rPr lang="en-US" sz="1800" b="1" dirty="0" err="1">
                <a:solidFill>
                  <a:srgbClr val="168E44"/>
                </a:solidFill>
                <a:latin typeface="Arial"/>
                <a:cs typeface="Arial"/>
              </a:rPr>
              <a:t>Vùng</a:t>
            </a:r>
            <a:r>
              <a:rPr lang="en-US" sz="1800" b="1" dirty="0">
                <a:solidFill>
                  <a:srgbClr val="168E44"/>
                </a:solidFill>
                <a:latin typeface="Arial"/>
                <a:cs typeface="Arial"/>
              </a:rPr>
              <a:t> </a:t>
            </a:r>
            <a:r>
              <a:rPr lang="en-US" sz="1800" b="1" dirty="0" err="1">
                <a:solidFill>
                  <a:srgbClr val="168E44"/>
                </a:solidFill>
                <a:latin typeface="Arial"/>
                <a:cs typeface="Arial"/>
              </a:rPr>
              <a:t>có</a:t>
            </a:r>
            <a:r>
              <a:rPr lang="en-US" sz="1800" b="1" dirty="0">
                <a:solidFill>
                  <a:srgbClr val="168E44"/>
                </a:solidFill>
                <a:latin typeface="Arial"/>
                <a:cs typeface="Arial"/>
              </a:rPr>
              <a:t> </a:t>
            </a:r>
            <a:r>
              <a:rPr lang="en-US" sz="1800" b="1" dirty="0" err="1">
                <a:solidFill>
                  <a:srgbClr val="168E44"/>
                </a:solidFill>
                <a:latin typeface="Arial"/>
                <a:cs typeface="Arial"/>
              </a:rPr>
              <a:t>nguy</a:t>
            </a:r>
            <a:r>
              <a:rPr lang="en-US" sz="1800" b="1" dirty="0">
                <a:solidFill>
                  <a:srgbClr val="168E44"/>
                </a:solidFill>
                <a:latin typeface="Arial"/>
                <a:cs typeface="Arial"/>
              </a:rPr>
              <a:t> </a:t>
            </a:r>
            <a:r>
              <a:rPr lang="en-US" sz="1800" b="1" dirty="0" err="1">
                <a:solidFill>
                  <a:srgbClr val="168E44"/>
                </a:solidFill>
                <a:latin typeface="Arial"/>
                <a:cs typeface="Arial"/>
              </a:rPr>
              <a:t>cơ</a:t>
            </a:r>
            <a:r>
              <a:rPr lang="en-US" sz="1800" b="1" dirty="0">
                <a:solidFill>
                  <a:srgbClr val="168E44"/>
                </a:solidFill>
                <a:latin typeface="Arial"/>
                <a:cs typeface="Arial"/>
              </a:rPr>
              <a:t> </a:t>
            </a:r>
            <a:r>
              <a:rPr lang="en-US" sz="1800" b="1" dirty="0" err="1">
                <a:solidFill>
                  <a:srgbClr val="168E44"/>
                </a:solidFill>
                <a:latin typeface="Arial"/>
                <a:cs typeface="Arial"/>
              </a:rPr>
              <a:t>lây</a:t>
            </a:r>
            <a:r>
              <a:rPr lang="en-US" sz="1800" b="1" dirty="0">
                <a:solidFill>
                  <a:srgbClr val="168E44"/>
                </a:solidFill>
                <a:latin typeface="Arial"/>
                <a:cs typeface="Arial"/>
              </a:rPr>
              <a:t> </a:t>
            </a:r>
            <a:r>
              <a:rPr lang="en-US" sz="1800" b="1" dirty="0" err="1">
                <a:solidFill>
                  <a:srgbClr val="168E44"/>
                </a:solidFill>
                <a:latin typeface="Arial"/>
                <a:cs typeface="Arial"/>
              </a:rPr>
              <a:t>nhiễm</a:t>
            </a:r>
            <a:r>
              <a:rPr lang="en-US" sz="1800" b="1" dirty="0">
                <a:solidFill>
                  <a:srgbClr val="168E44"/>
                </a:solidFill>
                <a:latin typeface="Arial"/>
                <a:cs typeface="Arial"/>
              </a:rPr>
              <a:t> </a:t>
            </a:r>
            <a:r>
              <a:rPr lang="en-US" sz="1800" b="1" dirty="0" err="1">
                <a:solidFill>
                  <a:srgbClr val="168E44"/>
                </a:solidFill>
                <a:latin typeface="Arial"/>
                <a:cs typeface="Arial"/>
              </a:rPr>
              <a:t>thấp</a:t>
            </a:r>
            <a:r>
              <a:rPr lang="en-US" sz="1800" b="1" dirty="0">
                <a:latin typeface="Arial"/>
                <a:cs typeface="Arial"/>
              </a:rPr>
              <a:t>: </a:t>
            </a:r>
            <a:r>
              <a:rPr lang="en-US" sz="1800" dirty="0" err="1">
                <a:latin typeface="Arial"/>
                <a:cs typeface="Arial"/>
              </a:rPr>
              <a:t>Khu</a:t>
            </a:r>
            <a:r>
              <a:rPr lang="en-US" sz="1800" dirty="0">
                <a:latin typeface="Arial"/>
                <a:cs typeface="Arial"/>
              </a:rPr>
              <a:t> </a:t>
            </a:r>
            <a:r>
              <a:rPr lang="en-US" sz="1800" dirty="0" err="1">
                <a:latin typeface="Arial"/>
                <a:cs typeface="Arial"/>
              </a:rPr>
              <a:t>vực</a:t>
            </a:r>
            <a:r>
              <a:rPr lang="en-US" sz="1800" dirty="0">
                <a:latin typeface="Arial"/>
                <a:cs typeface="Arial"/>
              </a:rPr>
              <a:t> </a:t>
            </a:r>
            <a:r>
              <a:rPr lang="en-US" sz="1800" dirty="0" err="1">
                <a:latin typeface="Arial"/>
                <a:cs typeface="Arial"/>
              </a:rPr>
              <a:t>hành</a:t>
            </a:r>
            <a:r>
              <a:rPr lang="en-US" sz="1800" dirty="0">
                <a:latin typeface="Arial"/>
                <a:cs typeface="Arial"/>
              </a:rPr>
              <a:t> </a:t>
            </a:r>
            <a:r>
              <a:rPr lang="en-US" sz="1800" dirty="0" err="1">
                <a:latin typeface="Arial"/>
                <a:cs typeface="Arial"/>
              </a:rPr>
              <a:t>chính</a:t>
            </a:r>
            <a:r>
              <a:rPr lang="en-US" sz="1800" dirty="0">
                <a:latin typeface="Arial"/>
                <a:cs typeface="Arial"/>
              </a:rPr>
              <a:t>, </a:t>
            </a:r>
            <a:r>
              <a:rPr lang="en-US" sz="1800" dirty="0" err="1">
                <a:latin typeface="Arial"/>
                <a:cs typeface="Arial"/>
              </a:rPr>
              <a:t>nơi</a:t>
            </a:r>
            <a:r>
              <a:rPr lang="en-US" sz="1800" dirty="0">
                <a:latin typeface="Arial"/>
                <a:cs typeface="Arial"/>
              </a:rPr>
              <a:t> </a:t>
            </a:r>
            <a:r>
              <a:rPr lang="en-US" sz="1800" dirty="0" err="1">
                <a:latin typeface="Arial"/>
                <a:cs typeface="Arial"/>
              </a:rPr>
              <a:t>làm</a:t>
            </a:r>
            <a:r>
              <a:rPr lang="en-US" sz="1800" dirty="0">
                <a:latin typeface="Arial"/>
                <a:cs typeface="Arial"/>
              </a:rPr>
              <a:t> </a:t>
            </a:r>
            <a:r>
              <a:rPr lang="en-US" sz="1800" dirty="0" err="1">
                <a:latin typeface="Arial"/>
                <a:cs typeface="Arial"/>
              </a:rPr>
              <a:t>việc</a:t>
            </a:r>
            <a:r>
              <a:rPr lang="en-US" sz="1800" dirty="0">
                <a:latin typeface="Arial"/>
                <a:cs typeface="Arial"/>
              </a:rPr>
              <a:t> </a:t>
            </a:r>
            <a:r>
              <a:rPr lang="en-US" sz="1800" dirty="0" err="1">
                <a:latin typeface="Arial"/>
                <a:cs typeface="Arial"/>
              </a:rPr>
              <a:t>của</a:t>
            </a:r>
            <a:r>
              <a:rPr lang="en-US" sz="1800" b="1" dirty="0">
                <a:latin typeface="Arial"/>
                <a:cs typeface="Arial"/>
              </a:rPr>
              <a:t> </a:t>
            </a:r>
            <a:r>
              <a:rPr lang="en-US" sz="1800" dirty="0">
                <a:latin typeface="Arial"/>
                <a:cs typeface="Arial"/>
              </a:rPr>
              <a:t>NVYT. </a:t>
            </a:r>
            <a:r>
              <a:rPr lang="en-US" sz="1800" dirty="0" err="1">
                <a:latin typeface="Arial"/>
                <a:cs typeface="Arial"/>
              </a:rPr>
              <a:t>Khu</a:t>
            </a:r>
            <a:r>
              <a:rPr lang="en-US" sz="1800" dirty="0">
                <a:latin typeface="Arial"/>
                <a:cs typeface="Arial"/>
              </a:rPr>
              <a:t> </a:t>
            </a:r>
            <a:r>
              <a:rPr lang="en-US" sz="1800" dirty="0" err="1">
                <a:latin typeface="Arial"/>
                <a:cs typeface="Arial"/>
              </a:rPr>
              <a:t>vực</a:t>
            </a:r>
            <a:r>
              <a:rPr lang="en-US" sz="1800" dirty="0">
                <a:latin typeface="Arial"/>
                <a:cs typeface="Arial"/>
              </a:rPr>
              <a:t> </a:t>
            </a:r>
            <a:r>
              <a:rPr lang="en-US" sz="1800" dirty="0" err="1">
                <a:latin typeface="Arial"/>
                <a:cs typeface="Arial"/>
              </a:rPr>
              <a:t>này</a:t>
            </a:r>
            <a:r>
              <a:rPr lang="en-US" sz="1800" dirty="0">
                <a:latin typeface="Arial"/>
                <a:cs typeface="Arial"/>
              </a:rPr>
              <a:t> </a:t>
            </a:r>
            <a:r>
              <a:rPr lang="en-US" sz="1800" dirty="0" err="1">
                <a:latin typeface="Arial"/>
                <a:cs typeface="Arial"/>
              </a:rPr>
              <a:t>để</a:t>
            </a:r>
            <a:r>
              <a:rPr lang="en-US" sz="1800" dirty="0">
                <a:latin typeface="Arial"/>
                <a:cs typeface="Arial"/>
              </a:rPr>
              <a:t> </a:t>
            </a:r>
            <a:r>
              <a:rPr lang="en-US" sz="1800" dirty="0" err="1">
                <a:latin typeface="Arial"/>
                <a:cs typeface="Arial"/>
              </a:rPr>
              <a:t>biển</a:t>
            </a:r>
            <a:r>
              <a:rPr lang="en-US" sz="1800" dirty="0">
                <a:latin typeface="Arial"/>
                <a:cs typeface="Arial"/>
              </a:rPr>
              <a:t> </a:t>
            </a:r>
            <a:r>
              <a:rPr lang="en-US" sz="1800" dirty="0" err="1">
                <a:latin typeface="Arial"/>
                <a:cs typeface="Arial"/>
              </a:rPr>
              <a:t>báo</a:t>
            </a:r>
            <a:r>
              <a:rPr lang="en-US" sz="1800" dirty="0">
                <a:latin typeface="Arial"/>
                <a:cs typeface="Arial"/>
              </a:rPr>
              <a:t> </a:t>
            </a:r>
            <a:r>
              <a:rPr lang="en-US" sz="1800" b="1" dirty="0" err="1">
                <a:solidFill>
                  <a:srgbClr val="00B050"/>
                </a:solidFill>
                <a:latin typeface="Arial"/>
                <a:cs typeface="Arial"/>
              </a:rPr>
              <a:t>màu</a:t>
            </a:r>
            <a:r>
              <a:rPr lang="en-US" sz="1800" b="1" dirty="0">
                <a:solidFill>
                  <a:srgbClr val="00B050"/>
                </a:solidFill>
                <a:latin typeface="Arial"/>
                <a:cs typeface="Arial"/>
              </a:rPr>
              <a:t> </a:t>
            </a:r>
            <a:r>
              <a:rPr lang="en-US" sz="1800" b="1" dirty="0" err="1">
                <a:solidFill>
                  <a:srgbClr val="00B050"/>
                </a:solidFill>
                <a:latin typeface="Arial"/>
                <a:cs typeface="Arial"/>
              </a:rPr>
              <a:t>xanh</a:t>
            </a:r>
            <a:r>
              <a:rPr lang="en-US" sz="1800" b="1" dirty="0">
                <a:solidFill>
                  <a:srgbClr val="00B050"/>
                </a:solidFill>
                <a:latin typeface="Arial"/>
                <a:cs typeface="Arial"/>
              </a:rPr>
              <a:t> </a:t>
            </a:r>
            <a:r>
              <a:rPr lang="en-US" sz="1800" dirty="0" err="1">
                <a:latin typeface="Arial"/>
                <a:cs typeface="Arial"/>
              </a:rPr>
              <a:t>và</a:t>
            </a:r>
            <a:r>
              <a:rPr lang="en-US" sz="1800" dirty="0">
                <a:latin typeface="Arial"/>
                <a:cs typeface="Arial"/>
              </a:rPr>
              <a:t> </a:t>
            </a:r>
            <a:r>
              <a:rPr lang="en-US" sz="1800" dirty="0" err="1">
                <a:latin typeface="Arial"/>
                <a:cs typeface="Arial"/>
              </a:rPr>
              <a:t>hạn</a:t>
            </a:r>
            <a:r>
              <a:rPr lang="en-US" sz="1800" dirty="0">
                <a:latin typeface="Arial"/>
                <a:cs typeface="Arial"/>
              </a:rPr>
              <a:t> </a:t>
            </a:r>
            <a:r>
              <a:rPr lang="en-US" sz="1800" dirty="0" err="1">
                <a:latin typeface="Arial"/>
                <a:cs typeface="Arial"/>
              </a:rPr>
              <a:t>chê</a:t>
            </a:r>
            <a:r>
              <a:rPr lang="en-US" sz="1800" dirty="0">
                <a:latin typeface="Arial"/>
                <a:cs typeface="Arial"/>
              </a:rPr>
              <a:t>́ </a:t>
            </a:r>
            <a:r>
              <a:rPr lang="en-US" sz="1800" dirty="0" err="1">
                <a:latin typeface="Arial"/>
                <a:cs typeface="Arial"/>
              </a:rPr>
              <a:t>người</a:t>
            </a:r>
            <a:r>
              <a:rPr lang="en-US" sz="1800" dirty="0">
                <a:latin typeface="Arial"/>
                <a:cs typeface="Arial"/>
              </a:rPr>
              <a:t> qua </a:t>
            </a:r>
            <a:r>
              <a:rPr lang="en-US" sz="1800" dirty="0" err="1">
                <a:latin typeface="Arial"/>
                <a:cs typeface="Arial"/>
              </a:rPr>
              <a:t>lại</a:t>
            </a:r>
            <a:r>
              <a:rPr lang="en-US" sz="1800" dirty="0">
                <a:latin typeface="Arial"/>
                <a:cs typeface="Arial"/>
              </a:rPr>
              <a:t>. NVYT </a:t>
            </a:r>
            <a:r>
              <a:rPr lang="en-US" sz="1800" dirty="0" err="1">
                <a:latin typeface="Arial"/>
                <a:cs typeface="Arial"/>
              </a:rPr>
              <a:t>cần</a:t>
            </a:r>
            <a:r>
              <a:rPr lang="en-US" sz="1800" dirty="0">
                <a:latin typeface="Arial"/>
                <a:cs typeface="Arial"/>
              </a:rPr>
              <a:t> </a:t>
            </a:r>
            <a:r>
              <a:rPr lang="en-US" sz="1800" dirty="0" err="1">
                <a:latin typeface="Arial"/>
                <a:cs typeface="Arial"/>
              </a:rPr>
              <a:t>mang</a:t>
            </a:r>
            <a:r>
              <a:rPr lang="en-US" sz="1800" dirty="0">
                <a:latin typeface="Arial"/>
                <a:cs typeface="Arial"/>
              </a:rPr>
              <a:t> </a:t>
            </a:r>
            <a:r>
              <a:rPr lang="en-US" sz="1800" dirty="0" err="1">
                <a:latin typeface="Arial"/>
                <a:cs typeface="Arial"/>
              </a:rPr>
              <a:t>khẩu</a:t>
            </a:r>
            <a:r>
              <a:rPr lang="en-US" sz="1800" dirty="0">
                <a:latin typeface="Arial"/>
                <a:cs typeface="Arial"/>
              </a:rPr>
              <a:t> </a:t>
            </a:r>
            <a:r>
              <a:rPr lang="en-US" sz="1800" dirty="0" err="1">
                <a:latin typeface="Arial"/>
                <a:cs typeface="Arial"/>
              </a:rPr>
              <a:t>trang</a:t>
            </a:r>
            <a:r>
              <a:rPr lang="en-US" sz="1800" dirty="0">
                <a:latin typeface="Arial"/>
                <a:cs typeface="Arial"/>
              </a:rPr>
              <a:t> y </a:t>
            </a:r>
            <a:r>
              <a:rPr lang="en-US" sz="1800" dirty="0" err="1">
                <a:latin typeface="Arial"/>
                <a:cs typeface="Arial"/>
              </a:rPr>
              <a:t>tê</a:t>
            </a:r>
            <a:r>
              <a:rPr lang="en-US" sz="1800" dirty="0">
                <a:latin typeface="Arial"/>
                <a:cs typeface="Arial"/>
              </a:rPr>
              <a:t>́.</a:t>
            </a:r>
          </a:p>
          <a:p>
            <a:pPr lvl="1" algn="just">
              <a:buFont typeface="Arial"/>
              <a:buChar char="•"/>
            </a:pPr>
            <a:r>
              <a:rPr lang="en-US" sz="1800" b="1" i="1" dirty="0" err="1">
                <a:solidFill>
                  <a:schemeClr val="accent2"/>
                </a:solidFill>
                <a:latin typeface="Arial"/>
                <a:cs typeface="Arial"/>
              </a:rPr>
              <a:t>Vùng</a:t>
            </a:r>
            <a:r>
              <a:rPr lang="en-US" sz="1800" b="1" i="1" dirty="0">
                <a:solidFill>
                  <a:schemeClr val="accent2"/>
                </a:solidFill>
                <a:latin typeface="Arial"/>
                <a:cs typeface="Arial"/>
              </a:rPr>
              <a:t> </a:t>
            </a:r>
            <a:r>
              <a:rPr lang="en-US" sz="1800" b="1" i="1" dirty="0" err="1">
                <a:solidFill>
                  <a:schemeClr val="accent2"/>
                </a:solidFill>
                <a:latin typeface="Arial"/>
                <a:cs typeface="Arial"/>
              </a:rPr>
              <a:t>có</a:t>
            </a:r>
            <a:r>
              <a:rPr lang="en-US" sz="1800" b="1" i="1" dirty="0">
                <a:solidFill>
                  <a:schemeClr val="accent2"/>
                </a:solidFill>
                <a:latin typeface="Arial"/>
                <a:cs typeface="Arial"/>
              </a:rPr>
              <a:t> </a:t>
            </a:r>
            <a:r>
              <a:rPr lang="en-US" sz="1800" b="1" i="1" dirty="0" err="1">
                <a:solidFill>
                  <a:schemeClr val="accent2"/>
                </a:solidFill>
                <a:latin typeface="Arial"/>
                <a:cs typeface="Arial"/>
              </a:rPr>
              <a:t>nguy</a:t>
            </a:r>
            <a:r>
              <a:rPr lang="en-US" sz="1800" b="1" i="1" dirty="0">
                <a:solidFill>
                  <a:schemeClr val="accent2"/>
                </a:solidFill>
                <a:latin typeface="Arial"/>
                <a:cs typeface="Arial"/>
              </a:rPr>
              <a:t> </a:t>
            </a:r>
            <a:r>
              <a:rPr lang="en-US" sz="1800" b="1" i="1" dirty="0" err="1">
                <a:solidFill>
                  <a:schemeClr val="accent2"/>
                </a:solidFill>
                <a:latin typeface="Arial"/>
                <a:cs typeface="Arial"/>
              </a:rPr>
              <a:t>cơ</a:t>
            </a:r>
            <a:r>
              <a:rPr lang="en-US" sz="1800" b="1" i="1" dirty="0">
                <a:solidFill>
                  <a:schemeClr val="accent2"/>
                </a:solidFill>
                <a:latin typeface="Arial"/>
                <a:cs typeface="Arial"/>
              </a:rPr>
              <a:t> </a:t>
            </a:r>
            <a:r>
              <a:rPr lang="en-US" sz="1800" b="1" i="1" dirty="0" err="1">
                <a:solidFill>
                  <a:schemeClr val="accent2"/>
                </a:solidFill>
                <a:latin typeface="Arial"/>
                <a:cs typeface="Arial"/>
              </a:rPr>
              <a:t>lây</a:t>
            </a:r>
            <a:r>
              <a:rPr lang="en-US" sz="1800" b="1" i="1" dirty="0">
                <a:solidFill>
                  <a:schemeClr val="accent2"/>
                </a:solidFill>
                <a:latin typeface="Arial"/>
                <a:cs typeface="Arial"/>
              </a:rPr>
              <a:t> </a:t>
            </a:r>
            <a:r>
              <a:rPr lang="en-US" sz="1800" b="1" i="1" dirty="0" err="1">
                <a:solidFill>
                  <a:schemeClr val="accent2"/>
                </a:solidFill>
                <a:latin typeface="Arial"/>
                <a:cs typeface="Arial"/>
              </a:rPr>
              <a:t>nhiễm</a:t>
            </a:r>
            <a:r>
              <a:rPr lang="en-US" sz="1800" b="1" i="1" dirty="0">
                <a:solidFill>
                  <a:schemeClr val="accent2"/>
                </a:solidFill>
                <a:latin typeface="Arial"/>
                <a:cs typeface="Arial"/>
              </a:rPr>
              <a:t> </a:t>
            </a:r>
            <a:r>
              <a:rPr lang="en-US" sz="1800" b="1" i="1" dirty="0" err="1">
                <a:solidFill>
                  <a:schemeClr val="accent2"/>
                </a:solidFill>
                <a:latin typeface="Arial"/>
                <a:cs typeface="Arial"/>
              </a:rPr>
              <a:t>trung</a:t>
            </a:r>
            <a:r>
              <a:rPr lang="en-US" sz="1800" b="1" i="1" dirty="0">
                <a:solidFill>
                  <a:schemeClr val="accent2"/>
                </a:solidFill>
                <a:latin typeface="Arial"/>
                <a:cs typeface="Arial"/>
              </a:rPr>
              <a:t> </a:t>
            </a:r>
            <a:r>
              <a:rPr lang="en-US" sz="1800" b="1" i="1" dirty="0" err="1" smtClean="0">
                <a:solidFill>
                  <a:schemeClr val="accent2"/>
                </a:solidFill>
                <a:latin typeface="Arial"/>
                <a:cs typeface="Arial"/>
              </a:rPr>
              <a:t>bình</a:t>
            </a:r>
            <a:r>
              <a:rPr lang="en-US" sz="1800" b="1" dirty="0" smtClean="0">
                <a:latin typeface="Arial"/>
                <a:cs typeface="Arial"/>
              </a:rPr>
              <a:t>: </a:t>
            </a:r>
            <a:r>
              <a:rPr lang="en-US" sz="1800" dirty="0" err="1">
                <a:latin typeface="Arial"/>
                <a:cs typeface="Arial"/>
              </a:rPr>
              <a:t>Khu</a:t>
            </a:r>
            <a:r>
              <a:rPr lang="en-US" sz="1800" dirty="0">
                <a:latin typeface="Arial"/>
                <a:cs typeface="Arial"/>
              </a:rPr>
              <a:t> </a:t>
            </a:r>
            <a:r>
              <a:rPr lang="en-US" sz="1800" dirty="0" err="1">
                <a:latin typeface="Arial"/>
                <a:cs typeface="Arial"/>
              </a:rPr>
              <a:t>vực</a:t>
            </a:r>
            <a:r>
              <a:rPr lang="en-US" sz="1800" dirty="0">
                <a:latin typeface="Arial"/>
                <a:cs typeface="Arial"/>
              </a:rPr>
              <a:t> </a:t>
            </a:r>
            <a:r>
              <a:rPr lang="en-US" sz="1800" dirty="0" err="1">
                <a:latin typeface="Arial"/>
                <a:cs typeface="Arial"/>
              </a:rPr>
              <a:t>hành</a:t>
            </a:r>
            <a:r>
              <a:rPr lang="en-US" sz="1800" dirty="0">
                <a:latin typeface="Arial"/>
                <a:cs typeface="Arial"/>
              </a:rPr>
              <a:t> </a:t>
            </a:r>
            <a:r>
              <a:rPr lang="en-US" sz="1800" dirty="0" err="1">
                <a:latin typeface="Arial"/>
                <a:cs typeface="Arial"/>
              </a:rPr>
              <a:t>lang</a:t>
            </a:r>
            <a:r>
              <a:rPr lang="en-US" sz="1800" dirty="0">
                <a:latin typeface="Arial"/>
                <a:cs typeface="Arial"/>
              </a:rPr>
              <a:t>, </a:t>
            </a:r>
            <a:r>
              <a:rPr lang="en-US" sz="1800" dirty="0" err="1">
                <a:latin typeface="Arial"/>
                <a:cs typeface="Arial"/>
              </a:rPr>
              <a:t>buồng</a:t>
            </a:r>
            <a:r>
              <a:rPr lang="en-US" sz="1800" dirty="0">
                <a:latin typeface="Arial"/>
                <a:cs typeface="Arial"/>
              </a:rPr>
              <a:t> </a:t>
            </a:r>
            <a:r>
              <a:rPr lang="en-US" sz="1800" dirty="0" err="1">
                <a:latin typeface="Arial"/>
                <a:cs typeface="Arial"/>
              </a:rPr>
              <a:t>đệm</a:t>
            </a:r>
            <a:r>
              <a:rPr lang="en-US" sz="1800" b="1" dirty="0">
                <a:latin typeface="Arial"/>
                <a:cs typeface="Arial"/>
              </a:rPr>
              <a:t> </a:t>
            </a:r>
            <a:r>
              <a:rPr lang="en-US" sz="1800" dirty="0" err="1">
                <a:latin typeface="Arial"/>
                <a:cs typeface="Arial"/>
              </a:rPr>
              <a:t>để</a:t>
            </a:r>
            <a:r>
              <a:rPr lang="en-US" sz="1800" dirty="0">
                <a:latin typeface="Arial"/>
                <a:cs typeface="Arial"/>
              </a:rPr>
              <a:t> </a:t>
            </a:r>
            <a:r>
              <a:rPr lang="en-US" sz="1800" dirty="0" err="1">
                <a:latin typeface="Arial"/>
                <a:cs typeface="Arial"/>
              </a:rPr>
              <a:t>phương</a:t>
            </a:r>
            <a:r>
              <a:rPr lang="en-US" sz="1800" dirty="0">
                <a:latin typeface="Arial"/>
                <a:cs typeface="Arial"/>
              </a:rPr>
              <a:t> </a:t>
            </a:r>
            <a:r>
              <a:rPr lang="en-US" sz="1800" dirty="0" err="1">
                <a:latin typeface="Arial"/>
                <a:cs typeface="Arial"/>
              </a:rPr>
              <a:t>tiện</a:t>
            </a:r>
            <a:r>
              <a:rPr lang="en-US" sz="1800" dirty="0">
                <a:latin typeface="Arial"/>
                <a:cs typeface="Arial"/>
              </a:rPr>
              <a:t> </a:t>
            </a:r>
            <a:r>
              <a:rPr lang="en-US" sz="1800" dirty="0" err="1">
                <a:latin typeface="Arial"/>
                <a:cs typeface="Arial"/>
              </a:rPr>
              <a:t>chăm</a:t>
            </a:r>
            <a:r>
              <a:rPr lang="en-US" sz="1800" dirty="0">
                <a:latin typeface="Arial"/>
                <a:cs typeface="Arial"/>
              </a:rPr>
              <a:t> </a:t>
            </a:r>
            <a:r>
              <a:rPr lang="en-US" sz="1800" dirty="0" err="1">
                <a:latin typeface="Arial"/>
                <a:cs typeface="Arial"/>
              </a:rPr>
              <a:t>sóc</a:t>
            </a:r>
            <a:r>
              <a:rPr lang="en-US" sz="1800" dirty="0">
                <a:latin typeface="Arial"/>
                <a:cs typeface="Arial"/>
              </a:rPr>
              <a:t> </a:t>
            </a:r>
            <a:r>
              <a:rPr lang="en-US" sz="1800" dirty="0" err="1">
                <a:latin typeface="Arial"/>
                <a:cs typeface="Arial"/>
              </a:rPr>
              <a:t>và</a:t>
            </a:r>
            <a:r>
              <a:rPr lang="en-US" sz="1800" dirty="0">
                <a:latin typeface="Arial"/>
                <a:cs typeface="Arial"/>
              </a:rPr>
              <a:t> </a:t>
            </a:r>
            <a:r>
              <a:rPr lang="en-US" sz="1800" dirty="0" err="1">
                <a:latin typeface="Arial"/>
                <a:cs typeface="Arial"/>
              </a:rPr>
              <a:t>điều</a:t>
            </a:r>
            <a:r>
              <a:rPr lang="en-US" sz="1800" dirty="0">
                <a:latin typeface="Arial"/>
                <a:cs typeface="Arial"/>
              </a:rPr>
              <a:t> trị NB. </a:t>
            </a:r>
            <a:r>
              <a:rPr lang="en-US" sz="1800" dirty="0" err="1">
                <a:latin typeface="Arial"/>
                <a:cs typeface="Arial"/>
              </a:rPr>
              <a:t>Khu</a:t>
            </a:r>
            <a:r>
              <a:rPr lang="en-US" sz="1800" dirty="0">
                <a:latin typeface="Arial"/>
                <a:cs typeface="Arial"/>
              </a:rPr>
              <a:t> </a:t>
            </a:r>
            <a:r>
              <a:rPr lang="en-US" sz="1800" dirty="0" err="1">
                <a:latin typeface="Arial"/>
                <a:cs typeface="Arial"/>
              </a:rPr>
              <a:t>vực</a:t>
            </a:r>
            <a:r>
              <a:rPr lang="en-US" sz="1800" dirty="0">
                <a:latin typeface="Arial"/>
                <a:cs typeface="Arial"/>
              </a:rPr>
              <a:t> </a:t>
            </a:r>
            <a:r>
              <a:rPr lang="en-US" sz="1800" dirty="0" err="1">
                <a:latin typeface="Arial"/>
                <a:cs typeface="Arial"/>
              </a:rPr>
              <a:t>này</a:t>
            </a:r>
            <a:r>
              <a:rPr lang="en-US" sz="1800" dirty="0">
                <a:latin typeface="Arial"/>
                <a:cs typeface="Arial"/>
              </a:rPr>
              <a:t> </a:t>
            </a:r>
            <a:r>
              <a:rPr lang="en-US" sz="1800" dirty="0" err="1">
                <a:latin typeface="Arial"/>
                <a:cs typeface="Arial"/>
              </a:rPr>
              <a:t>để</a:t>
            </a:r>
            <a:r>
              <a:rPr lang="en-US" sz="1800" dirty="0">
                <a:latin typeface="Arial"/>
                <a:cs typeface="Arial"/>
              </a:rPr>
              <a:t> </a:t>
            </a:r>
            <a:r>
              <a:rPr lang="en-US" sz="1800" dirty="0" err="1">
                <a:latin typeface="Arial"/>
                <a:cs typeface="Arial"/>
              </a:rPr>
              <a:t>biển</a:t>
            </a:r>
            <a:r>
              <a:rPr lang="en-US" sz="1800" dirty="0">
                <a:latin typeface="Arial"/>
                <a:cs typeface="Arial"/>
              </a:rPr>
              <a:t> </a:t>
            </a:r>
            <a:r>
              <a:rPr lang="en-US" sz="1800" dirty="0" err="1">
                <a:latin typeface="Arial"/>
                <a:cs typeface="Arial"/>
              </a:rPr>
              <a:t>báo</a:t>
            </a:r>
            <a:r>
              <a:rPr lang="en-US" sz="1800" dirty="0">
                <a:latin typeface="Arial"/>
                <a:cs typeface="Arial"/>
              </a:rPr>
              <a:t> </a:t>
            </a:r>
            <a:r>
              <a:rPr lang="en-US" sz="1800" b="1" dirty="0" err="1">
                <a:solidFill>
                  <a:schemeClr val="accent2"/>
                </a:solidFill>
                <a:latin typeface="Arial"/>
                <a:cs typeface="Arial"/>
              </a:rPr>
              <a:t>màu</a:t>
            </a:r>
            <a:r>
              <a:rPr lang="en-US" sz="1800" b="1" dirty="0">
                <a:solidFill>
                  <a:schemeClr val="accent2"/>
                </a:solidFill>
                <a:latin typeface="Arial"/>
                <a:cs typeface="Arial"/>
              </a:rPr>
              <a:t> </a:t>
            </a:r>
            <a:r>
              <a:rPr lang="en-US" sz="1800" b="1" dirty="0" err="1">
                <a:solidFill>
                  <a:schemeClr val="accent2"/>
                </a:solidFill>
                <a:latin typeface="Arial"/>
                <a:cs typeface="Arial"/>
              </a:rPr>
              <a:t>vàng</a:t>
            </a:r>
            <a:r>
              <a:rPr lang="en-US" sz="1800" dirty="0">
                <a:solidFill>
                  <a:schemeClr val="accent2"/>
                </a:solidFill>
                <a:latin typeface="Arial"/>
                <a:cs typeface="Arial"/>
              </a:rPr>
              <a:t>. </a:t>
            </a:r>
            <a:r>
              <a:rPr lang="en-US" sz="1800" dirty="0" err="1">
                <a:latin typeface="Arial"/>
                <a:cs typeface="Arial"/>
              </a:rPr>
              <a:t>Chỉ</a:t>
            </a:r>
            <a:r>
              <a:rPr lang="en-US" sz="1800" dirty="0">
                <a:latin typeface="Arial"/>
                <a:cs typeface="Arial"/>
              </a:rPr>
              <a:t> </a:t>
            </a:r>
            <a:r>
              <a:rPr lang="en-US" sz="1800" dirty="0" err="1">
                <a:latin typeface="Arial"/>
                <a:cs typeface="Arial"/>
              </a:rPr>
              <a:t>có</a:t>
            </a:r>
            <a:r>
              <a:rPr lang="en-US" sz="1800" dirty="0">
                <a:latin typeface="Arial"/>
                <a:cs typeface="Arial"/>
              </a:rPr>
              <a:t> NVYT </a:t>
            </a:r>
            <a:r>
              <a:rPr lang="en-US" sz="1800" dirty="0" err="1">
                <a:latin typeface="Arial"/>
                <a:cs typeface="Arial"/>
              </a:rPr>
              <a:t>vào</a:t>
            </a:r>
            <a:r>
              <a:rPr lang="en-US" sz="1800" dirty="0">
                <a:latin typeface="Arial"/>
                <a:cs typeface="Arial"/>
              </a:rPr>
              <a:t> </a:t>
            </a:r>
            <a:r>
              <a:rPr lang="en-US" sz="1800" dirty="0" err="1">
                <a:latin typeface="Arial"/>
                <a:cs typeface="Arial"/>
              </a:rPr>
              <a:t>buồng</a:t>
            </a:r>
            <a:r>
              <a:rPr lang="en-US" sz="1800" dirty="0">
                <a:latin typeface="Arial"/>
                <a:cs typeface="Arial"/>
              </a:rPr>
              <a:t> </a:t>
            </a:r>
            <a:r>
              <a:rPr lang="en-US" sz="1800" dirty="0" err="1">
                <a:latin typeface="Arial"/>
                <a:cs typeface="Arial"/>
              </a:rPr>
              <a:t>cách</a:t>
            </a:r>
            <a:r>
              <a:rPr lang="en-US" sz="1800" dirty="0">
                <a:latin typeface="Arial"/>
                <a:cs typeface="Arial"/>
              </a:rPr>
              <a:t> </a:t>
            </a:r>
            <a:r>
              <a:rPr lang="en-US" sz="1800" dirty="0" err="1">
                <a:latin typeface="Arial"/>
                <a:cs typeface="Arial"/>
              </a:rPr>
              <a:t>ly</a:t>
            </a:r>
            <a:r>
              <a:rPr lang="en-US" sz="1800" dirty="0">
                <a:latin typeface="Arial"/>
                <a:cs typeface="Arial"/>
              </a:rPr>
              <a:t> </a:t>
            </a:r>
            <a:r>
              <a:rPr lang="en-US" sz="1800" dirty="0" err="1">
                <a:latin typeface="Arial"/>
                <a:cs typeface="Arial"/>
              </a:rPr>
              <a:t>mơi</a:t>
            </a:r>
            <a:r>
              <a:rPr lang="en-US" sz="1800" dirty="0">
                <a:latin typeface="Arial"/>
                <a:cs typeface="Arial"/>
              </a:rPr>
              <a:t> </a:t>
            </a:r>
            <a:r>
              <a:rPr lang="en-US" sz="1800" dirty="0" err="1">
                <a:latin typeface="Arial"/>
                <a:cs typeface="Arial"/>
              </a:rPr>
              <a:t>được</a:t>
            </a:r>
            <a:r>
              <a:rPr lang="en-US" sz="1800" dirty="0">
                <a:latin typeface="Arial"/>
                <a:cs typeface="Arial"/>
              </a:rPr>
              <a:t> </a:t>
            </a:r>
            <a:r>
              <a:rPr lang="en-US" sz="1800" dirty="0" err="1">
                <a:latin typeface="Arial"/>
                <a:cs typeface="Arial"/>
              </a:rPr>
              <a:t>có</a:t>
            </a:r>
            <a:r>
              <a:rPr lang="en-US" sz="1800" dirty="0">
                <a:latin typeface="Arial"/>
                <a:cs typeface="Arial"/>
              </a:rPr>
              <a:t> </a:t>
            </a:r>
            <a:r>
              <a:rPr lang="en-US" sz="1800" dirty="0" err="1">
                <a:latin typeface="Arial"/>
                <a:cs typeface="Arial"/>
              </a:rPr>
              <a:t>mặt</a:t>
            </a:r>
            <a:r>
              <a:rPr lang="en-US" sz="1800" dirty="0">
                <a:latin typeface="Arial"/>
                <a:cs typeface="Arial"/>
              </a:rPr>
              <a:t> </a:t>
            </a:r>
            <a:r>
              <a:rPr lang="en-US" sz="1800" dirty="0" err="1">
                <a:latin typeface="Arial"/>
                <a:cs typeface="Arial"/>
              </a:rPr>
              <a:t>ở</a:t>
            </a:r>
            <a:r>
              <a:rPr lang="en-US" sz="1800" dirty="0">
                <a:latin typeface="Arial"/>
                <a:cs typeface="Arial"/>
              </a:rPr>
              <a:t> </a:t>
            </a:r>
            <a:r>
              <a:rPr lang="en-US" sz="1800" dirty="0" err="1">
                <a:latin typeface="Arial"/>
                <a:cs typeface="Arial"/>
              </a:rPr>
              <a:t>khu</a:t>
            </a:r>
            <a:r>
              <a:rPr lang="en-US" sz="1800" dirty="0">
                <a:latin typeface="Arial"/>
                <a:cs typeface="Arial"/>
              </a:rPr>
              <a:t> </a:t>
            </a:r>
            <a:r>
              <a:rPr lang="en-US" sz="1800" dirty="0" err="1">
                <a:latin typeface="Arial"/>
                <a:cs typeface="Arial"/>
              </a:rPr>
              <a:t>vực</a:t>
            </a:r>
            <a:r>
              <a:rPr lang="en-US" sz="1800" dirty="0">
                <a:latin typeface="Arial"/>
                <a:cs typeface="Arial"/>
              </a:rPr>
              <a:t> </a:t>
            </a:r>
            <a:r>
              <a:rPr lang="en-US" sz="1800" dirty="0" err="1">
                <a:latin typeface="Arial"/>
                <a:cs typeface="Arial"/>
              </a:rPr>
              <a:t>này</a:t>
            </a:r>
            <a:r>
              <a:rPr lang="en-US" sz="1800" dirty="0">
                <a:latin typeface="Arial"/>
                <a:cs typeface="Arial"/>
              </a:rPr>
              <a:t> </a:t>
            </a:r>
            <a:r>
              <a:rPr lang="en-US" sz="1800" dirty="0" err="1">
                <a:latin typeface="Arial"/>
                <a:cs typeface="Arial"/>
              </a:rPr>
              <a:t>và</a:t>
            </a:r>
            <a:r>
              <a:rPr lang="en-US" sz="1800" dirty="0">
                <a:latin typeface="Arial"/>
                <a:cs typeface="Arial"/>
              </a:rPr>
              <a:t> </a:t>
            </a:r>
            <a:r>
              <a:rPr lang="en-US" sz="1800" dirty="0" err="1">
                <a:latin typeface="Arial"/>
                <a:cs typeface="Arial"/>
              </a:rPr>
              <a:t>phải</a:t>
            </a:r>
            <a:r>
              <a:rPr lang="en-US" sz="1800" dirty="0">
                <a:latin typeface="Arial"/>
                <a:cs typeface="Arial"/>
              </a:rPr>
              <a:t> </a:t>
            </a:r>
            <a:r>
              <a:rPr lang="en-US" sz="1800" dirty="0" err="1">
                <a:latin typeface="Arial"/>
                <a:cs typeface="Arial"/>
              </a:rPr>
              <a:t>mang</a:t>
            </a:r>
            <a:r>
              <a:rPr lang="en-US" sz="1800" dirty="0">
                <a:latin typeface="Arial"/>
                <a:cs typeface="Arial"/>
              </a:rPr>
              <a:t> </a:t>
            </a:r>
            <a:r>
              <a:rPr lang="en-US" sz="1800" dirty="0" err="1">
                <a:latin typeface="Arial"/>
                <a:cs typeface="Arial"/>
              </a:rPr>
              <a:t>phương</a:t>
            </a:r>
            <a:r>
              <a:rPr lang="en-US" sz="1800" dirty="0">
                <a:latin typeface="Arial"/>
                <a:cs typeface="Arial"/>
              </a:rPr>
              <a:t> </a:t>
            </a:r>
            <a:r>
              <a:rPr lang="en-US" sz="1800" dirty="0" err="1">
                <a:latin typeface="Arial"/>
                <a:cs typeface="Arial"/>
              </a:rPr>
              <a:t>tiện</a:t>
            </a:r>
            <a:r>
              <a:rPr lang="en-US" sz="1800" dirty="0">
                <a:latin typeface="Arial"/>
                <a:cs typeface="Arial"/>
              </a:rPr>
              <a:t> PHCN </a:t>
            </a:r>
            <a:r>
              <a:rPr lang="en-US" sz="1800" dirty="0" err="1">
                <a:latin typeface="Arial"/>
                <a:cs typeface="Arial"/>
              </a:rPr>
              <a:t>đầy</a:t>
            </a:r>
            <a:r>
              <a:rPr lang="en-US" sz="1800" dirty="0">
                <a:latin typeface="Arial"/>
                <a:cs typeface="Arial"/>
              </a:rPr>
              <a:t> </a:t>
            </a:r>
            <a:r>
              <a:rPr lang="en-US" sz="1800" dirty="0" err="1">
                <a:latin typeface="Arial"/>
                <a:cs typeface="Arial"/>
              </a:rPr>
              <a:t>đu</a:t>
            </a:r>
            <a:r>
              <a:rPr lang="en-US" sz="1800" dirty="0">
                <a:latin typeface="Arial"/>
                <a:cs typeface="Arial"/>
              </a:rPr>
              <a:t>̉, </a:t>
            </a:r>
            <a:r>
              <a:rPr lang="en-US" sz="1800" dirty="0" err="1">
                <a:latin typeface="Arial"/>
                <a:cs typeface="Arial"/>
              </a:rPr>
              <a:t>phù</a:t>
            </a:r>
            <a:r>
              <a:rPr lang="en-US" sz="1800" dirty="0">
                <a:latin typeface="Arial"/>
                <a:cs typeface="Arial"/>
              </a:rPr>
              <a:t> </a:t>
            </a:r>
            <a:r>
              <a:rPr lang="en-US" sz="1800" dirty="0" err="1">
                <a:latin typeface="Arial"/>
                <a:cs typeface="Arial"/>
              </a:rPr>
              <a:t>hợp</a:t>
            </a:r>
            <a:r>
              <a:rPr lang="en-US" sz="1800" dirty="0">
                <a:latin typeface="Arial"/>
                <a:cs typeface="Arial"/>
              </a:rPr>
              <a:t> </a:t>
            </a:r>
            <a:r>
              <a:rPr lang="en-US" sz="1800" dirty="0" err="1">
                <a:latin typeface="Arial"/>
                <a:cs typeface="Arial"/>
              </a:rPr>
              <a:t>với</a:t>
            </a:r>
            <a:r>
              <a:rPr lang="en-US" sz="1800" dirty="0">
                <a:latin typeface="Arial"/>
                <a:cs typeface="Arial"/>
              </a:rPr>
              <a:t> </a:t>
            </a:r>
            <a:r>
              <a:rPr lang="en-US" sz="1800" dirty="0" err="1">
                <a:latin typeface="Arial"/>
                <a:cs typeface="Arial"/>
              </a:rPr>
              <a:t>tình</a:t>
            </a:r>
            <a:r>
              <a:rPr lang="en-US" sz="1800" dirty="0">
                <a:latin typeface="Arial"/>
                <a:cs typeface="Arial"/>
              </a:rPr>
              <a:t> </a:t>
            </a:r>
            <a:r>
              <a:rPr lang="en-US" sz="1800" dirty="0" err="1">
                <a:latin typeface="Arial"/>
                <a:cs typeface="Arial"/>
              </a:rPr>
              <a:t>huống</a:t>
            </a:r>
            <a:r>
              <a:rPr lang="en-US" sz="1800" dirty="0">
                <a:latin typeface="Arial"/>
                <a:cs typeface="Arial"/>
              </a:rPr>
              <a:t> </a:t>
            </a:r>
            <a:r>
              <a:rPr lang="en-US" sz="1800" dirty="0" err="1">
                <a:latin typeface="Arial"/>
                <a:cs typeface="Arial"/>
              </a:rPr>
              <a:t>tiếp</a:t>
            </a:r>
            <a:r>
              <a:rPr lang="en-US" sz="1800" dirty="0">
                <a:latin typeface="Arial"/>
                <a:cs typeface="Arial"/>
              </a:rPr>
              <a:t> </a:t>
            </a:r>
            <a:r>
              <a:rPr lang="en-US" sz="1800" dirty="0" err="1">
                <a:latin typeface="Arial"/>
                <a:cs typeface="Arial"/>
              </a:rPr>
              <a:t>xúc</a:t>
            </a:r>
            <a:r>
              <a:rPr lang="en-US" sz="1800" dirty="0">
                <a:latin typeface="Arial"/>
                <a:cs typeface="Arial"/>
              </a:rPr>
              <a:t>.</a:t>
            </a:r>
          </a:p>
          <a:p>
            <a:pPr lvl="1" algn="just">
              <a:buFont typeface="Arial"/>
              <a:buChar char="•"/>
            </a:pPr>
            <a:r>
              <a:rPr lang="en-US" sz="1800" b="1" dirty="0" err="1">
                <a:solidFill>
                  <a:srgbClr val="FF0000"/>
                </a:solidFill>
                <a:latin typeface="Arial"/>
                <a:cs typeface="Arial"/>
              </a:rPr>
              <a:t>Vùng</a:t>
            </a:r>
            <a:r>
              <a:rPr lang="en-US" sz="1800" b="1" dirty="0">
                <a:solidFill>
                  <a:srgbClr val="FF0000"/>
                </a:solidFill>
                <a:latin typeface="Arial"/>
                <a:cs typeface="Arial"/>
              </a:rPr>
              <a:t> </a:t>
            </a:r>
            <a:r>
              <a:rPr lang="en-US" sz="1800" b="1" dirty="0" err="1">
                <a:solidFill>
                  <a:srgbClr val="FF0000"/>
                </a:solidFill>
                <a:latin typeface="Arial"/>
                <a:cs typeface="Arial"/>
              </a:rPr>
              <a:t>có</a:t>
            </a:r>
            <a:r>
              <a:rPr lang="en-US" sz="1800" b="1" dirty="0">
                <a:solidFill>
                  <a:srgbClr val="FF0000"/>
                </a:solidFill>
                <a:latin typeface="Arial"/>
                <a:cs typeface="Arial"/>
              </a:rPr>
              <a:t> </a:t>
            </a:r>
            <a:r>
              <a:rPr lang="en-US" sz="1800" b="1" dirty="0" err="1">
                <a:solidFill>
                  <a:srgbClr val="FF0000"/>
                </a:solidFill>
                <a:latin typeface="Arial"/>
                <a:cs typeface="Arial"/>
              </a:rPr>
              <a:t>nguy</a:t>
            </a:r>
            <a:r>
              <a:rPr lang="en-US" sz="1800" b="1" dirty="0">
                <a:solidFill>
                  <a:srgbClr val="FF0000"/>
                </a:solidFill>
                <a:latin typeface="Arial"/>
                <a:cs typeface="Arial"/>
              </a:rPr>
              <a:t> </a:t>
            </a:r>
            <a:r>
              <a:rPr lang="en-US" sz="1800" b="1" dirty="0" err="1">
                <a:solidFill>
                  <a:srgbClr val="FF0000"/>
                </a:solidFill>
                <a:latin typeface="Arial"/>
                <a:cs typeface="Arial"/>
              </a:rPr>
              <a:t>cơ</a:t>
            </a:r>
            <a:r>
              <a:rPr lang="en-US" sz="1800" b="1" dirty="0">
                <a:solidFill>
                  <a:srgbClr val="FF0000"/>
                </a:solidFill>
                <a:latin typeface="Arial"/>
                <a:cs typeface="Arial"/>
              </a:rPr>
              <a:t> </a:t>
            </a:r>
            <a:r>
              <a:rPr lang="en-US" sz="1800" b="1" dirty="0" err="1">
                <a:solidFill>
                  <a:srgbClr val="FF0000"/>
                </a:solidFill>
                <a:latin typeface="Arial"/>
                <a:cs typeface="Arial"/>
              </a:rPr>
              <a:t>lây</a:t>
            </a:r>
            <a:r>
              <a:rPr lang="en-US" sz="1800" b="1" dirty="0">
                <a:solidFill>
                  <a:srgbClr val="FF0000"/>
                </a:solidFill>
                <a:latin typeface="Arial"/>
                <a:cs typeface="Arial"/>
              </a:rPr>
              <a:t> </a:t>
            </a:r>
            <a:r>
              <a:rPr lang="en-US" sz="1800" b="1" dirty="0" err="1">
                <a:solidFill>
                  <a:srgbClr val="FF0000"/>
                </a:solidFill>
                <a:latin typeface="Arial"/>
                <a:cs typeface="Arial"/>
              </a:rPr>
              <a:t>nhiễm</a:t>
            </a:r>
            <a:r>
              <a:rPr lang="en-US" sz="1800" b="1" dirty="0">
                <a:solidFill>
                  <a:srgbClr val="FF0000"/>
                </a:solidFill>
                <a:latin typeface="Arial"/>
                <a:cs typeface="Arial"/>
              </a:rPr>
              <a:t> </a:t>
            </a:r>
            <a:r>
              <a:rPr lang="en-US" sz="1800" b="1" dirty="0" err="1">
                <a:solidFill>
                  <a:srgbClr val="FF0000"/>
                </a:solidFill>
                <a:latin typeface="Arial"/>
                <a:cs typeface="Arial"/>
              </a:rPr>
              <a:t>cao</a:t>
            </a:r>
            <a:r>
              <a:rPr lang="en-US" sz="1800" b="1" dirty="0">
                <a:latin typeface="Arial"/>
                <a:cs typeface="Arial"/>
              </a:rPr>
              <a:t>: </a:t>
            </a:r>
            <a:r>
              <a:rPr lang="en-US" sz="1800" dirty="0" err="1">
                <a:latin typeface="Arial"/>
                <a:cs typeface="Arial"/>
              </a:rPr>
              <a:t>Buồng</a:t>
            </a:r>
            <a:r>
              <a:rPr lang="en-US" sz="1800" dirty="0">
                <a:latin typeface="Arial"/>
                <a:cs typeface="Arial"/>
              </a:rPr>
              <a:t> </a:t>
            </a:r>
            <a:r>
              <a:rPr lang="en-US" sz="1800" dirty="0" err="1">
                <a:latin typeface="Arial"/>
                <a:cs typeface="Arial"/>
              </a:rPr>
              <a:t>tiếp</a:t>
            </a:r>
            <a:r>
              <a:rPr lang="en-US" sz="1800" dirty="0">
                <a:latin typeface="Arial"/>
                <a:cs typeface="Arial"/>
              </a:rPr>
              <a:t> </a:t>
            </a:r>
            <a:r>
              <a:rPr lang="en-US" sz="1800" dirty="0" err="1">
                <a:latin typeface="Arial"/>
                <a:cs typeface="Arial"/>
              </a:rPr>
              <a:t>nhận</a:t>
            </a:r>
            <a:r>
              <a:rPr lang="en-US" sz="1800" dirty="0">
                <a:latin typeface="Arial"/>
                <a:cs typeface="Arial"/>
              </a:rPr>
              <a:t>, </a:t>
            </a:r>
            <a:r>
              <a:rPr lang="en-US" sz="1800" dirty="0" err="1">
                <a:latin typeface="Arial"/>
                <a:cs typeface="Arial"/>
              </a:rPr>
              <a:t>cấp</a:t>
            </a:r>
            <a:r>
              <a:rPr lang="en-US" sz="1800" dirty="0">
                <a:latin typeface="Arial"/>
                <a:cs typeface="Arial"/>
              </a:rPr>
              <a:t> </a:t>
            </a:r>
            <a:r>
              <a:rPr lang="en-US" sz="1800" dirty="0" err="1">
                <a:latin typeface="Arial"/>
                <a:cs typeface="Arial"/>
              </a:rPr>
              <a:t>cứu</a:t>
            </a:r>
            <a:r>
              <a:rPr lang="en-US" sz="1800" dirty="0">
                <a:latin typeface="Arial"/>
                <a:cs typeface="Arial"/>
              </a:rPr>
              <a:t>, </a:t>
            </a:r>
            <a:r>
              <a:rPr lang="en-US" sz="1800" dirty="0" err="1">
                <a:latin typeface="Arial"/>
                <a:cs typeface="Arial"/>
              </a:rPr>
              <a:t>điều</a:t>
            </a:r>
            <a:r>
              <a:rPr lang="en-US" sz="1800" dirty="0">
                <a:latin typeface="Arial"/>
                <a:cs typeface="Arial"/>
              </a:rPr>
              <a:t> trị </a:t>
            </a:r>
            <a:r>
              <a:rPr lang="en-US" sz="1800" dirty="0" err="1">
                <a:latin typeface="Arial"/>
                <a:cs typeface="Arial"/>
              </a:rPr>
              <a:t>người</a:t>
            </a:r>
            <a:r>
              <a:rPr lang="en-US" sz="1800" b="1" dirty="0">
                <a:latin typeface="Arial"/>
                <a:cs typeface="Arial"/>
              </a:rPr>
              <a:t> </a:t>
            </a:r>
            <a:r>
              <a:rPr lang="en-US" sz="1800" dirty="0" err="1">
                <a:latin typeface="Arial"/>
                <a:cs typeface="Arial"/>
              </a:rPr>
              <a:t>bệnh</a:t>
            </a:r>
            <a:r>
              <a:rPr lang="en-US" sz="1800" dirty="0">
                <a:latin typeface="Arial"/>
                <a:cs typeface="Arial"/>
              </a:rPr>
              <a:t>, </a:t>
            </a:r>
            <a:r>
              <a:rPr lang="en-US" sz="1800" dirty="0" err="1">
                <a:latin typeface="Arial"/>
                <a:cs typeface="Arial"/>
              </a:rPr>
              <a:t>nhà</a:t>
            </a:r>
            <a:r>
              <a:rPr lang="en-US" sz="1800" dirty="0">
                <a:latin typeface="Arial"/>
                <a:cs typeface="Arial"/>
              </a:rPr>
              <a:t> </a:t>
            </a:r>
            <a:r>
              <a:rPr lang="en-US" sz="1800" dirty="0" err="1">
                <a:latin typeface="Arial"/>
                <a:cs typeface="Arial"/>
              </a:rPr>
              <a:t>vệ</a:t>
            </a:r>
            <a:r>
              <a:rPr lang="en-US" sz="1800" dirty="0">
                <a:latin typeface="Arial"/>
                <a:cs typeface="Arial"/>
              </a:rPr>
              <a:t> </a:t>
            </a:r>
            <a:r>
              <a:rPr lang="en-US" sz="1800" dirty="0" err="1">
                <a:latin typeface="Arial"/>
                <a:cs typeface="Arial"/>
              </a:rPr>
              <a:t>sinh</a:t>
            </a:r>
            <a:r>
              <a:rPr lang="en-US" sz="1800" dirty="0">
                <a:latin typeface="Arial"/>
                <a:cs typeface="Arial"/>
              </a:rPr>
              <a:t>, </a:t>
            </a:r>
            <a:r>
              <a:rPr lang="en-US" sz="1800" dirty="0" err="1">
                <a:latin typeface="Arial"/>
                <a:cs typeface="Arial"/>
              </a:rPr>
              <a:t>buồng</a:t>
            </a:r>
            <a:r>
              <a:rPr lang="en-US" sz="1800" dirty="0">
                <a:latin typeface="Arial"/>
                <a:cs typeface="Arial"/>
              </a:rPr>
              <a:t> </a:t>
            </a:r>
            <a:r>
              <a:rPr lang="en-US" sz="1800" dirty="0" err="1">
                <a:latin typeface="Arial"/>
                <a:cs typeface="Arial"/>
              </a:rPr>
              <a:t>xử</a:t>
            </a:r>
            <a:r>
              <a:rPr lang="en-US" sz="1800" dirty="0">
                <a:latin typeface="Arial"/>
                <a:cs typeface="Arial"/>
              </a:rPr>
              <a:t> </a:t>
            </a:r>
            <a:r>
              <a:rPr lang="en-US" sz="1800" dirty="0" err="1">
                <a:latin typeface="Arial"/>
                <a:cs typeface="Arial"/>
              </a:rPr>
              <a:t>lý</a:t>
            </a:r>
            <a:r>
              <a:rPr lang="en-US" sz="1800" dirty="0">
                <a:latin typeface="Arial"/>
                <a:cs typeface="Arial"/>
              </a:rPr>
              <a:t> </a:t>
            </a:r>
            <a:r>
              <a:rPr lang="en-US" sz="1800" dirty="0" err="1">
                <a:latin typeface="Arial"/>
                <a:cs typeface="Arial"/>
              </a:rPr>
              <a:t>dụng</a:t>
            </a:r>
            <a:r>
              <a:rPr lang="en-US" sz="1800" dirty="0">
                <a:latin typeface="Arial"/>
                <a:cs typeface="Arial"/>
              </a:rPr>
              <a:t> </a:t>
            </a:r>
            <a:r>
              <a:rPr lang="en-US" sz="1800" dirty="0" err="1">
                <a:latin typeface="Arial"/>
                <a:cs typeface="Arial"/>
              </a:rPr>
              <a:t>cụ</a:t>
            </a:r>
            <a:r>
              <a:rPr lang="en-US" sz="1800" dirty="0">
                <a:latin typeface="Arial"/>
                <a:cs typeface="Arial"/>
              </a:rPr>
              <a:t>. </a:t>
            </a:r>
            <a:r>
              <a:rPr lang="en-US" sz="1800" dirty="0" err="1">
                <a:latin typeface="Arial"/>
                <a:cs typeface="Arial"/>
              </a:rPr>
              <a:t>Khu</a:t>
            </a:r>
            <a:r>
              <a:rPr lang="en-US" sz="1800" dirty="0">
                <a:latin typeface="Arial"/>
                <a:cs typeface="Arial"/>
              </a:rPr>
              <a:t> </a:t>
            </a:r>
            <a:r>
              <a:rPr lang="en-US" sz="1800" dirty="0" err="1">
                <a:latin typeface="Arial"/>
                <a:cs typeface="Arial"/>
              </a:rPr>
              <a:t>vực</a:t>
            </a:r>
            <a:r>
              <a:rPr lang="en-US" sz="1800" dirty="0">
                <a:latin typeface="Arial"/>
                <a:cs typeface="Arial"/>
              </a:rPr>
              <a:t> </a:t>
            </a:r>
            <a:r>
              <a:rPr lang="en-US" sz="1800" dirty="0" err="1">
                <a:latin typeface="Arial"/>
                <a:cs typeface="Arial"/>
              </a:rPr>
              <a:t>này</a:t>
            </a:r>
            <a:r>
              <a:rPr lang="en-US" sz="1800" dirty="0">
                <a:latin typeface="Arial"/>
                <a:cs typeface="Arial"/>
              </a:rPr>
              <a:t> </a:t>
            </a:r>
            <a:r>
              <a:rPr lang="en-US" sz="1800" dirty="0" err="1">
                <a:latin typeface="Arial"/>
                <a:cs typeface="Arial"/>
              </a:rPr>
              <a:t>để</a:t>
            </a:r>
            <a:r>
              <a:rPr lang="en-US" sz="1800" dirty="0">
                <a:latin typeface="Arial"/>
                <a:cs typeface="Arial"/>
              </a:rPr>
              <a:t> </a:t>
            </a:r>
            <a:r>
              <a:rPr lang="en-US" sz="1800" b="1" dirty="0" err="1">
                <a:solidFill>
                  <a:srgbClr val="C00000"/>
                </a:solidFill>
                <a:latin typeface="Arial"/>
                <a:cs typeface="Arial"/>
              </a:rPr>
              <a:t>biển</a:t>
            </a:r>
            <a:r>
              <a:rPr lang="en-US" sz="1800" b="1" dirty="0">
                <a:solidFill>
                  <a:srgbClr val="C00000"/>
                </a:solidFill>
                <a:latin typeface="Arial"/>
                <a:cs typeface="Arial"/>
              </a:rPr>
              <a:t> </a:t>
            </a:r>
            <a:r>
              <a:rPr lang="en-US" sz="1800" b="1" dirty="0" err="1">
                <a:solidFill>
                  <a:srgbClr val="C00000"/>
                </a:solidFill>
                <a:latin typeface="Arial"/>
                <a:cs typeface="Arial"/>
              </a:rPr>
              <a:t>báo</a:t>
            </a:r>
            <a:r>
              <a:rPr lang="en-US" sz="1800" b="1" dirty="0">
                <a:solidFill>
                  <a:srgbClr val="C00000"/>
                </a:solidFill>
                <a:latin typeface="Arial"/>
                <a:cs typeface="Arial"/>
              </a:rPr>
              <a:t> </a:t>
            </a:r>
            <a:r>
              <a:rPr lang="en-US" sz="1800" b="1" dirty="0" err="1">
                <a:solidFill>
                  <a:srgbClr val="C00000"/>
                </a:solidFill>
                <a:latin typeface="Arial"/>
                <a:cs typeface="Arial"/>
              </a:rPr>
              <a:t>màu</a:t>
            </a:r>
            <a:r>
              <a:rPr lang="en-US" sz="1800" b="1" dirty="0">
                <a:solidFill>
                  <a:srgbClr val="C00000"/>
                </a:solidFill>
                <a:latin typeface="Arial"/>
                <a:cs typeface="Arial"/>
              </a:rPr>
              <a:t> </a:t>
            </a:r>
            <a:r>
              <a:rPr lang="en-US" sz="1800" b="1" dirty="0" err="1">
                <a:solidFill>
                  <a:srgbClr val="C00000"/>
                </a:solidFill>
                <a:latin typeface="Arial"/>
                <a:cs typeface="Arial"/>
              </a:rPr>
              <a:t>đỏ</a:t>
            </a:r>
            <a:r>
              <a:rPr lang="en-US" sz="1800" b="1" dirty="0">
                <a:solidFill>
                  <a:srgbClr val="C00000"/>
                </a:solidFill>
                <a:latin typeface="Arial"/>
                <a:cs typeface="Arial"/>
              </a:rPr>
              <a:t>. </a:t>
            </a:r>
            <a:r>
              <a:rPr lang="en-US" sz="1800" dirty="0">
                <a:latin typeface="Arial"/>
                <a:cs typeface="Arial"/>
              </a:rPr>
              <a:t>NVYT </a:t>
            </a:r>
            <a:r>
              <a:rPr lang="en-US" sz="1800" dirty="0" err="1">
                <a:latin typeface="Arial"/>
                <a:cs typeface="Arial"/>
              </a:rPr>
              <a:t>phải</a:t>
            </a:r>
            <a:r>
              <a:rPr lang="en-US" sz="1800" dirty="0">
                <a:latin typeface="Arial"/>
                <a:cs typeface="Arial"/>
              </a:rPr>
              <a:t> </a:t>
            </a:r>
            <a:r>
              <a:rPr lang="en-US" sz="1800" dirty="0" err="1">
                <a:latin typeface="Arial"/>
                <a:cs typeface="Arial"/>
              </a:rPr>
              <a:t>mang</a:t>
            </a:r>
            <a:r>
              <a:rPr lang="en-US" sz="1800" dirty="0">
                <a:latin typeface="Arial"/>
                <a:cs typeface="Arial"/>
              </a:rPr>
              <a:t> </a:t>
            </a:r>
            <a:r>
              <a:rPr lang="en-US" sz="1800" dirty="0" err="1">
                <a:latin typeface="Arial"/>
                <a:cs typeface="Arial"/>
              </a:rPr>
              <a:t>tối</a:t>
            </a:r>
            <a:r>
              <a:rPr lang="en-US" sz="1800" dirty="0">
                <a:latin typeface="Arial"/>
                <a:cs typeface="Arial"/>
              </a:rPr>
              <a:t> </a:t>
            </a:r>
            <a:r>
              <a:rPr lang="en-US" sz="1800" dirty="0" err="1">
                <a:latin typeface="Arial"/>
                <a:cs typeface="Arial"/>
              </a:rPr>
              <a:t>đa</a:t>
            </a:r>
            <a:r>
              <a:rPr lang="en-US" sz="1800" dirty="0">
                <a:latin typeface="Arial"/>
                <a:cs typeface="Arial"/>
              </a:rPr>
              <a:t> </a:t>
            </a:r>
            <a:r>
              <a:rPr lang="en-US" sz="1800" dirty="0" err="1">
                <a:latin typeface="Arial"/>
                <a:cs typeface="Arial"/>
              </a:rPr>
              <a:t>phương</a:t>
            </a:r>
            <a:r>
              <a:rPr lang="en-US" sz="1800" dirty="0">
                <a:latin typeface="Arial"/>
                <a:cs typeface="Arial"/>
              </a:rPr>
              <a:t> </a:t>
            </a:r>
            <a:r>
              <a:rPr lang="en-US" sz="1800" dirty="0" err="1">
                <a:latin typeface="Arial"/>
                <a:cs typeface="Arial"/>
              </a:rPr>
              <a:t>tiện</a:t>
            </a:r>
            <a:r>
              <a:rPr lang="en-US" sz="1800" dirty="0">
                <a:latin typeface="Arial"/>
                <a:cs typeface="Arial"/>
              </a:rPr>
              <a:t> PHCN </a:t>
            </a:r>
            <a:r>
              <a:rPr lang="en-US" sz="1800" dirty="0" err="1">
                <a:latin typeface="Arial"/>
                <a:cs typeface="Arial"/>
              </a:rPr>
              <a:t>và</a:t>
            </a:r>
            <a:r>
              <a:rPr lang="en-US" sz="1800" dirty="0">
                <a:latin typeface="Arial"/>
                <a:cs typeface="Arial"/>
              </a:rPr>
              <a:t> </a:t>
            </a:r>
            <a:r>
              <a:rPr lang="en-US" sz="1800" dirty="0" err="1">
                <a:latin typeface="Arial"/>
                <a:cs typeface="Arial"/>
              </a:rPr>
              <a:t>thực</a:t>
            </a:r>
            <a:r>
              <a:rPr lang="en-US" sz="1800" dirty="0">
                <a:latin typeface="Arial"/>
                <a:cs typeface="Arial"/>
              </a:rPr>
              <a:t> </a:t>
            </a:r>
            <a:r>
              <a:rPr lang="en-US" sz="1800" dirty="0" err="1">
                <a:latin typeface="Arial"/>
                <a:cs typeface="Arial"/>
              </a:rPr>
              <a:t>hiện</a:t>
            </a:r>
            <a:r>
              <a:rPr lang="en-US" sz="1800" dirty="0">
                <a:latin typeface="Arial"/>
                <a:cs typeface="Arial"/>
              </a:rPr>
              <a:t> VST </a:t>
            </a:r>
            <a:r>
              <a:rPr lang="en-US" sz="1800" dirty="0" err="1">
                <a:latin typeface="Arial"/>
                <a:cs typeface="Arial"/>
              </a:rPr>
              <a:t>sau</a:t>
            </a:r>
            <a:r>
              <a:rPr lang="en-US" sz="1800" dirty="0">
                <a:latin typeface="Arial"/>
                <a:cs typeface="Arial"/>
              </a:rPr>
              <a:t> </a:t>
            </a:r>
            <a:r>
              <a:rPr lang="en-US" sz="1800" dirty="0" err="1">
                <a:latin typeface="Arial"/>
                <a:cs typeface="Arial"/>
              </a:rPr>
              <a:t>mỗi</a:t>
            </a:r>
            <a:r>
              <a:rPr lang="en-US" sz="1800" dirty="0">
                <a:latin typeface="Arial"/>
                <a:cs typeface="Arial"/>
              </a:rPr>
              <a:t> </a:t>
            </a:r>
            <a:r>
              <a:rPr lang="en-US" sz="1800" dirty="0" err="1">
                <a:latin typeface="Arial"/>
                <a:cs typeface="Arial"/>
              </a:rPr>
              <a:t>khi</a:t>
            </a:r>
            <a:r>
              <a:rPr lang="en-US" sz="1800" dirty="0">
                <a:latin typeface="Arial"/>
                <a:cs typeface="Arial"/>
              </a:rPr>
              <a:t> </a:t>
            </a:r>
            <a:r>
              <a:rPr lang="en-US" sz="1800" dirty="0" err="1">
                <a:latin typeface="Arial"/>
                <a:cs typeface="Arial"/>
              </a:rPr>
              <a:t>tiếp</a:t>
            </a:r>
            <a:r>
              <a:rPr lang="en-US" sz="1800" dirty="0">
                <a:latin typeface="Arial"/>
                <a:cs typeface="Arial"/>
              </a:rPr>
              <a:t> </a:t>
            </a:r>
            <a:r>
              <a:rPr lang="en-US" sz="1800" dirty="0" err="1">
                <a:latin typeface="Arial"/>
                <a:cs typeface="Arial"/>
              </a:rPr>
              <a:t>xúc</a:t>
            </a:r>
            <a:r>
              <a:rPr lang="en-US" sz="1800" dirty="0">
                <a:latin typeface="Arial"/>
                <a:cs typeface="Arial"/>
              </a:rPr>
              <a:t> </a:t>
            </a:r>
          </a:p>
        </p:txBody>
      </p:sp>
      <p:cxnSp>
        <p:nvCxnSpPr>
          <p:cNvPr id="4" name="Straight Connector 3"/>
          <p:cNvCxnSpPr/>
          <p:nvPr/>
        </p:nvCxnSpPr>
        <p:spPr>
          <a:xfrm>
            <a:off x="472544" y="851317"/>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3057709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1613" y="217445"/>
            <a:ext cx="10822188" cy="624347"/>
          </a:xfrm>
        </p:spPr>
        <p:txBody>
          <a:bodyPr>
            <a:noAutofit/>
          </a:bodyPr>
          <a:lstStyle/>
          <a:p>
            <a:r>
              <a:rPr lang="en-US" sz="2800" b="1" dirty="0" smtClean="0">
                <a:solidFill>
                  <a:srgbClr val="FF0000"/>
                </a:solidFill>
                <a:latin typeface="Arial"/>
                <a:ea typeface="Times New Roman" charset="0"/>
                <a:cs typeface="Arial"/>
              </a:rPr>
              <a:t/>
            </a:r>
            <a:br>
              <a:rPr lang="en-US" sz="2800" b="1" dirty="0" smtClean="0">
                <a:solidFill>
                  <a:srgbClr val="FF0000"/>
                </a:solidFill>
                <a:latin typeface="Arial"/>
                <a:ea typeface="Times New Roman" charset="0"/>
                <a:cs typeface="Arial"/>
              </a:rPr>
            </a:br>
            <a:r>
              <a:rPr lang="en-US" sz="2800" b="1" dirty="0" smtClean="0">
                <a:solidFill>
                  <a:srgbClr val="FF0000"/>
                </a:solidFill>
                <a:latin typeface="Arial"/>
                <a:ea typeface="Times New Roman" charset="0"/>
                <a:cs typeface="Arial"/>
              </a:rPr>
              <a:t>B. XÂY </a:t>
            </a:r>
            <a:r>
              <a:rPr lang="en-US" sz="2800" b="1" dirty="0">
                <a:solidFill>
                  <a:srgbClr val="FF0000"/>
                </a:solidFill>
                <a:latin typeface="Arial"/>
                <a:ea typeface="Times New Roman" charset="0"/>
                <a:cs typeface="Arial"/>
              </a:rPr>
              <a:t>DỰNG KHU CÁCH LY </a:t>
            </a:r>
            <a:r>
              <a:rPr lang="en-US" sz="2800" b="1" dirty="0" smtClean="0">
                <a:solidFill>
                  <a:srgbClr val="FF0000"/>
                </a:solidFill>
                <a:latin typeface="Arial"/>
                <a:ea typeface="Times New Roman" charset="0"/>
                <a:cs typeface="Arial"/>
              </a:rPr>
              <a:t>TRONG </a:t>
            </a:r>
            <a:r>
              <a:rPr lang="en-US" sz="2800" b="1" dirty="0">
                <a:solidFill>
                  <a:srgbClr val="FF0000"/>
                </a:solidFill>
                <a:latin typeface="Arial"/>
                <a:ea typeface="Times New Roman" charset="0"/>
                <a:cs typeface="Arial"/>
              </a:rPr>
              <a:t>CƠ SỞ </a:t>
            </a:r>
            <a:r>
              <a:rPr lang="en-US" sz="2800" b="1" dirty="0" smtClean="0">
                <a:solidFill>
                  <a:srgbClr val="FF0000"/>
                </a:solidFill>
                <a:latin typeface="Arial"/>
                <a:ea typeface="Times New Roman" charset="0"/>
                <a:cs typeface="Arial"/>
              </a:rPr>
              <a:t>KB, CB</a:t>
            </a:r>
            <a:r>
              <a:rPr lang="en-US" sz="2800" b="1" dirty="0">
                <a:solidFill>
                  <a:srgbClr val="FF0000"/>
                </a:solidFill>
                <a:latin typeface="Arial"/>
                <a:ea typeface="Times New Roman" charset="0"/>
                <a:cs typeface="Arial"/>
              </a:rPr>
              <a:t/>
            </a:r>
            <a:br>
              <a:rPr lang="en-US" sz="2800" b="1" dirty="0">
                <a:solidFill>
                  <a:srgbClr val="FF0000"/>
                </a:solidFill>
                <a:latin typeface="Arial"/>
                <a:ea typeface="Times New Roman" charset="0"/>
                <a:cs typeface="Arial"/>
              </a:rPr>
            </a:br>
            <a:endParaRPr lang="en-US" sz="2800" b="1" dirty="0">
              <a:latin typeface="Arial"/>
              <a:cs typeface="Arial"/>
            </a:endParaRPr>
          </a:p>
        </p:txBody>
      </p:sp>
      <p:cxnSp>
        <p:nvCxnSpPr>
          <p:cNvPr id="4" name="Straight Connector 3"/>
          <p:cNvCxnSpPr/>
          <p:nvPr/>
        </p:nvCxnSpPr>
        <p:spPr>
          <a:xfrm>
            <a:off x="472544" y="851317"/>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pic>
        <p:nvPicPr>
          <p:cNvPr id="7" name="Picture 6"/>
          <p:cNvPicPr>
            <a:picLocks noChangeAspect="1"/>
          </p:cNvPicPr>
          <p:nvPr/>
        </p:nvPicPr>
        <p:blipFill>
          <a:blip r:embed="rId3"/>
          <a:stretch>
            <a:fillRect/>
          </a:stretch>
        </p:blipFill>
        <p:spPr>
          <a:xfrm>
            <a:off x="1104900" y="1076325"/>
            <a:ext cx="8486775" cy="5169787"/>
          </a:xfrm>
          <a:prstGeom prst="rect">
            <a:avLst/>
          </a:prstGeom>
        </p:spPr>
      </p:pic>
    </p:spTree>
    <p:extLst>
      <p:ext uri="{BB962C8B-B14F-4D97-AF65-F5344CB8AC3E}">
        <p14:creationId xmlns:p14="http://schemas.microsoft.com/office/powerpoint/2010/main" val="674515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4875" y="274638"/>
            <a:ext cx="11339414" cy="700066"/>
          </a:xfrm>
        </p:spPr>
        <p:txBody>
          <a:bodyPr>
            <a:noAutofit/>
          </a:bodyPr>
          <a:lstStyle/>
          <a:p>
            <a:r>
              <a:rPr lang="en-US" sz="2800" b="1" dirty="0" smtClean="0">
                <a:solidFill>
                  <a:srgbClr val="FF0000"/>
                </a:solidFill>
                <a:latin typeface="Arial"/>
                <a:ea typeface="Times New Roman" charset="0"/>
                <a:cs typeface="Arial"/>
              </a:rPr>
              <a:t>C. SỬ </a:t>
            </a:r>
            <a:r>
              <a:rPr lang="en-US" sz="2800" b="1" dirty="0">
                <a:solidFill>
                  <a:srgbClr val="FF0000"/>
                </a:solidFill>
                <a:latin typeface="Arial"/>
                <a:ea typeface="Times New Roman" charset="0"/>
                <a:cs typeface="Arial"/>
              </a:rPr>
              <a:t>DỤNG PHƯƠNG TIỆN PHÒNG HỘ CÁ </a:t>
            </a:r>
            <a:r>
              <a:rPr lang="en-US" sz="2800" b="1" dirty="0" smtClean="0">
                <a:solidFill>
                  <a:srgbClr val="FF0000"/>
                </a:solidFill>
                <a:latin typeface="Arial"/>
                <a:ea typeface="Times New Roman" charset="0"/>
                <a:cs typeface="Arial"/>
              </a:rPr>
              <a:t>NHÂN</a:t>
            </a:r>
            <a:endParaRPr lang="en-US" sz="2800" dirty="0">
              <a:solidFill>
                <a:srgbClr val="FF0000"/>
              </a:solidFill>
              <a:latin typeface="Arial"/>
              <a:ea typeface="Times New Roman" charset="0"/>
              <a:cs typeface="Arial"/>
            </a:endParaRPr>
          </a:p>
        </p:txBody>
      </p:sp>
      <p:sp>
        <p:nvSpPr>
          <p:cNvPr id="3" name="Content Placeholder 2"/>
          <p:cNvSpPr>
            <a:spLocks noGrp="1"/>
          </p:cNvSpPr>
          <p:nvPr>
            <p:ph idx="1"/>
          </p:nvPr>
        </p:nvSpPr>
        <p:spPr>
          <a:xfrm>
            <a:off x="590680" y="1181459"/>
            <a:ext cx="11222916" cy="4637226"/>
          </a:xfrm>
        </p:spPr>
        <p:txBody>
          <a:bodyPr>
            <a:normAutofit/>
          </a:bodyPr>
          <a:lstStyle/>
          <a:p>
            <a:pPr algn="just">
              <a:lnSpc>
                <a:spcPct val="150000"/>
              </a:lnSpc>
              <a:buFont typeface="Wingdings" charset="2"/>
              <a:buChar char="Ø"/>
            </a:pPr>
            <a:r>
              <a:rPr lang="en-US" sz="2400" b="1" dirty="0" smtClean="0">
                <a:latin typeface="Arial"/>
                <a:ea typeface="Times New Roman" charset="0"/>
                <a:cs typeface="Arial"/>
              </a:rPr>
              <a:t> </a:t>
            </a:r>
            <a:r>
              <a:rPr lang="en-US" sz="2400" b="1" dirty="0" err="1" smtClean="0">
                <a:latin typeface="Arial"/>
                <a:ea typeface="Times New Roman" charset="0"/>
                <a:cs typeface="Arial"/>
              </a:rPr>
              <a:t>Mục</a:t>
            </a:r>
            <a:r>
              <a:rPr lang="en-US" sz="2400" b="1" dirty="0" smtClean="0">
                <a:latin typeface="Arial"/>
                <a:ea typeface="Times New Roman" charset="0"/>
                <a:cs typeface="Arial"/>
              </a:rPr>
              <a:t> </a:t>
            </a:r>
            <a:r>
              <a:rPr lang="en-US" sz="2400" b="1" dirty="0" err="1" smtClean="0">
                <a:latin typeface="Arial"/>
                <a:ea typeface="Times New Roman" charset="0"/>
                <a:cs typeface="Arial"/>
              </a:rPr>
              <a:t>đích</a:t>
            </a:r>
            <a:r>
              <a:rPr lang="en-US" sz="2400" dirty="0">
                <a:latin typeface="Arial"/>
                <a:ea typeface="Times New Roman" charset="0"/>
                <a:cs typeface="Arial"/>
              </a:rPr>
              <a:t> </a:t>
            </a:r>
          </a:p>
          <a:p>
            <a:pPr marL="0" indent="0" algn="just">
              <a:lnSpc>
                <a:spcPct val="150000"/>
              </a:lnSpc>
              <a:buNone/>
            </a:pPr>
            <a:r>
              <a:rPr lang="en-US" sz="2400" dirty="0" err="1">
                <a:latin typeface="Arial"/>
                <a:ea typeface="Times New Roman" charset="0"/>
                <a:cs typeface="Arial"/>
              </a:rPr>
              <a:t>Ngăn</a:t>
            </a:r>
            <a:r>
              <a:rPr lang="en-US" sz="2400" dirty="0">
                <a:latin typeface="Arial"/>
                <a:ea typeface="Times New Roman" charset="0"/>
                <a:cs typeface="Arial"/>
              </a:rPr>
              <a:t> </a:t>
            </a:r>
            <a:r>
              <a:rPr lang="en-US" sz="2400" dirty="0" err="1">
                <a:latin typeface="Arial"/>
                <a:ea typeface="Times New Roman" charset="0"/>
                <a:cs typeface="Arial"/>
              </a:rPr>
              <a:t>ngừa</a:t>
            </a:r>
            <a:r>
              <a:rPr lang="en-US" sz="2400" dirty="0">
                <a:latin typeface="Arial"/>
                <a:ea typeface="Times New Roman" charset="0"/>
                <a:cs typeface="Arial"/>
              </a:rPr>
              <a:t> </a:t>
            </a:r>
            <a:r>
              <a:rPr lang="en-US" sz="2400" dirty="0" err="1">
                <a:latin typeface="Arial"/>
                <a:ea typeface="Times New Roman" charset="0"/>
                <a:cs typeface="Arial"/>
              </a:rPr>
              <a:t>nguy</a:t>
            </a:r>
            <a:r>
              <a:rPr lang="en-US" sz="2400" dirty="0">
                <a:latin typeface="Arial"/>
                <a:ea typeface="Times New Roman" charset="0"/>
                <a:cs typeface="Arial"/>
              </a:rPr>
              <a:t> </a:t>
            </a:r>
            <a:r>
              <a:rPr lang="en-US" sz="2400" dirty="0" err="1">
                <a:latin typeface="Arial"/>
                <a:ea typeface="Times New Roman" charset="0"/>
                <a:cs typeface="Arial"/>
              </a:rPr>
              <a:t>cơ</a:t>
            </a:r>
            <a:r>
              <a:rPr lang="en-US" sz="2400" dirty="0">
                <a:latin typeface="Arial"/>
                <a:ea typeface="Times New Roman" charset="0"/>
                <a:cs typeface="Arial"/>
              </a:rPr>
              <a:t> </a:t>
            </a:r>
            <a:r>
              <a:rPr lang="en-US" sz="2400" dirty="0" err="1">
                <a:latin typeface="Arial"/>
                <a:ea typeface="Times New Roman" charset="0"/>
                <a:cs typeface="Arial"/>
              </a:rPr>
              <a:t>lây</a:t>
            </a:r>
            <a:r>
              <a:rPr lang="en-US" sz="2400" dirty="0">
                <a:latin typeface="Arial"/>
                <a:ea typeface="Times New Roman" charset="0"/>
                <a:cs typeface="Arial"/>
              </a:rPr>
              <a:t> </a:t>
            </a:r>
            <a:r>
              <a:rPr lang="en-US" sz="2400" dirty="0" err="1">
                <a:latin typeface="Arial"/>
                <a:ea typeface="Times New Roman" charset="0"/>
                <a:cs typeface="Arial"/>
              </a:rPr>
              <a:t>nhiễm</a:t>
            </a:r>
            <a:r>
              <a:rPr lang="en-US" sz="2400" dirty="0">
                <a:latin typeface="Arial"/>
                <a:ea typeface="Times New Roman" charset="0"/>
                <a:cs typeface="Arial"/>
              </a:rPr>
              <a:t> COVID-19 </a:t>
            </a:r>
            <a:r>
              <a:rPr lang="en-US" sz="2400" dirty="0" err="1">
                <a:latin typeface="Arial"/>
                <a:ea typeface="Times New Roman" charset="0"/>
                <a:cs typeface="Arial"/>
              </a:rPr>
              <a:t>từ</a:t>
            </a:r>
            <a:r>
              <a:rPr lang="en-US" sz="2400" dirty="0">
                <a:latin typeface="Arial"/>
                <a:ea typeface="Times New Roman" charset="0"/>
                <a:cs typeface="Arial"/>
              </a:rPr>
              <a:t> NB sang NVYT, NB </a:t>
            </a:r>
            <a:r>
              <a:rPr lang="en-US" sz="2400" dirty="0" err="1">
                <a:latin typeface="Arial"/>
                <a:ea typeface="Times New Roman" charset="0"/>
                <a:cs typeface="Arial"/>
              </a:rPr>
              <a:t>khác</a:t>
            </a:r>
            <a:r>
              <a:rPr lang="en-US" sz="2400" dirty="0">
                <a:latin typeface="Arial"/>
                <a:ea typeface="Times New Roman" charset="0"/>
                <a:cs typeface="Arial"/>
              </a:rPr>
              <a:t>, </a:t>
            </a:r>
            <a:r>
              <a:rPr lang="en-US" sz="2400" dirty="0" err="1">
                <a:latin typeface="Arial"/>
                <a:ea typeface="Times New Roman" charset="0"/>
                <a:cs typeface="Arial"/>
              </a:rPr>
              <a:t>khách</a:t>
            </a:r>
            <a:r>
              <a:rPr lang="en-US" sz="2400" dirty="0">
                <a:latin typeface="Arial"/>
                <a:ea typeface="Times New Roman" charset="0"/>
                <a:cs typeface="Arial"/>
              </a:rPr>
              <a:t> </a:t>
            </a:r>
            <a:r>
              <a:rPr lang="en-US" sz="2400" dirty="0" err="1">
                <a:latin typeface="Arial"/>
                <a:ea typeface="Times New Roman" charset="0"/>
                <a:cs typeface="Arial"/>
              </a:rPr>
              <a:t>thăm</a:t>
            </a:r>
            <a:r>
              <a:rPr lang="en-US" sz="2400" dirty="0">
                <a:latin typeface="Arial"/>
                <a:ea typeface="Times New Roman" charset="0"/>
                <a:cs typeface="Arial"/>
              </a:rPr>
              <a:t> </a:t>
            </a:r>
            <a:r>
              <a:rPr lang="en-US" sz="2400" dirty="0" err="1">
                <a:latin typeface="Arial"/>
                <a:ea typeface="Times New Roman" charset="0"/>
                <a:cs typeface="Arial"/>
              </a:rPr>
              <a:t>và</a:t>
            </a:r>
            <a:r>
              <a:rPr lang="en-US" sz="2400" dirty="0">
                <a:latin typeface="Arial"/>
                <a:ea typeface="Times New Roman" charset="0"/>
                <a:cs typeface="Arial"/>
              </a:rPr>
              <a:t> </a:t>
            </a:r>
            <a:r>
              <a:rPr lang="en-US" sz="2400" dirty="0" err="1">
                <a:latin typeface="Arial"/>
                <a:ea typeface="Times New Roman" charset="0"/>
                <a:cs typeface="Arial"/>
              </a:rPr>
              <a:t>phát</a:t>
            </a:r>
            <a:r>
              <a:rPr lang="en-US" sz="2400" dirty="0">
                <a:latin typeface="Arial"/>
                <a:ea typeface="Times New Roman" charset="0"/>
                <a:cs typeface="Arial"/>
              </a:rPr>
              <a:t> </a:t>
            </a:r>
            <a:r>
              <a:rPr lang="en-US" sz="2400" dirty="0" err="1">
                <a:latin typeface="Arial"/>
                <a:ea typeface="Times New Roman" charset="0"/>
                <a:cs typeface="Arial"/>
              </a:rPr>
              <a:t>tán</a:t>
            </a:r>
            <a:r>
              <a:rPr lang="en-US" sz="2400" dirty="0">
                <a:latin typeface="Arial"/>
                <a:ea typeface="Times New Roman" charset="0"/>
                <a:cs typeface="Arial"/>
              </a:rPr>
              <a:t> </a:t>
            </a:r>
            <a:r>
              <a:rPr lang="en-US" sz="2400" dirty="0" err="1">
                <a:latin typeface="Arial"/>
                <a:ea typeface="Times New Roman" charset="0"/>
                <a:cs typeface="Arial"/>
              </a:rPr>
              <a:t>ra</a:t>
            </a:r>
            <a:r>
              <a:rPr lang="en-US" sz="2400" dirty="0">
                <a:latin typeface="Arial"/>
                <a:ea typeface="Times New Roman" charset="0"/>
                <a:cs typeface="Arial"/>
              </a:rPr>
              <a:t> </a:t>
            </a:r>
            <a:r>
              <a:rPr lang="en-US" sz="2400" dirty="0" err="1">
                <a:latin typeface="Arial"/>
                <a:ea typeface="Times New Roman" charset="0"/>
                <a:cs typeface="Arial"/>
              </a:rPr>
              <a:t>môi</a:t>
            </a:r>
            <a:r>
              <a:rPr lang="en-US" sz="2400" dirty="0">
                <a:latin typeface="Arial"/>
                <a:ea typeface="Times New Roman" charset="0"/>
                <a:cs typeface="Arial"/>
              </a:rPr>
              <a:t> </a:t>
            </a:r>
            <a:r>
              <a:rPr lang="en-US" sz="2400" dirty="0" err="1">
                <a:latin typeface="Arial"/>
                <a:ea typeface="Times New Roman" charset="0"/>
                <a:cs typeface="Arial"/>
              </a:rPr>
              <a:t>trường</a:t>
            </a:r>
            <a:r>
              <a:rPr lang="en-US" sz="2400" dirty="0">
                <a:latin typeface="Arial"/>
                <a:ea typeface="Times New Roman" charset="0"/>
                <a:cs typeface="Arial"/>
              </a:rPr>
              <a:t> </a:t>
            </a:r>
            <a:r>
              <a:rPr lang="en-US" sz="2400" dirty="0" err="1">
                <a:latin typeface="Arial"/>
                <a:ea typeface="Times New Roman" charset="0"/>
                <a:cs typeface="Arial"/>
              </a:rPr>
              <a:t>xung</a:t>
            </a:r>
            <a:r>
              <a:rPr lang="en-US" sz="2400" dirty="0">
                <a:latin typeface="Arial"/>
                <a:ea typeface="Times New Roman" charset="0"/>
                <a:cs typeface="Arial"/>
              </a:rPr>
              <a:t> </a:t>
            </a:r>
            <a:r>
              <a:rPr lang="en-US" sz="2400" dirty="0" err="1">
                <a:latin typeface="Arial"/>
                <a:ea typeface="Times New Roman" charset="0"/>
                <a:cs typeface="Arial"/>
              </a:rPr>
              <a:t>quanh</a:t>
            </a:r>
            <a:r>
              <a:rPr lang="en-US" sz="2400" dirty="0">
                <a:latin typeface="Arial"/>
                <a:ea typeface="Times New Roman" charset="0"/>
                <a:cs typeface="Arial"/>
              </a:rPr>
              <a:t> NB </a:t>
            </a:r>
            <a:r>
              <a:rPr lang="en-US" sz="2400" dirty="0" err="1">
                <a:latin typeface="Arial"/>
                <a:ea typeface="Times New Roman" charset="0"/>
                <a:cs typeface="Arial"/>
              </a:rPr>
              <a:t>và</a:t>
            </a:r>
            <a:r>
              <a:rPr lang="en-US" sz="2400" dirty="0">
                <a:latin typeface="Arial"/>
                <a:ea typeface="Times New Roman" charset="0"/>
                <a:cs typeface="Arial"/>
              </a:rPr>
              <a:t> </a:t>
            </a:r>
            <a:r>
              <a:rPr lang="en-US" sz="2400" dirty="0" err="1">
                <a:latin typeface="Arial"/>
                <a:ea typeface="Times New Roman" charset="0"/>
                <a:cs typeface="Arial"/>
              </a:rPr>
              <a:t>cộng</a:t>
            </a:r>
            <a:r>
              <a:rPr lang="en-US" sz="2400" dirty="0">
                <a:latin typeface="Arial"/>
                <a:ea typeface="Times New Roman" charset="0"/>
                <a:cs typeface="Arial"/>
              </a:rPr>
              <a:t> </a:t>
            </a:r>
            <a:r>
              <a:rPr lang="en-US" sz="2400" dirty="0" err="1">
                <a:latin typeface="Arial"/>
                <a:ea typeface="Times New Roman" charset="0"/>
                <a:cs typeface="Arial"/>
              </a:rPr>
              <a:t>đồng</a:t>
            </a:r>
            <a:r>
              <a:rPr lang="en-US" sz="2400" dirty="0" smtClean="0">
                <a:latin typeface="Arial"/>
                <a:ea typeface="Times New Roman" charset="0"/>
                <a:cs typeface="Arial"/>
              </a:rPr>
              <a:t>.</a:t>
            </a:r>
            <a:endParaRPr lang="en-US" sz="2400" dirty="0">
              <a:latin typeface="Arial"/>
              <a:ea typeface="Times New Roman" charset="0"/>
              <a:cs typeface="Arial"/>
            </a:endParaRPr>
          </a:p>
          <a:p>
            <a:pPr algn="just">
              <a:lnSpc>
                <a:spcPct val="150000"/>
              </a:lnSpc>
              <a:buFont typeface="Wingdings" charset="2"/>
              <a:buChar char="Ø"/>
            </a:pPr>
            <a:r>
              <a:rPr lang="en-US" sz="2400" b="1" dirty="0" smtClean="0">
                <a:latin typeface="Arial"/>
                <a:ea typeface="Times New Roman" charset="0"/>
                <a:cs typeface="Arial"/>
              </a:rPr>
              <a:t> </a:t>
            </a:r>
            <a:r>
              <a:rPr lang="en-US" sz="2400" b="1" dirty="0" err="1">
                <a:latin typeface="Arial"/>
                <a:ea typeface="Times New Roman" charset="0"/>
                <a:cs typeface="Arial"/>
              </a:rPr>
              <a:t>Phạm</a:t>
            </a:r>
            <a:r>
              <a:rPr lang="en-US" sz="2400" b="1" dirty="0">
                <a:latin typeface="Arial"/>
                <a:ea typeface="Times New Roman" charset="0"/>
                <a:cs typeface="Arial"/>
              </a:rPr>
              <a:t> vi </a:t>
            </a:r>
            <a:r>
              <a:rPr lang="en-US" sz="2400" b="1" dirty="0" err="1">
                <a:latin typeface="Arial"/>
                <a:ea typeface="Times New Roman" charset="0"/>
                <a:cs typeface="Arial"/>
              </a:rPr>
              <a:t>áp</a:t>
            </a:r>
            <a:r>
              <a:rPr lang="en-US" sz="2400" b="1" dirty="0">
                <a:latin typeface="Arial"/>
                <a:ea typeface="Times New Roman" charset="0"/>
                <a:cs typeface="Arial"/>
              </a:rPr>
              <a:t> </a:t>
            </a:r>
            <a:r>
              <a:rPr lang="en-US" sz="2400" b="1" dirty="0" err="1" smtClean="0">
                <a:latin typeface="Arial"/>
                <a:ea typeface="Times New Roman" charset="0"/>
                <a:cs typeface="Arial"/>
              </a:rPr>
              <a:t>dụng</a:t>
            </a:r>
            <a:endParaRPr lang="en-US" sz="2400" dirty="0">
              <a:latin typeface="Arial"/>
              <a:ea typeface="Times New Roman" charset="0"/>
              <a:cs typeface="Arial"/>
            </a:endParaRPr>
          </a:p>
          <a:p>
            <a:pPr marL="0" indent="0" algn="just">
              <a:lnSpc>
                <a:spcPct val="150000"/>
              </a:lnSpc>
              <a:buNone/>
            </a:pPr>
            <a:r>
              <a:rPr lang="en-US" sz="2400" dirty="0" err="1">
                <a:latin typeface="Arial"/>
                <a:ea typeface="Times New Roman" charset="0"/>
                <a:cs typeface="Arial"/>
              </a:rPr>
              <a:t>Tất</a:t>
            </a:r>
            <a:r>
              <a:rPr lang="en-US" sz="2400" dirty="0">
                <a:latin typeface="Arial"/>
                <a:ea typeface="Times New Roman" charset="0"/>
                <a:cs typeface="Arial"/>
              </a:rPr>
              <a:t> </a:t>
            </a:r>
            <a:r>
              <a:rPr lang="en-US" sz="2400" dirty="0" err="1">
                <a:latin typeface="Arial"/>
                <a:ea typeface="Times New Roman" charset="0"/>
                <a:cs typeface="Arial"/>
              </a:rPr>
              <a:t>cả</a:t>
            </a:r>
            <a:r>
              <a:rPr lang="en-US" sz="2400" dirty="0">
                <a:latin typeface="Arial"/>
                <a:ea typeface="Times New Roman" charset="0"/>
                <a:cs typeface="Arial"/>
              </a:rPr>
              <a:t> NVYT, </a:t>
            </a:r>
            <a:r>
              <a:rPr lang="en-US" sz="2400" dirty="0" err="1">
                <a:latin typeface="Arial"/>
                <a:ea typeface="Times New Roman" charset="0"/>
                <a:cs typeface="Arial"/>
              </a:rPr>
              <a:t>người</a:t>
            </a:r>
            <a:r>
              <a:rPr lang="en-US" sz="2400" dirty="0">
                <a:latin typeface="Arial"/>
                <a:ea typeface="Times New Roman" charset="0"/>
                <a:cs typeface="Arial"/>
              </a:rPr>
              <a:t> </a:t>
            </a:r>
            <a:r>
              <a:rPr lang="en-US" sz="2400" dirty="0" err="1">
                <a:latin typeface="Arial"/>
                <a:ea typeface="Times New Roman" charset="0"/>
                <a:cs typeface="Arial"/>
              </a:rPr>
              <a:t>nhà</a:t>
            </a:r>
            <a:r>
              <a:rPr lang="en-US" sz="2400" dirty="0">
                <a:latin typeface="Arial"/>
                <a:ea typeface="Times New Roman" charset="0"/>
                <a:cs typeface="Arial"/>
              </a:rPr>
              <a:t> NB, </a:t>
            </a:r>
            <a:r>
              <a:rPr lang="en-US" sz="2400" dirty="0" err="1">
                <a:latin typeface="Arial"/>
                <a:ea typeface="Times New Roman" charset="0"/>
                <a:cs typeface="Arial"/>
              </a:rPr>
              <a:t>khách</a:t>
            </a:r>
            <a:r>
              <a:rPr lang="en-US" sz="2400" dirty="0">
                <a:latin typeface="Arial"/>
                <a:ea typeface="Times New Roman" charset="0"/>
                <a:cs typeface="Arial"/>
              </a:rPr>
              <a:t> </a:t>
            </a:r>
            <a:r>
              <a:rPr lang="en-US" sz="2400" dirty="0" err="1">
                <a:latin typeface="Arial"/>
                <a:ea typeface="Times New Roman" charset="0"/>
                <a:cs typeface="Arial"/>
              </a:rPr>
              <a:t>thăm</a:t>
            </a:r>
            <a:r>
              <a:rPr lang="en-US" sz="2400" dirty="0">
                <a:latin typeface="Arial"/>
                <a:ea typeface="Times New Roman" charset="0"/>
                <a:cs typeface="Arial"/>
              </a:rPr>
              <a:t>, </a:t>
            </a:r>
            <a:r>
              <a:rPr lang="en-US" sz="2400" dirty="0" err="1">
                <a:latin typeface="Arial"/>
                <a:ea typeface="Times New Roman" charset="0"/>
                <a:cs typeface="Arial"/>
              </a:rPr>
              <a:t>những</a:t>
            </a:r>
            <a:r>
              <a:rPr lang="en-US" sz="2400" dirty="0">
                <a:latin typeface="Arial"/>
                <a:ea typeface="Times New Roman" charset="0"/>
                <a:cs typeface="Arial"/>
              </a:rPr>
              <a:t> </a:t>
            </a:r>
            <a:r>
              <a:rPr lang="en-US" sz="2400" dirty="0" err="1">
                <a:latin typeface="Arial"/>
                <a:ea typeface="Times New Roman" charset="0"/>
                <a:cs typeface="Arial"/>
              </a:rPr>
              <a:t>người</a:t>
            </a:r>
            <a:r>
              <a:rPr lang="en-US" sz="2400" dirty="0">
                <a:latin typeface="Arial"/>
                <a:ea typeface="Times New Roman" charset="0"/>
                <a:cs typeface="Arial"/>
              </a:rPr>
              <a:t> </a:t>
            </a:r>
            <a:r>
              <a:rPr lang="en-US" sz="2400" dirty="0" err="1">
                <a:latin typeface="Arial"/>
                <a:ea typeface="Times New Roman" charset="0"/>
                <a:cs typeface="Arial"/>
              </a:rPr>
              <a:t>có</a:t>
            </a:r>
            <a:r>
              <a:rPr lang="en-US" sz="2400" dirty="0">
                <a:latin typeface="Arial"/>
                <a:ea typeface="Times New Roman" charset="0"/>
                <a:cs typeface="Arial"/>
              </a:rPr>
              <a:t> </a:t>
            </a:r>
            <a:r>
              <a:rPr lang="en-US" sz="2400" dirty="0" err="1">
                <a:latin typeface="Arial"/>
                <a:ea typeface="Times New Roman" charset="0"/>
                <a:cs typeface="Arial"/>
              </a:rPr>
              <a:t>tiếp</a:t>
            </a:r>
            <a:r>
              <a:rPr lang="en-US" sz="2400" dirty="0">
                <a:latin typeface="Arial"/>
                <a:ea typeface="Times New Roman" charset="0"/>
                <a:cs typeface="Arial"/>
              </a:rPr>
              <a:t> </a:t>
            </a:r>
            <a:r>
              <a:rPr lang="en-US" sz="2400" dirty="0" err="1">
                <a:latin typeface="Arial"/>
                <a:ea typeface="Times New Roman" charset="0"/>
                <a:cs typeface="Arial"/>
              </a:rPr>
              <a:t>xúc</a:t>
            </a:r>
            <a:r>
              <a:rPr lang="en-US" sz="2400" dirty="0">
                <a:latin typeface="Arial"/>
                <a:ea typeface="Times New Roman" charset="0"/>
                <a:cs typeface="Arial"/>
              </a:rPr>
              <a:t> </a:t>
            </a:r>
            <a:r>
              <a:rPr lang="en-US" sz="2400" dirty="0" err="1">
                <a:latin typeface="Arial"/>
                <a:ea typeface="Times New Roman" charset="0"/>
                <a:cs typeface="Arial"/>
              </a:rPr>
              <a:t>với</a:t>
            </a:r>
            <a:r>
              <a:rPr lang="en-US" sz="2400" dirty="0">
                <a:latin typeface="Arial"/>
                <a:ea typeface="Times New Roman" charset="0"/>
                <a:cs typeface="Arial"/>
              </a:rPr>
              <a:t> </a:t>
            </a:r>
            <a:r>
              <a:rPr lang="en-US" sz="2400" dirty="0" err="1">
                <a:latin typeface="Arial"/>
                <a:ea typeface="Times New Roman" charset="0"/>
                <a:cs typeface="Arial"/>
              </a:rPr>
              <a:t>người</a:t>
            </a:r>
            <a:r>
              <a:rPr lang="en-US" sz="2400" dirty="0">
                <a:latin typeface="Arial"/>
                <a:ea typeface="Times New Roman" charset="0"/>
                <a:cs typeface="Arial"/>
              </a:rPr>
              <a:t> </a:t>
            </a:r>
            <a:r>
              <a:rPr lang="en-US" sz="2400" dirty="0" err="1">
                <a:latin typeface="Arial"/>
                <a:ea typeface="Times New Roman" charset="0"/>
                <a:cs typeface="Arial"/>
              </a:rPr>
              <a:t>hoặc</a:t>
            </a:r>
            <a:r>
              <a:rPr lang="en-US" sz="2400" dirty="0">
                <a:latin typeface="Arial"/>
                <a:ea typeface="Times New Roman" charset="0"/>
                <a:cs typeface="Arial"/>
              </a:rPr>
              <a:t> </a:t>
            </a:r>
            <a:r>
              <a:rPr lang="en-US" sz="2400" dirty="0" err="1">
                <a:latin typeface="Arial"/>
                <a:ea typeface="Times New Roman" charset="0"/>
                <a:cs typeface="Arial"/>
              </a:rPr>
              <a:t>mẫu</a:t>
            </a:r>
            <a:r>
              <a:rPr lang="en-US" sz="2400" dirty="0">
                <a:latin typeface="Arial"/>
                <a:ea typeface="Times New Roman" charset="0"/>
                <a:cs typeface="Arial"/>
              </a:rPr>
              <a:t> </a:t>
            </a:r>
            <a:r>
              <a:rPr lang="en-US" sz="2400" dirty="0" err="1">
                <a:latin typeface="Arial"/>
                <a:ea typeface="Times New Roman" charset="0"/>
                <a:cs typeface="Arial"/>
              </a:rPr>
              <a:t>bệnh</a:t>
            </a:r>
            <a:r>
              <a:rPr lang="en-US" sz="2400" dirty="0">
                <a:latin typeface="Arial"/>
                <a:ea typeface="Times New Roman" charset="0"/>
                <a:cs typeface="Arial"/>
              </a:rPr>
              <a:t> </a:t>
            </a:r>
            <a:r>
              <a:rPr lang="en-US" sz="2400" dirty="0" err="1">
                <a:latin typeface="Arial"/>
                <a:ea typeface="Times New Roman" charset="0"/>
                <a:cs typeface="Arial"/>
              </a:rPr>
              <a:t>phẩm</a:t>
            </a:r>
            <a:r>
              <a:rPr lang="en-US" sz="2400" dirty="0">
                <a:latin typeface="Arial"/>
                <a:ea typeface="Times New Roman" charset="0"/>
                <a:cs typeface="Arial"/>
              </a:rPr>
              <a:t> </a:t>
            </a:r>
            <a:r>
              <a:rPr lang="en-US" sz="2400" dirty="0" err="1">
                <a:latin typeface="Arial"/>
                <a:ea typeface="Times New Roman" charset="0"/>
                <a:cs typeface="Arial"/>
              </a:rPr>
              <a:t>từ</a:t>
            </a:r>
            <a:r>
              <a:rPr lang="en-US" sz="2400" dirty="0">
                <a:latin typeface="Arial"/>
                <a:ea typeface="Times New Roman" charset="0"/>
                <a:cs typeface="Arial"/>
              </a:rPr>
              <a:t> </a:t>
            </a:r>
            <a:r>
              <a:rPr lang="en-US" sz="2400" dirty="0" err="1">
                <a:latin typeface="Arial"/>
                <a:ea typeface="Times New Roman" charset="0"/>
                <a:cs typeface="Arial"/>
              </a:rPr>
              <a:t>người</a:t>
            </a:r>
            <a:r>
              <a:rPr lang="en-US" sz="2400" dirty="0">
                <a:latin typeface="Arial"/>
                <a:ea typeface="Times New Roman" charset="0"/>
                <a:cs typeface="Arial"/>
              </a:rPr>
              <a:t> </a:t>
            </a:r>
            <a:r>
              <a:rPr lang="en-US" sz="2400" dirty="0" err="1">
                <a:latin typeface="Arial"/>
                <a:ea typeface="Times New Roman" charset="0"/>
                <a:cs typeface="Arial"/>
              </a:rPr>
              <a:t>nhiễm</a:t>
            </a:r>
            <a:r>
              <a:rPr lang="en-US" sz="2400" dirty="0">
                <a:latin typeface="Arial"/>
                <a:ea typeface="Times New Roman" charset="0"/>
                <a:cs typeface="Arial"/>
              </a:rPr>
              <a:t> </a:t>
            </a:r>
            <a:r>
              <a:rPr lang="en-US" sz="2400" dirty="0" err="1">
                <a:latin typeface="Arial"/>
                <a:ea typeface="Times New Roman" charset="0"/>
                <a:cs typeface="Arial"/>
              </a:rPr>
              <a:t>hoặc</a:t>
            </a:r>
            <a:r>
              <a:rPr lang="en-US" sz="2400" dirty="0">
                <a:latin typeface="Arial"/>
                <a:ea typeface="Times New Roman" charset="0"/>
                <a:cs typeface="Arial"/>
              </a:rPr>
              <a:t> </a:t>
            </a:r>
            <a:r>
              <a:rPr lang="en-US" sz="2400" dirty="0" err="1">
                <a:latin typeface="Arial"/>
                <a:ea typeface="Times New Roman" charset="0"/>
                <a:cs typeface="Arial"/>
              </a:rPr>
              <a:t>nghi</a:t>
            </a:r>
            <a:r>
              <a:rPr lang="en-US" sz="2400" dirty="0">
                <a:latin typeface="Arial"/>
                <a:ea typeface="Times New Roman" charset="0"/>
                <a:cs typeface="Arial"/>
              </a:rPr>
              <a:t> </a:t>
            </a:r>
            <a:r>
              <a:rPr lang="en-US" sz="2400" dirty="0" err="1">
                <a:latin typeface="Arial"/>
                <a:ea typeface="Times New Roman" charset="0"/>
                <a:cs typeface="Arial"/>
              </a:rPr>
              <a:t>ngờ</a:t>
            </a:r>
            <a:r>
              <a:rPr lang="en-US" sz="2400" dirty="0">
                <a:latin typeface="Arial"/>
                <a:ea typeface="Times New Roman" charset="0"/>
                <a:cs typeface="Arial"/>
              </a:rPr>
              <a:t> </a:t>
            </a:r>
            <a:r>
              <a:rPr lang="en-US" sz="2400" dirty="0" err="1">
                <a:latin typeface="Arial"/>
                <a:ea typeface="Times New Roman" charset="0"/>
                <a:cs typeface="Arial"/>
              </a:rPr>
              <a:t>nhiễm</a:t>
            </a:r>
            <a:r>
              <a:rPr lang="en-US" sz="2400" dirty="0">
                <a:latin typeface="Arial"/>
                <a:ea typeface="Times New Roman" charset="0"/>
                <a:cs typeface="Arial"/>
              </a:rPr>
              <a:t> </a:t>
            </a:r>
            <a:r>
              <a:rPr lang="en-US" sz="2400" dirty="0" smtClean="0">
                <a:latin typeface="Arial"/>
                <a:ea typeface="Times New Roman" charset="0"/>
                <a:cs typeface="Arial"/>
              </a:rPr>
              <a:t>COVID-19.</a:t>
            </a:r>
            <a:endParaRPr lang="en-US" sz="2400" dirty="0">
              <a:latin typeface="Arial"/>
              <a:ea typeface="Times New Roman" charset="0"/>
              <a:cs typeface="Arial"/>
            </a:endParaRPr>
          </a:p>
        </p:txBody>
      </p:sp>
      <p:cxnSp>
        <p:nvCxnSpPr>
          <p:cNvPr id="4" name="Straight Connector 3"/>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459007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4369" y="846138"/>
            <a:ext cx="9495178" cy="1346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84" y="3198076"/>
            <a:ext cx="3051307" cy="16459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505" y="3046769"/>
            <a:ext cx="6028267" cy="235840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4200201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1" y="999056"/>
            <a:ext cx="10108276" cy="857250"/>
          </a:xfrm>
        </p:spPr>
        <p:txBody>
          <a:bodyPr>
            <a:noAutofit/>
          </a:bodyPr>
          <a:lstStyle/>
          <a:p>
            <a:pPr algn="ctr"/>
            <a:r>
              <a:rPr lang="en-US" sz="2700" b="1" dirty="0">
                <a:solidFill>
                  <a:srgbClr val="002060"/>
                </a:solidFill>
                <a:latin typeface="Times New Roman" panose="02020603050405020304" pitchFamily="18" charset="0"/>
                <a:cs typeface="Times New Roman" panose="02020603050405020304" pitchFamily="18" charset="0"/>
              </a:rPr>
              <a:t>Trang </a:t>
            </a:r>
            <a:r>
              <a:rPr lang="en-US" sz="2700" b="1" dirty="0" err="1">
                <a:solidFill>
                  <a:srgbClr val="002060"/>
                </a:solidFill>
                <a:latin typeface="Times New Roman" panose="02020603050405020304" pitchFamily="18" charset="0"/>
                <a:cs typeface="Times New Roman" panose="02020603050405020304" pitchFamily="18" charset="0"/>
              </a:rPr>
              <a:t>bị</a:t>
            </a:r>
            <a:r>
              <a:rPr lang="en-US" sz="2700" b="1" dirty="0">
                <a:solidFill>
                  <a:srgbClr val="002060"/>
                </a:solidFill>
                <a:latin typeface="Times New Roman" panose="02020603050405020304" pitchFamily="18" charset="0"/>
                <a:cs typeface="Times New Roman" panose="02020603050405020304" pitchFamily="18" charset="0"/>
              </a:rPr>
              <a:t> bảo </a:t>
            </a:r>
            <a:r>
              <a:rPr lang="en-US" sz="2700" b="1" dirty="0" err="1">
                <a:solidFill>
                  <a:srgbClr val="002060"/>
                </a:solidFill>
                <a:latin typeface="Times New Roman" panose="02020603050405020304" pitchFamily="18" charset="0"/>
                <a:cs typeface="Times New Roman" panose="02020603050405020304" pitchFamily="18" charset="0"/>
              </a:rPr>
              <a:t>hộ</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cá</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nhân</a:t>
            </a:r>
            <a:r>
              <a:rPr lang="en-US" sz="2700" b="1" dirty="0">
                <a:solidFill>
                  <a:srgbClr val="002060"/>
                </a:solidFill>
                <a:latin typeface="Times New Roman" panose="02020603050405020304" pitchFamily="18" charset="0"/>
                <a:cs typeface="Times New Roman" panose="02020603050405020304" pitchFamily="18" charset="0"/>
              </a:rPr>
              <a:t> </a:t>
            </a:r>
            <a:br>
              <a:rPr lang="en-US" sz="2700" b="1" dirty="0">
                <a:solidFill>
                  <a:srgbClr val="002060"/>
                </a:solidFill>
                <a:latin typeface="Times New Roman" panose="02020603050405020304" pitchFamily="18" charset="0"/>
                <a:cs typeface="Times New Roman" panose="02020603050405020304" pitchFamily="18" charset="0"/>
              </a:rPr>
            </a:br>
            <a:r>
              <a:rPr lang="en-US" sz="2400" b="1" i="1" dirty="0">
                <a:solidFill>
                  <a:srgbClr val="002060"/>
                </a:solidFill>
                <a:latin typeface="Times New Roman" panose="02020603050405020304" pitchFamily="18" charset="0"/>
                <a:cs typeface="Times New Roman" panose="02020603050405020304" pitchFamily="18" charset="0"/>
              </a:rPr>
              <a:t>(Personal Protective Equipment – PPE)</a:t>
            </a:r>
            <a:endParaRPr lang="en-US" sz="2700" i="1" dirty="0">
              <a:solidFill>
                <a:srgbClr val="002060"/>
              </a:solidFill>
            </a:endParaRPr>
          </a:p>
        </p:txBody>
      </p:sp>
      <p:sp>
        <p:nvSpPr>
          <p:cNvPr id="4" name="Content Placeholder 3"/>
          <p:cNvSpPr>
            <a:spLocks noGrp="1"/>
          </p:cNvSpPr>
          <p:nvPr>
            <p:ph sz="quarter" idx="1"/>
          </p:nvPr>
        </p:nvSpPr>
        <p:spPr>
          <a:xfrm>
            <a:off x="962777" y="1993712"/>
            <a:ext cx="10660841" cy="3839742"/>
          </a:xfrm>
        </p:spPr>
        <p:txBody>
          <a:bodyPr>
            <a:noAutofit/>
          </a:bodyPr>
          <a:lstStyle/>
          <a:p>
            <a:pPr marL="0" indent="0">
              <a:lnSpc>
                <a:spcPct val="120000"/>
              </a:lnSpc>
              <a:spcBef>
                <a:spcPts val="450"/>
              </a:spcBef>
              <a:buClr>
                <a:schemeClr val="tx1"/>
              </a:buClr>
            </a:pPr>
            <a:r>
              <a:rPr lang="en-US" altLang="en-US" sz="2400" dirty="0">
                <a:latin typeface="Arial"/>
                <a:cs typeface="Arial"/>
              </a:rPr>
              <a:t> </a:t>
            </a:r>
            <a:r>
              <a:rPr lang="en-US" altLang="en-US" sz="2400" dirty="0" err="1">
                <a:latin typeface="Arial"/>
                <a:cs typeface="Arial"/>
              </a:rPr>
              <a:t>Cơ</a:t>
            </a:r>
            <a:r>
              <a:rPr lang="en-US" altLang="en-US" sz="2400" dirty="0">
                <a:latin typeface="Arial"/>
                <a:cs typeface="Arial"/>
              </a:rPr>
              <a:t> </a:t>
            </a:r>
            <a:r>
              <a:rPr lang="en-US" altLang="en-US" sz="2400" dirty="0" err="1">
                <a:latin typeface="Arial"/>
                <a:cs typeface="Arial"/>
              </a:rPr>
              <a:t>bản</a:t>
            </a:r>
            <a:r>
              <a:rPr lang="en-US" altLang="en-US" sz="2400" dirty="0">
                <a:latin typeface="Arial"/>
                <a:cs typeface="Arial"/>
              </a:rPr>
              <a:t>:</a:t>
            </a:r>
          </a:p>
          <a:p>
            <a:pPr marL="0" indent="0">
              <a:lnSpc>
                <a:spcPct val="120000"/>
              </a:lnSpc>
              <a:spcBef>
                <a:spcPts val="450"/>
              </a:spcBef>
              <a:buNone/>
            </a:pPr>
            <a:r>
              <a:rPr lang="en-US" altLang="en-US" sz="2400" dirty="0">
                <a:latin typeface="Arial"/>
                <a:cs typeface="Arial"/>
              </a:rPr>
              <a:t>     - </a:t>
            </a:r>
            <a:r>
              <a:rPr lang="en-US" altLang="en-US" sz="2400" dirty="0" err="1">
                <a:latin typeface="Arial"/>
                <a:cs typeface="Arial"/>
              </a:rPr>
              <a:t>Găng</a:t>
            </a:r>
            <a:r>
              <a:rPr lang="en-US" altLang="en-US" sz="2400" dirty="0">
                <a:latin typeface="Arial"/>
                <a:cs typeface="Arial"/>
              </a:rPr>
              <a:t> </a:t>
            </a:r>
            <a:r>
              <a:rPr lang="en-US" altLang="en-US" sz="2400" dirty="0" err="1">
                <a:latin typeface="Arial"/>
                <a:cs typeface="Arial"/>
              </a:rPr>
              <a:t>tay</a:t>
            </a:r>
            <a:endParaRPr lang="en-US" altLang="en-US" sz="2400" dirty="0">
              <a:latin typeface="Arial"/>
              <a:cs typeface="Arial"/>
            </a:endParaRPr>
          </a:p>
          <a:p>
            <a:pPr marL="0" indent="0">
              <a:lnSpc>
                <a:spcPct val="120000"/>
              </a:lnSpc>
              <a:spcBef>
                <a:spcPts val="450"/>
              </a:spcBef>
              <a:buNone/>
            </a:pPr>
            <a:r>
              <a:rPr lang="en-US" altLang="en-US" sz="2400" dirty="0">
                <a:latin typeface="Arial"/>
                <a:cs typeface="Arial"/>
              </a:rPr>
              <a:t>     - </a:t>
            </a:r>
            <a:r>
              <a:rPr lang="en-US" altLang="en-US" sz="2400" dirty="0" err="1">
                <a:latin typeface="Arial"/>
                <a:cs typeface="Arial"/>
              </a:rPr>
              <a:t>Khẩu</a:t>
            </a:r>
            <a:r>
              <a:rPr lang="en-US" altLang="en-US" sz="2400" dirty="0">
                <a:latin typeface="Arial"/>
                <a:cs typeface="Arial"/>
              </a:rPr>
              <a:t> trang (y </a:t>
            </a:r>
            <a:r>
              <a:rPr lang="en-US" altLang="en-US" sz="2400" dirty="0" err="1">
                <a:latin typeface="Arial"/>
                <a:cs typeface="Arial"/>
              </a:rPr>
              <a:t>tế</a:t>
            </a:r>
            <a:r>
              <a:rPr lang="en-US" altLang="en-US" sz="2400" dirty="0">
                <a:latin typeface="Arial"/>
                <a:cs typeface="Arial"/>
              </a:rPr>
              <a:t>, N95)</a:t>
            </a:r>
          </a:p>
          <a:p>
            <a:pPr marL="0" indent="0">
              <a:lnSpc>
                <a:spcPct val="120000"/>
              </a:lnSpc>
              <a:spcBef>
                <a:spcPts val="450"/>
              </a:spcBef>
              <a:buNone/>
            </a:pPr>
            <a:r>
              <a:rPr lang="en-US" altLang="en-US" sz="2400" dirty="0">
                <a:latin typeface="Arial"/>
                <a:cs typeface="Arial"/>
              </a:rPr>
              <a:t>     - </a:t>
            </a:r>
            <a:r>
              <a:rPr lang="en-US" altLang="en-US" sz="2400" dirty="0" err="1">
                <a:latin typeface="Arial"/>
                <a:cs typeface="Arial"/>
              </a:rPr>
              <a:t>Quần</a:t>
            </a:r>
            <a:r>
              <a:rPr lang="en-US" altLang="en-US" sz="2400" dirty="0">
                <a:latin typeface="Arial"/>
                <a:cs typeface="Arial"/>
              </a:rPr>
              <a:t>, </a:t>
            </a:r>
            <a:r>
              <a:rPr lang="en-US" altLang="en-US" sz="2400" dirty="0" err="1">
                <a:latin typeface="Arial"/>
                <a:cs typeface="Arial"/>
              </a:rPr>
              <a:t>áo</a:t>
            </a:r>
            <a:r>
              <a:rPr lang="en-US" altLang="en-US" sz="2400" dirty="0">
                <a:latin typeface="Arial"/>
                <a:cs typeface="Arial"/>
              </a:rPr>
              <a:t> </a:t>
            </a:r>
            <a:r>
              <a:rPr lang="en-US" altLang="en-US" sz="2400" dirty="0" err="1">
                <a:latin typeface="Arial"/>
                <a:cs typeface="Arial"/>
              </a:rPr>
              <a:t>bảo</a:t>
            </a:r>
            <a:r>
              <a:rPr lang="en-US" altLang="en-US" sz="2400" dirty="0">
                <a:latin typeface="Arial"/>
                <a:cs typeface="Arial"/>
              </a:rPr>
              <a:t> </a:t>
            </a:r>
            <a:r>
              <a:rPr lang="en-US" altLang="en-US" sz="2400" dirty="0" err="1">
                <a:latin typeface="Arial"/>
                <a:cs typeface="Arial"/>
              </a:rPr>
              <a:t>hộ</a:t>
            </a:r>
            <a:r>
              <a:rPr lang="en-US" altLang="en-US" sz="2400" dirty="0">
                <a:latin typeface="Arial"/>
                <a:cs typeface="Arial"/>
              </a:rPr>
              <a:t> </a:t>
            </a:r>
          </a:p>
          <a:p>
            <a:pPr marL="0" indent="0">
              <a:lnSpc>
                <a:spcPct val="120000"/>
              </a:lnSpc>
              <a:spcBef>
                <a:spcPts val="450"/>
              </a:spcBef>
              <a:buNone/>
            </a:pPr>
            <a:r>
              <a:rPr lang="en-US" altLang="en-US" sz="2400" dirty="0">
                <a:latin typeface="Arial"/>
                <a:cs typeface="Arial"/>
              </a:rPr>
              <a:t>     - </a:t>
            </a:r>
            <a:r>
              <a:rPr lang="en-US" altLang="en-US" sz="2400" dirty="0" err="1">
                <a:latin typeface="Arial"/>
                <a:cs typeface="Arial"/>
              </a:rPr>
              <a:t>Kính</a:t>
            </a:r>
            <a:r>
              <a:rPr lang="en-US" altLang="en-US" sz="2400" dirty="0">
                <a:latin typeface="Arial"/>
                <a:cs typeface="Arial"/>
              </a:rPr>
              <a:t> </a:t>
            </a:r>
            <a:r>
              <a:rPr lang="en-US" altLang="en-US" sz="2400" dirty="0" err="1">
                <a:latin typeface="Arial"/>
                <a:cs typeface="Arial"/>
              </a:rPr>
              <a:t>bảo</a:t>
            </a:r>
            <a:r>
              <a:rPr lang="en-US" altLang="en-US" sz="2400" dirty="0">
                <a:latin typeface="Arial"/>
                <a:cs typeface="Arial"/>
              </a:rPr>
              <a:t> </a:t>
            </a:r>
            <a:r>
              <a:rPr lang="en-US" altLang="en-US" sz="2400" dirty="0" err="1">
                <a:latin typeface="Arial"/>
                <a:cs typeface="Arial"/>
              </a:rPr>
              <a:t>hộ</a:t>
            </a:r>
            <a:r>
              <a:rPr lang="en-US" altLang="en-US" sz="2400" dirty="0">
                <a:latin typeface="Arial"/>
                <a:cs typeface="Arial"/>
              </a:rPr>
              <a:t>/</a:t>
            </a:r>
            <a:r>
              <a:rPr lang="en-US" altLang="en-US" sz="2400" dirty="0" err="1">
                <a:latin typeface="Arial"/>
                <a:cs typeface="Arial"/>
              </a:rPr>
              <a:t>tấm</a:t>
            </a:r>
            <a:r>
              <a:rPr lang="en-US" altLang="en-US" sz="2400" dirty="0">
                <a:latin typeface="Arial"/>
                <a:cs typeface="Arial"/>
              </a:rPr>
              <a:t> </a:t>
            </a:r>
            <a:r>
              <a:rPr lang="en-US" altLang="en-US" sz="2400" dirty="0" err="1">
                <a:latin typeface="Arial"/>
                <a:cs typeface="Arial"/>
              </a:rPr>
              <a:t>che</a:t>
            </a:r>
            <a:r>
              <a:rPr lang="en-US" altLang="en-US" sz="2400" dirty="0">
                <a:latin typeface="Arial"/>
                <a:cs typeface="Arial"/>
              </a:rPr>
              <a:t> </a:t>
            </a:r>
            <a:r>
              <a:rPr lang="en-US" altLang="en-US" sz="2400" dirty="0" err="1">
                <a:latin typeface="Arial"/>
                <a:cs typeface="Arial"/>
              </a:rPr>
              <a:t>mặt</a:t>
            </a:r>
            <a:endParaRPr lang="en-US" altLang="en-US" sz="2400" dirty="0">
              <a:latin typeface="Arial"/>
              <a:cs typeface="Arial"/>
            </a:endParaRPr>
          </a:p>
          <a:p>
            <a:pPr marL="0" indent="0">
              <a:lnSpc>
                <a:spcPct val="120000"/>
              </a:lnSpc>
              <a:spcBef>
                <a:spcPts val="450"/>
              </a:spcBef>
              <a:buNone/>
            </a:pPr>
            <a:r>
              <a:rPr lang="en-US" altLang="en-US" sz="2400" dirty="0">
                <a:latin typeface="Arial"/>
                <a:cs typeface="Arial"/>
              </a:rPr>
              <a:t>     - </a:t>
            </a:r>
            <a:r>
              <a:rPr lang="en-US" altLang="en-US" sz="2400" dirty="0" err="1">
                <a:latin typeface="Arial"/>
                <a:cs typeface="Arial"/>
              </a:rPr>
              <a:t>Mũ</a:t>
            </a:r>
            <a:r>
              <a:rPr lang="en-US" altLang="en-US" sz="2400" dirty="0">
                <a:latin typeface="Arial"/>
                <a:cs typeface="Arial"/>
              </a:rPr>
              <a:t> </a:t>
            </a:r>
            <a:r>
              <a:rPr lang="en-US" altLang="en-US" sz="2400" dirty="0" err="1">
                <a:latin typeface="Arial"/>
                <a:cs typeface="Arial"/>
              </a:rPr>
              <a:t>trùm</a:t>
            </a:r>
            <a:r>
              <a:rPr lang="en-US" altLang="en-US" sz="2400" dirty="0">
                <a:latin typeface="Arial"/>
                <a:cs typeface="Arial"/>
              </a:rPr>
              <a:t> </a:t>
            </a:r>
            <a:r>
              <a:rPr lang="en-US" altLang="en-US" sz="2400" dirty="0" err="1">
                <a:latin typeface="Arial"/>
                <a:cs typeface="Arial"/>
              </a:rPr>
              <a:t>đầu</a:t>
            </a:r>
            <a:r>
              <a:rPr lang="en-US" altLang="en-US" sz="2400" dirty="0">
                <a:latin typeface="Arial"/>
                <a:cs typeface="Arial"/>
              </a:rPr>
              <a:t>, </a:t>
            </a:r>
            <a:r>
              <a:rPr lang="en-US" altLang="en-US" sz="2400" dirty="0" err="1">
                <a:latin typeface="Arial"/>
                <a:cs typeface="Arial"/>
              </a:rPr>
              <a:t>bọc</a:t>
            </a:r>
            <a:r>
              <a:rPr lang="en-US" altLang="en-US" sz="2400" dirty="0">
                <a:latin typeface="Arial"/>
                <a:cs typeface="Arial"/>
              </a:rPr>
              <a:t> </a:t>
            </a:r>
            <a:r>
              <a:rPr lang="en-US" altLang="en-US" sz="2400" dirty="0" err="1">
                <a:latin typeface="Arial"/>
                <a:cs typeface="Arial"/>
              </a:rPr>
              <a:t>giầy</a:t>
            </a:r>
            <a:endParaRPr lang="en-US" altLang="en-US" sz="2400" dirty="0">
              <a:latin typeface="Arial"/>
              <a:cs typeface="Arial"/>
            </a:endParaRPr>
          </a:p>
          <a:p>
            <a:pPr marL="0" indent="0">
              <a:lnSpc>
                <a:spcPct val="120000"/>
              </a:lnSpc>
              <a:spcBef>
                <a:spcPts val="450"/>
              </a:spcBef>
              <a:buNone/>
            </a:pPr>
            <a:r>
              <a:rPr lang="vi-VN" altLang="en-US" sz="2400" dirty="0">
                <a:latin typeface="Arial"/>
                <a:cs typeface="Arial"/>
              </a:rPr>
              <a:t> </a:t>
            </a:r>
            <a:endParaRPr lang="en-US" altLang="en-US" sz="2400" dirty="0">
              <a:latin typeface="Arial"/>
              <a:cs typeface="Arial"/>
            </a:endParaRPr>
          </a:p>
        </p:txBody>
      </p:sp>
      <p:pic>
        <p:nvPicPr>
          <p:cNvPr id="6" name="Picture 2">
            <a:extLst>
              <a:ext uri="{FF2B5EF4-FFF2-40B4-BE49-F238E27FC236}">
                <a16:creationId xmlns:a16="http://schemas.microsoft.com/office/drawing/2014/main" xmlns="" id="{C02D15CB-92CB-4258-B927-FCC8B4FE97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7469" y="2495832"/>
            <a:ext cx="1795638" cy="1063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xmlns="" id="{3847565A-93DC-418A-A402-778B98DD95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7749" y="4274832"/>
            <a:ext cx="1877322" cy="784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xmlns="" id="{32026A49-561B-454B-813E-E426CECFEE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1353" y="2474046"/>
            <a:ext cx="1727728" cy="12616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object 7">
            <a:extLst>
              <a:ext uri="{FF2B5EF4-FFF2-40B4-BE49-F238E27FC236}">
                <a16:creationId xmlns:a16="http://schemas.microsoft.com/office/drawing/2014/main" xmlns="" id="{01503C3A-27FE-43E2-8D2D-E57A97647CE3}"/>
              </a:ext>
            </a:extLst>
          </p:cNvPr>
          <p:cNvSpPr/>
          <p:nvPr/>
        </p:nvSpPr>
        <p:spPr>
          <a:xfrm>
            <a:off x="9557681" y="4074024"/>
            <a:ext cx="1561866" cy="1035785"/>
          </a:xfrm>
          <a:prstGeom prst="rect">
            <a:avLst/>
          </a:prstGeom>
          <a:blipFill>
            <a:blip r:embed="rId6" cstate="print"/>
            <a:stretch>
              <a:fillRect/>
            </a:stretch>
          </a:blipFill>
        </p:spPr>
        <p:txBody>
          <a:bodyPr wrap="square" lIns="0" tIns="0" rIns="0" bIns="0" rtlCol="0"/>
          <a:lstStyle/>
          <a:p>
            <a:endParaRPr sz="1013"/>
          </a:p>
        </p:txBody>
      </p:sp>
      <p:pic>
        <p:nvPicPr>
          <p:cNvPr id="1026" name="Picture 2" descr="Image result for gown infection control">
            <a:extLst>
              <a:ext uri="{FF2B5EF4-FFF2-40B4-BE49-F238E27FC236}">
                <a16:creationId xmlns:a16="http://schemas.microsoft.com/office/drawing/2014/main" xmlns="" id="{466A1DA6-DC00-4EFE-88BD-7AE88E2D48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6723" r="35715"/>
          <a:stretch>
            <a:fillRect/>
          </a:stretch>
        </p:blipFill>
        <p:spPr bwMode="auto">
          <a:xfrm>
            <a:off x="5731222" y="3807646"/>
            <a:ext cx="1327401" cy="1737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D1596AB0-57E2-42D2-900E-D75115B8F6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40" t="1414" r="16825"/>
          <a:stretch/>
        </p:blipFill>
        <p:spPr>
          <a:xfrm>
            <a:off x="7442903" y="2702587"/>
            <a:ext cx="1607131" cy="1194453"/>
          </a:xfrm>
          <a:prstGeom prst="rect">
            <a:avLst/>
          </a:prstGeom>
        </p:spPr>
      </p:pic>
      <p:sp>
        <p:nvSpPr>
          <p:cNvPr id="11" name="object 7">
            <a:extLst>
              <a:ext uri="{FF2B5EF4-FFF2-40B4-BE49-F238E27FC236}">
                <a16:creationId xmlns:a16="http://schemas.microsoft.com/office/drawing/2014/main" xmlns="" id="{A914E979-5E23-7A4C-8BB8-40276AFBBEE2}"/>
              </a:ext>
            </a:extLst>
          </p:cNvPr>
          <p:cNvSpPr>
            <a:spLocks noChangeArrowheads="1"/>
          </p:cNvSpPr>
          <p:nvPr/>
        </p:nvSpPr>
        <p:spPr bwMode="auto">
          <a:xfrm>
            <a:off x="1239059" y="1983428"/>
            <a:ext cx="10108276" cy="99752"/>
          </a:xfrm>
          <a:custGeom>
            <a:avLst/>
            <a:gdLst>
              <a:gd name="T0" fmla="*/ 0 w 7010400"/>
              <a:gd name="T1" fmla="*/ 7010400 w 7010400"/>
            </a:gdLst>
            <a:ahLst/>
            <a:cxnLst>
              <a:cxn ang="0">
                <a:pos x="0" y="0"/>
              </a:cxn>
              <a:cxn ang="0">
                <a:pos x="7010400" y="0"/>
              </a:cxn>
            </a:cxnLst>
            <a:rect l="T0" t="0" r="T1" b="0"/>
            <a:pathLst>
              <a:path w="7010400">
                <a:moveTo>
                  <a:pt x="0" y="0"/>
                </a:moveTo>
                <a:lnTo>
                  <a:pt x="7010400" y="0"/>
                </a:lnTo>
              </a:path>
            </a:pathLst>
          </a:custGeom>
          <a:noFill/>
          <a:ln w="28575">
            <a:solidFill>
              <a:srgbClr val="000066"/>
            </a:solidFill>
            <a:miter lim="800000"/>
            <a:headEnd/>
            <a:tailEnd/>
          </a:ln>
        </p:spPr>
        <p:txBody>
          <a:bodyPr lIns="0" tIns="0" rIns="0" bIns="0"/>
          <a:lstStyle/>
          <a:p>
            <a:endParaRPr lang="en-US" sz="1350"/>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3583958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667610" y="274638"/>
            <a:ext cx="10746870" cy="1011491"/>
          </a:xfrm>
        </p:spPr>
        <p:txBody>
          <a:bodyPr wrap="square" numCol="1" anchorCtr="0" compatLnSpc="1">
            <a:prstTxWarp prst="textNoShape">
              <a:avLst/>
            </a:prstTxWarp>
            <a:normAutofit/>
          </a:bodyPr>
          <a:lstStyle/>
          <a:p>
            <a:r>
              <a:rPr lang="en-US" altLang="vi-VN" sz="3400" b="1" dirty="0" err="1" smtClean="0">
                <a:solidFill>
                  <a:srgbClr val="FF0000"/>
                </a:solidFill>
                <a:latin typeface="Arial"/>
                <a:ea typeface="Times New Roman" charset="0"/>
                <a:cs typeface="Arial"/>
              </a:rPr>
              <a:t>Mục</a:t>
            </a:r>
            <a:r>
              <a:rPr lang="en-US" altLang="vi-VN" sz="3400" b="1" dirty="0" smtClean="0">
                <a:solidFill>
                  <a:srgbClr val="FF0000"/>
                </a:solidFill>
                <a:latin typeface="Arial"/>
                <a:ea typeface="Times New Roman" charset="0"/>
                <a:cs typeface="Arial"/>
              </a:rPr>
              <a:t> </a:t>
            </a:r>
            <a:r>
              <a:rPr lang="en-US" altLang="vi-VN" sz="3400" b="1" dirty="0" err="1" smtClean="0">
                <a:solidFill>
                  <a:srgbClr val="FF0000"/>
                </a:solidFill>
                <a:latin typeface="Arial"/>
                <a:ea typeface="Times New Roman" charset="0"/>
                <a:cs typeface="Arial"/>
              </a:rPr>
              <a:t>tiê</a:t>
            </a:r>
            <a:r>
              <a:rPr lang="vi-VN" altLang="vi-VN" sz="3400" b="1" dirty="0" smtClean="0">
                <a:solidFill>
                  <a:srgbClr val="FF0000"/>
                </a:solidFill>
                <a:latin typeface="Arial"/>
                <a:ea typeface="Times New Roman" charset="0"/>
                <a:cs typeface="Arial"/>
              </a:rPr>
              <a:t>u</a:t>
            </a:r>
            <a:endParaRPr lang="vi-VN" sz="3400" b="1" dirty="0" smtClean="0">
              <a:solidFill>
                <a:srgbClr val="FF0000"/>
              </a:solidFill>
              <a:latin typeface="Arial"/>
              <a:ea typeface="Times New Roman" charset="0"/>
              <a:cs typeface="Arial"/>
            </a:endParaRPr>
          </a:p>
        </p:txBody>
      </p:sp>
      <p:sp>
        <p:nvSpPr>
          <p:cNvPr id="11267" name="Content Placeholder 6"/>
          <p:cNvSpPr>
            <a:spLocks noGrp="1"/>
          </p:cNvSpPr>
          <p:nvPr>
            <p:ph idx="1"/>
          </p:nvPr>
        </p:nvSpPr>
        <p:spPr>
          <a:xfrm>
            <a:off x="709172" y="1400091"/>
            <a:ext cx="10835501" cy="4238710"/>
          </a:xfrm>
        </p:spPr>
        <p:txBody>
          <a:bodyPr>
            <a:normAutofit/>
          </a:bodyPr>
          <a:lstStyle/>
          <a:p>
            <a:pPr algn="just">
              <a:lnSpc>
                <a:spcPct val="110000"/>
              </a:lnSpc>
              <a:spcAft>
                <a:spcPts val="600"/>
              </a:spcAft>
              <a:buFont typeface="Calibri Light" pitchFamily="34" charset="0"/>
              <a:buAutoNum type="arabicPeriod"/>
            </a:pPr>
            <a:r>
              <a:rPr lang="en-US" altLang="en-US" sz="2600" i="1" dirty="0">
                <a:latin typeface="Arial"/>
                <a:ea typeface="Times New Roman" charset="0"/>
                <a:cs typeface="Arial"/>
              </a:rPr>
              <a:t> </a:t>
            </a:r>
            <a:r>
              <a:rPr lang="en-US" altLang="en-US" sz="2600" i="1" dirty="0" err="1" smtClean="0">
                <a:latin typeface="Arial"/>
                <a:ea typeface="Times New Roman" charset="0"/>
                <a:cs typeface="Arial"/>
              </a:rPr>
              <a:t>Phân</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tích</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được</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nguy</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cơ</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lây</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nhiễm</a:t>
            </a:r>
            <a:r>
              <a:rPr lang="en-US" altLang="en-US" sz="2600" i="1" dirty="0" smtClean="0">
                <a:latin typeface="Arial"/>
                <a:ea typeface="Times New Roman" charset="0"/>
                <a:cs typeface="Arial"/>
              </a:rPr>
              <a:t> COVID-19 </a:t>
            </a:r>
            <a:r>
              <a:rPr lang="en-US" altLang="en-US" sz="2600" i="1" dirty="0" err="1" smtClean="0">
                <a:latin typeface="Arial"/>
                <a:ea typeface="Times New Roman" charset="0"/>
                <a:cs typeface="Arial"/>
              </a:rPr>
              <a:t>trong</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các</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cơ</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sở</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khám</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bệnh</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chữa</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bệnh</a:t>
            </a:r>
            <a:r>
              <a:rPr lang="en-US" altLang="en-US" sz="2600" i="1" dirty="0" smtClean="0">
                <a:latin typeface="Arial"/>
                <a:ea typeface="Times New Roman" charset="0"/>
                <a:cs typeface="Arial"/>
              </a:rPr>
              <a:t>.</a:t>
            </a:r>
          </a:p>
          <a:p>
            <a:pPr algn="just">
              <a:lnSpc>
                <a:spcPct val="110000"/>
              </a:lnSpc>
              <a:spcAft>
                <a:spcPts val="600"/>
              </a:spcAft>
              <a:buFont typeface="Calibri Light" pitchFamily="34" charset="0"/>
              <a:buAutoNum type="arabicPeriod"/>
            </a:pPr>
            <a:r>
              <a:rPr lang="en-US" altLang="en-US" sz="2600" i="1" dirty="0">
                <a:latin typeface="Arial"/>
                <a:ea typeface="Times New Roman" charset="0"/>
                <a:cs typeface="Arial"/>
              </a:rPr>
              <a:t> </a:t>
            </a:r>
            <a:r>
              <a:rPr lang="en-US" altLang="en-US" sz="2600" i="1" dirty="0" err="1" smtClean="0">
                <a:latin typeface="Arial"/>
                <a:ea typeface="Times New Roman" charset="0"/>
                <a:cs typeface="Arial"/>
              </a:rPr>
              <a:t>Trình</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bày</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nguyên</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tắc</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xây</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dựng</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các</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hướng</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dẫn</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phòng</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ngừa</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lây</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nhiễm</a:t>
            </a:r>
            <a:r>
              <a:rPr lang="en-US" altLang="en-US" sz="2600" i="1" dirty="0" smtClean="0">
                <a:latin typeface="Arial"/>
                <a:ea typeface="Times New Roman" charset="0"/>
                <a:cs typeface="Arial"/>
              </a:rPr>
              <a:t> COVID-19 </a:t>
            </a:r>
            <a:r>
              <a:rPr lang="en-US" altLang="en-US" sz="2600" i="1" dirty="0" err="1" smtClean="0">
                <a:latin typeface="Arial"/>
                <a:ea typeface="Times New Roman" charset="0"/>
                <a:cs typeface="Arial"/>
              </a:rPr>
              <a:t>tại</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cơ</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sở</a:t>
            </a:r>
            <a:endParaRPr lang="en-US" altLang="en-US" sz="2600" i="1" dirty="0" smtClean="0">
              <a:latin typeface="Arial"/>
              <a:ea typeface="Times New Roman" charset="0"/>
              <a:cs typeface="Arial"/>
            </a:endParaRPr>
          </a:p>
          <a:p>
            <a:pPr algn="just">
              <a:lnSpc>
                <a:spcPct val="110000"/>
              </a:lnSpc>
              <a:spcAft>
                <a:spcPts val="600"/>
              </a:spcAft>
              <a:buFont typeface="Calibri Light" pitchFamily="34" charset="0"/>
              <a:buAutoNum type="arabicPeriod"/>
            </a:pP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Liệt</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kê</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các</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thực</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hành</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thiết</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yếu</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phòng</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lây</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nhiễm</a:t>
            </a:r>
            <a:r>
              <a:rPr lang="en-US" altLang="en-US" sz="2600" i="1" dirty="0" smtClean="0">
                <a:latin typeface="Arial"/>
                <a:ea typeface="Times New Roman" charset="0"/>
                <a:cs typeface="Arial"/>
              </a:rPr>
              <a:t> COVID-19 </a:t>
            </a:r>
            <a:r>
              <a:rPr lang="en-US" altLang="en-US" sz="2600" i="1" dirty="0" err="1" smtClean="0">
                <a:latin typeface="Arial"/>
                <a:ea typeface="Times New Roman" charset="0"/>
                <a:cs typeface="Arial"/>
              </a:rPr>
              <a:t>tại</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cơ</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sở</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khám</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bệnh</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chữa</a:t>
            </a:r>
            <a:r>
              <a:rPr lang="en-US" altLang="en-US" sz="2600" i="1" dirty="0" smtClean="0">
                <a:latin typeface="Arial"/>
                <a:ea typeface="Times New Roman" charset="0"/>
                <a:cs typeface="Arial"/>
              </a:rPr>
              <a:t> </a:t>
            </a:r>
            <a:r>
              <a:rPr lang="en-US" altLang="en-US" sz="2600" i="1" dirty="0" err="1" smtClean="0">
                <a:latin typeface="Arial"/>
                <a:ea typeface="Times New Roman" charset="0"/>
                <a:cs typeface="Arial"/>
              </a:rPr>
              <a:t>bệnh</a:t>
            </a:r>
            <a:endParaRPr lang="en-US" altLang="en-US" sz="2600" i="1" dirty="0" smtClean="0">
              <a:latin typeface="Arial"/>
              <a:ea typeface="Times New Roman" charset="0"/>
              <a:cs typeface="Arial"/>
            </a:endParaRPr>
          </a:p>
          <a:p>
            <a:pPr algn="just">
              <a:lnSpc>
                <a:spcPct val="110000"/>
              </a:lnSpc>
              <a:spcAft>
                <a:spcPts val="600"/>
              </a:spcAft>
              <a:buFont typeface="Calibri Light" pitchFamily="34" charset="0"/>
              <a:buAutoNum type="arabicPeriod"/>
            </a:pPr>
            <a:endParaRPr lang="en-US" altLang="en-US" sz="2600" i="1" dirty="0" smtClean="0">
              <a:latin typeface="Arial"/>
              <a:cs typeface="Arial"/>
            </a:endParaRPr>
          </a:p>
          <a:p>
            <a:pPr marL="150019" lvl="1" indent="0" algn="just">
              <a:lnSpc>
                <a:spcPct val="110000"/>
              </a:lnSpc>
              <a:spcAft>
                <a:spcPts val="600"/>
              </a:spcAft>
              <a:buNone/>
            </a:pPr>
            <a:endParaRPr lang="vi-VN" altLang="en-US" sz="2600" i="1" dirty="0" smtClean="0">
              <a:latin typeface="Arial"/>
              <a:cs typeface="Arial"/>
            </a:endParaRPr>
          </a:p>
        </p:txBody>
      </p:sp>
      <p:cxnSp>
        <p:nvCxnSpPr>
          <p:cNvPr id="4" name="Straight Connector 3"/>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114802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99872" y="228216"/>
            <a:ext cx="7772400" cy="605270"/>
          </a:xfrm>
        </p:spPr>
        <p:txBody>
          <a:bodyPr>
            <a:normAutofit/>
          </a:bodyPr>
          <a:lstStyle/>
          <a:p>
            <a:r>
              <a:rPr lang="en-US" sz="2700" b="1" dirty="0" err="1">
                <a:solidFill>
                  <a:srgbClr val="002060"/>
                </a:solidFill>
                <a:latin typeface="Arial"/>
                <a:cs typeface="Arial"/>
              </a:rPr>
              <a:t>Tại</a:t>
            </a:r>
            <a:r>
              <a:rPr lang="en-US" sz="2700" b="1" dirty="0">
                <a:solidFill>
                  <a:srgbClr val="002060"/>
                </a:solidFill>
                <a:latin typeface="Arial"/>
                <a:cs typeface="Arial"/>
              </a:rPr>
              <a:t> </a:t>
            </a:r>
            <a:r>
              <a:rPr lang="en-US" sz="2700" b="1" dirty="0" err="1">
                <a:solidFill>
                  <a:srgbClr val="002060"/>
                </a:solidFill>
                <a:latin typeface="Arial"/>
                <a:cs typeface="Arial"/>
              </a:rPr>
              <a:t>sao</a:t>
            </a:r>
            <a:r>
              <a:rPr lang="en-US" sz="2700" b="1" dirty="0">
                <a:solidFill>
                  <a:srgbClr val="002060"/>
                </a:solidFill>
                <a:latin typeface="Arial"/>
                <a:cs typeface="Arial"/>
              </a:rPr>
              <a:t> </a:t>
            </a:r>
            <a:r>
              <a:rPr lang="en-US" sz="2700" b="1" dirty="0" err="1">
                <a:solidFill>
                  <a:srgbClr val="002060"/>
                </a:solidFill>
                <a:latin typeface="Arial"/>
                <a:cs typeface="Arial"/>
              </a:rPr>
              <a:t>phải</a:t>
            </a:r>
            <a:r>
              <a:rPr lang="en-US" sz="2700" b="1" dirty="0">
                <a:solidFill>
                  <a:srgbClr val="002060"/>
                </a:solidFill>
                <a:latin typeface="Arial"/>
                <a:cs typeface="Arial"/>
              </a:rPr>
              <a:t> </a:t>
            </a:r>
            <a:r>
              <a:rPr lang="en-US" sz="2700" b="1" dirty="0" err="1">
                <a:solidFill>
                  <a:srgbClr val="002060"/>
                </a:solidFill>
                <a:latin typeface="Arial"/>
                <a:cs typeface="Arial"/>
              </a:rPr>
              <a:t>sử</a:t>
            </a:r>
            <a:r>
              <a:rPr lang="en-US" sz="2700" b="1" dirty="0">
                <a:solidFill>
                  <a:srgbClr val="002060"/>
                </a:solidFill>
                <a:latin typeface="Arial"/>
                <a:cs typeface="Arial"/>
              </a:rPr>
              <a:t> </a:t>
            </a:r>
            <a:r>
              <a:rPr lang="en-US" sz="2700" b="1" dirty="0" err="1">
                <a:solidFill>
                  <a:srgbClr val="002060"/>
                </a:solidFill>
                <a:latin typeface="Arial"/>
                <a:cs typeface="Arial"/>
              </a:rPr>
              <a:t>dụng</a:t>
            </a:r>
            <a:r>
              <a:rPr lang="en-US" sz="2700" b="1" dirty="0">
                <a:solidFill>
                  <a:srgbClr val="002060"/>
                </a:solidFill>
                <a:latin typeface="Arial"/>
                <a:cs typeface="Arial"/>
              </a:rPr>
              <a:t> PPE?</a:t>
            </a:r>
            <a:endParaRPr lang="en-US" sz="2700" dirty="0">
              <a:solidFill>
                <a:srgbClr val="002060"/>
              </a:solidFill>
              <a:latin typeface="Arial"/>
              <a:cs typeface="Arial"/>
            </a:endParaRPr>
          </a:p>
        </p:txBody>
      </p:sp>
      <p:sp>
        <p:nvSpPr>
          <p:cNvPr id="4" name="Content Placeholder 3"/>
          <p:cNvSpPr>
            <a:spLocks noGrp="1"/>
          </p:cNvSpPr>
          <p:nvPr>
            <p:ph sz="quarter" idx="1"/>
          </p:nvPr>
        </p:nvSpPr>
        <p:spPr>
          <a:xfrm>
            <a:off x="197215" y="2040901"/>
            <a:ext cx="8912667" cy="3792553"/>
          </a:xfrm>
        </p:spPr>
        <p:txBody>
          <a:bodyPr>
            <a:noAutofit/>
          </a:bodyPr>
          <a:lstStyle/>
          <a:p>
            <a:pPr>
              <a:lnSpc>
                <a:spcPct val="200000"/>
              </a:lnSpc>
              <a:spcBef>
                <a:spcPts val="450"/>
              </a:spcBef>
              <a:buFont typeface="Wingdings" panose="05000000000000000000" pitchFamily="2" charset="2"/>
              <a:buChar char="Ø"/>
            </a:pPr>
            <a:r>
              <a:rPr lang="en-US" altLang="en-US" sz="1800" dirty="0">
                <a:latin typeface="Arial"/>
                <a:cs typeface="Arial"/>
              </a:rPr>
              <a:t> </a:t>
            </a:r>
            <a:r>
              <a:rPr lang="en-US" altLang="en-US" sz="1800" dirty="0" err="1">
                <a:latin typeface="Arial"/>
                <a:cs typeface="Arial"/>
              </a:rPr>
              <a:t>Găng</a:t>
            </a:r>
            <a:r>
              <a:rPr lang="en-US" altLang="en-US" sz="1800" dirty="0">
                <a:latin typeface="Arial"/>
                <a:cs typeface="Arial"/>
              </a:rPr>
              <a:t> </a:t>
            </a:r>
            <a:r>
              <a:rPr lang="en-US" altLang="en-US" sz="1800" dirty="0" err="1">
                <a:latin typeface="Arial"/>
                <a:cs typeface="Arial"/>
              </a:rPr>
              <a:t>tay</a:t>
            </a:r>
            <a:r>
              <a:rPr lang="en-US" altLang="en-US" sz="1800" dirty="0">
                <a:latin typeface="Arial"/>
                <a:cs typeface="Arial"/>
              </a:rPr>
              <a:t> </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bảo</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vệ</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tay</a:t>
            </a:r>
            <a:endParaRPr lang="en-US" altLang="en-US" sz="1800" dirty="0">
              <a:latin typeface="Arial"/>
              <a:cs typeface="Arial"/>
              <a:sym typeface="Wingdings" panose="05000000000000000000" pitchFamily="2" charset="2"/>
            </a:endParaRPr>
          </a:p>
          <a:p>
            <a:pPr>
              <a:lnSpc>
                <a:spcPct val="200000"/>
              </a:lnSpc>
              <a:spcBef>
                <a:spcPts val="450"/>
              </a:spcBef>
              <a:buFont typeface="Wingdings" panose="05000000000000000000" pitchFamily="2" charset="2"/>
              <a:buChar char="Ø"/>
            </a:pPr>
            <a:r>
              <a:rPr lang="en-US" altLang="en-US" sz="1800" dirty="0">
                <a:latin typeface="Arial"/>
                <a:cs typeface="Arial"/>
              </a:rPr>
              <a:t> </a:t>
            </a:r>
            <a:r>
              <a:rPr lang="en-US" altLang="en-US" sz="1800" b="1" dirty="0" err="1">
                <a:latin typeface="Arial"/>
                <a:cs typeface="Arial"/>
              </a:rPr>
              <a:t>Khẩu</a:t>
            </a:r>
            <a:r>
              <a:rPr lang="en-US" altLang="en-US" sz="1800" b="1" dirty="0">
                <a:latin typeface="Arial"/>
                <a:cs typeface="Arial"/>
              </a:rPr>
              <a:t> trang (y </a:t>
            </a:r>
            <a:r>
              <a:rPr lang="en-US" altLang="en-US" sz="1800" b="1" dirty="0" err="1">
                <a:latin typeface="Arial"/>
                <a:cs typeface="Arial"/>
              </a:rPr>
              <a:t>tế</a:t>
            </a:r>
            <a:r>
              <a:rPr lang="en-US" altLang="en-US" sz="1800" b="1" dirty="0">
                <a:latin typeface="Arial"/>
                <a:cs typeface="Arial"/>
              </a:rPr>
              <a:t>, N95 …) </a:t>
            </a:r>
            <a:r>
              <a:rPr lang="en-US" altLang="en-US" sz="1800" b="1" dirty="0">
                <a:latin typeface="Arial"/>
                <a:cs typeface="Arial"/>
                <a:sym typeface="Wingdings" panose="05000000000000000000" pitchFamily="2" charset="2"/>
              </a:rPr>
              <a:t> </a:t>
            </a:r>
            <a:r>
              <a:rPr lang="en-US" altLang="en-US" sz="1800" b="1" dirty="0" err="1">
                <a:latin typeface="Arial"/>
                <a:cs typeface="Arial"/>
                <a:sym typeface="Wingdings" panose="05000000000000000000" pitchFamily="2" charset="2"/>
              </a:rPr>
              <a:t>bảo</a:t>
            </a:r>
            <a:r>
              <a:rPr lang="en-US" altLang="en-US" sz="1800" b="1" dirty="0">
                <a:latin typeface="Arial"/>
                <a:cs typeface="Arial"/>
                <a:sym typeface="Wingdings" panose="05000000000000000000" pitchFamily="2" charset="2"/>
              </a:rPr>
              <a:t> </a:t>
            </a:r>
            <a:r>
              <a:rPr lang="en-US" altLang="en-US" sz="1800" b="1" dirty="0" err="1">
                <a:latin typeface="Arial"/>
                <a:cs typeface="Arial"/>
                <a:sym typeface="Wingdings" panose="05000000000000000000" pitchFamily="2" charset="2"/>
              </a:rPr>
              <a:t>vệ</a:t>
            </a:r>
            <a:r>
              <a:rPr lang="en-US" altLang="en-US" sz="1800" b="1" dirty="0">
                <a:latin typeface="Arial"/>
                <a:cs typeface="Arial"/>
                <a:sym typeface="Wingdings" panose="05000000000000000000" pitchFamily="2" charset="2"/>
              </a:rPr>
              <a:t> </a:t>
            </a:r>
            <a:r>
              <a:rPr lang="en-US" altLang="en-US" sz="1800" b="1" dirty="0" err="1">
                <a:latin typeface="Arial"/>
                <a:cs typeface="Arial"/>
                <a:sym typeface="Wingdings" panose="05000000000000000000" pitchFamily="2" charset="2"/>
              </a:rPr>
              <a:t>mũi</a:t>
            </a:r>
            <a:r>
              <a:rPr lang="en-US" altLang="en-US" sz="1800" b="1" dirty="0">
                <a:latin typeface="Arial"/>
                <a:cs typeface="Arial"/>
                <a:sym typeface="Wingdings" panose="05000000000000000000" pitchFamily="2" charset="2"/>
              </a:rPr>
              <a:t>, </a:t>
            </a:r>
            <a:r>
              <a:rPr lang="en-US" altLang="en-US" sz="1800" b="1" dirty="0" err="1">
                <a:latin typeface="Arial"/>
                <a:cs typeface="Arial"/>
                <a:sym typeface="Wingdings" panose="05000000000000000000" pitchFamily="2" charset="2"/>
              </a:rPr>
              <a:t>miệng</a:t>
            </a:r>
            <a:endParaRPr lang="en-US" altLang="en-US" sz="1800" b="1" dirty="0">
              <a:latin typeface="Arial"/>
              <a:cs typeface="Arial"/>
              <a:sym typeface="Wingdings" panose="05000000000000000000" pitchFamily="2" charset="2"/>
            </a:endParaRPr>
          </a:p>
          <a:p>
            <a:pPr>
              <a:lnSpc>
                <a:spcPct val="200000"/>
              </a:lnSpc>
              <a:spcBef>
                <a:spcPts val="450"/>
              </a:spcBef>
              <a:buFont typeface="Wingdings" panose="05000000000000000000" pitchFamily="2" charset="2"/>
              <a:buChar char="Ø"/>
            </a:pPr>
            <a:r>
              <a:rPr lang="en-US" altLang="en-US" sz="1800" dirty="0">
                <a:latin typeface="Arial"/>
                <a:cs typeface="Arial"/>
              </a:rPr>
              <a:t> </a:t>
            </a:r>
            <a:r>
              <a:rPr lang="en-US" altLang="en-US" sz="1800" dirty="0" err="1">
                <a:latin typeface="Arial"/>
                <a:cs typeface="Arial"/>
              </a:rPr>
              <a:t>Kính</a:t>
            </a:r>
            <a:r>
              <a:rPr lang="en-US" altLang="en-US" sz="1800" dirty="0">
                <a:latin typeface="Arial"/>
                <a:cs typeface="Arial"/>
              </a:rPr>
              <a:t> </a:t>
            </a:r>
            <a:r>
              <a:rPr lang="en-US" altLang="en-US" sz="1800" dirty="0" err="1">
                <a:latin typeface="Arial"/>
                <a:cs typeface="Arial"/>
              </a:rPr>
              <a:t>bảo</a:t>
            </a:r>
            <a:r>
              <a:rPr lang="en-US" altLang="en-US" sz="1800" dirty="0">
                <a:latin typeface="Arial"/>
                <a:cs typeface="Arial"/>
              </a:rPr>
              <a:t> </a:t>
            </a:r>
            <a:r>
              <a:rPr lang="en-US" altLang="en-US" sz="1800" dirty="0" err="1">
                <a:latin typeface="Arial"/>
                <a:cs typeface="Arial"/>
              </a:rPr>
              <a:t>hộ</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bảo</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vệ</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mắt</a:t>
            </a:r>
            <a:endParaRPr lang="en-US" altLang="en-US" sz="1800" dirty="0">
              <a:latin typeface="Arial"/>
              <a:cs typeface="Arial"/>
            </a:endParaRPr>
          </a:p>
          <a:p>
            <a:pPr>
              <a:lnSpc>
                <a:spcPct val="200000"/>
              </a:lnSpc>
              <a:spcBef>
                <a:spcPts val="450"/>
              </a:spcBef>
              <a:buFont typeface="Wingdings" panose="05000000000000000000" pitchFamily="2" charset="2"/>
              <a:buChar char="Ø"/>
            </a:pPr>
            <a:r>
              <a:rPr lang="en-US" altLang="en-US" sz="1800" dirty="0">
                <a:latin typeface="Arial"/>
                <a:cs typeface="Arial"/>
              </a:rPr>
              <a:t> </a:t>
            </a:r>
            <a:r>
              <a:rPr lang="en-US" altLang="en-US" sz="1800" dirty="0" err="1">
                <a:latin typeface="Arial"/>
                <a:cs typeface="Arial"/>
              </a:rPr>
              <a:t>Quần</a:t>
            </a:r>
            <a:r>
              <a:rPr lang="en-US" altLang="en-US" sz="1800" dirty="0">
                <a:latin typeface="Arial"/>
                <a:cs typeface="Arial"/>
              </a:rPr>
              <a:t>, </a:t>
            </a:r>
            <a:r>
              <a:rPr lang="en-US" altLang="en-US" sz="1800" dirty="0" err="1">
                <a:latin typeface="Arial"/>
                <a:cs typeface="Arial"/>
              </a:rPr>
              <a:t>áo</a:t>
            </a:r>
            <a:r>
              <a:rPr lang="en-US" altLang="en-US" sz="1800" dirty="0">
                <a:latin typeface="Arial"/>
                <a:cs typeface="Arial"/>
              </a:rPr>
              <a:t> </a:t>
            </a:r>
            <a:r>
              <a:rPr lang="en-US" altLang="en-US" sz="1800" dirty="0" err="1">
                <a:latin typeface="Arial"/>
                <a:cs typeface="Arial"/>
              </a:rPr>
              <a:t>bảo</a:t>
            </a:r>
            <a:r>
              <a:rPr lang="en-US" altLang="en-US" sz="1800" dirty="0">
                <a:latin typeface="Arial"/>
                <a:cs typeface="Arial"/>
              </a:rPr>
              <a:t> </a:t>
            </a:r>
            <a:r>
              <a:rPr lang="en-US" altLang="en-US" sz="1800" dirty="0" err="1">
                <a:latin typeface="Arial"/>
                <a:cs typeface="Arial"/>
              </a:rPr>
              <a:t>hộ</a:t>
            </a:r>
            <a:r>
              <a:rPr lang="en-US" altLang="en-US" sz="1800" dirty="0">
                <a:latin typeface="Arial"/>
                <a:cs typeface="Arial"/>
              </a:rPr>
              <a:t> , </a:t>
            </a:r>
            <a:r>
              <a:rPr lang="en-US" altLang="en-US" sz="1800" dirty="0" err="1">
                <a:latin typeface="Arial"/>
                <a:cs typeface="Arial"/>
              </a:rPr>
              <a:t>mũ</a:t>
            </a:r>
            <a:r>
              <a:rPr lang="en-US" altLang="en-US" sz="1800" dirty="0">
                <a:latin typeface="Arial"/>
                <a:cs typeface="Arial"/>
              </a:rPr>
              <a:t> </a:t>
            </a:r>
            <a:r>
              <a:rPr lang="en-US" altLang="en-US" sz="1800" dirty="0" err="1">
                <a:latin typeface="Arial"/>
                <a:cs typeface="Arial"/>
              </a:rPr>
              <a:t>trùm</a:t>
            </a:r>
            <a:r>
              <a:rPr lang="en-US" altLang="en-US" sz="1800" dirty="0">
                <a:latin typeface="Arial"/>
                <a:cs typeface="Arial"/>
              </a:rPr>
              <a:t> </a:t>
            </a:r>
            <a:r>
              <a:rPr lang="en-US" altLang="en-US" sz="1800" dirty="0" err="1">
                <a:latin typeface="Arial"/>
                <a:cs typeface="Arial"/>
              </a:rPr>
              <a:t>đầu</a:t>
            </a:r>
            <a:r>
              <a:rPr lang="en-US" altLang="en-US" sz="1800" dirty="0">
                <a:latin typeface="Arial"/>
                <a:cs typeface="Arial"/>
              </a:rPr>
              <a:t>, </a:t>
            </a:r>
            <a:r>
              <a:rPr lang="en-US" altLang="en-US" sz="1800" dirty="0" err="1">
                <a:latin typeface="Arial"/>
                <a:cs typeface="Arial"/>
              </a:rPr>
              <a:t>bọc</a:t>
            </a:r>
            <a:r>
              <a:rPr lang="en-US" altLang="en-US" sz="1800" dirty="0">
                <a:latin typeface="Arial"/>
                <a:cs typeface="Arial"/>
              </a:rPr>
              <a:t> </a:t>
            </a:r>
            <a:r>
              <a:rPr lang="en-US" altLang="en-US" sz="1800" dirty="0" err="1">
                <a:latin typeface="Arial"/>
                <a:cs typeface="Arial"/>
              </a:rPr>
              <a:t>giầy</a:t>
            </a:r>
            <a:r>
              <a:rPr lang="en-US" altLang="en-US" sz="1800" dirty="0">
                <a:latin typeface="Arial"/>
                <a:cs typeface="Arial"/>
              </a:rPr>
              <a:t> </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bảo</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vệ</a:t>
            </a:r>
            <a:r>
              <a:rPr lang="en-US" altLang="en-US" sz="1800" dirty="0">
                <a:latin typeface="Arial"/>
                <a:cs typeface="Arial"/>
                <a:sym typeface="Wingdings" panose="05000000000000000000" pitchFamily="2" charset="2"/>
              </a:rPr>
              <a:t> da/</a:t>
            </a:r>
            <a:r>
              <a:rPr lang="en-US" altLang="en-US" sz="1800" dirty="0" err="1">
                <a:latin typeface="Arial"/>
                <a:cs typeface="Arial"/>
                <a:sym typeface="Wingdings" panose="05000000000000000000" pitchFamily="2" charset="2"/>
              </a:rPr>
              <a:t>tóc</a:t>
            </a:r>
            <a:endParaRPr lang="en-US" altLang="en-US" sz="1800" dirty="0">
              <a:latin typeface="Arial"/>
              <a:cs typeface="Arial"/>
              <a:sym typeface="Wingdings" panose="05000000000000000000" pitchFamily="2" charset="2"/>
            </a:endParaRPr>
          </a:p>
          <a:p>
            <a:pPr>
              <a:lnSpc>
                <a:spcPct val="200000"/>
              </a:lnSpc>
              <a:spcBef>
                <a:spcPts val="450"/>
              </a:spcBef>
              <a:buFont typeface="Wingdings" panose="05000000000000000000" pitchFamily="2" charset="2"/>
              <a:buChar char="Ø"/>
            </a:pPr>
            <a:r>
              <a:rPr lang="en-US" altLang="en-US" sz="1800" dirty="0" err="1">
                <a:latin typeface="Arial"/>
                <a:cs typeface="Arial"/>
                <a:sym typeface="Wingdings" panose="05000000000000000000" pitchFamily="2" charset="2"/>
              </a:rPr>
              <a:t>Tấm</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che</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mặt</a:t>
            </a:r>
            <a:r>
              <a:rPr lang="en-US" altLang="en-US" sz="1800" dirty="0">
                <a:latin typeface="Arial"/>
                <a:cs typeface="Arial"/>
                <a:sym typeface="Wingdings" panose="05000000000000000000" pitchFamily="2" charset="2"/>
              </a:rPr>
              <a:t>  </a:t>
            </a:r>
            <a:r>
              <a:rPr lang="en-US" altLang="en-US" sz="1800" dirty="0" err="1">
                <a:latin typeface="Arial"/>
                <a:cs typeface="Arial"/>
                <a:sym typeface="Wingdings" panose="05000000000000000000" pitchFamily="2" charset="2"/>
              </a:rPr>
              <a:t>bảo</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vệ</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mũi</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miệng</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và</a:t>
            </a:r>
            <a:r>
              <a:rPr lang="en-US" altLang="en-US" sz="1800" dirty="0">
                <a:latin typeface="Arial"/>
                <a:cs typeface="Arial"/>
                <a:sym typeface="Wingdings" panose="05000000000000000000" pitchFamily="2" charset="2"/>
              </a:rPr>
              <a:t> </a:t>
            </a:r>
            <a:r>
              <a:rPr lang="en-US" altLang="en-US" sz="1800" dirty="0" err="1">
                <a:latin typeface="Arial"/>
                <a:cs typeface="Arial"/>
                <a:sym typeface="Wingdings" panose="05000000000000000000" pitchFamily="2" charset="2"/>
              </a:rPr>
              <a:t>mắt</a:t>
            </a:r>
            <a:endParaRPr lang="en-US" altLang="en-US" sz="1800" dirty="0">
              <a:latin typeface="Arial"/>
              <a:cs typeface="Arial"/>
            </a:endParaRPr>
          </a:p>
          <a:p>
            <a:pPr marL="0" indent="0">
              <a:lnSpc>
                <a:spcPct val="200000"/>
              </a:lnSpc>
              <a:spcBef>
                <a:spcPts val="450"/>
              </a:spcBef>
              <a:buNone/>
            </a:pPr>
            <a:r>
              <a:rPr lang="vi-VN" altLang="en-US" sz="1800" dirty="0">
                <a:latin typeface="Arial"/>
                <a:cs typeface="Arial"/>
              </a:rPr>
              <a:t> </a:t>
            </a:r>
            <a:endParaRPr lang="en-US" altLang="en-US" sz="1800" dirty="0">
              <a:latin typeface="Arial"/>
              <a:cs typeface="Arial"/>
            </a:endParaRPr>
          </a:p>
        </p:txBody>
      </p:sp>
      <p:pic>
        <p:nvPicPr>
          <p:cNvPr id="13" name="Picture 12" descr="A close up of a womans face&#10;&#10;Description automatically generated">
            <a:extLst>
              <a:ext uri="{FF2B5EF4-FFF2-40B4-BE49-F238E27FC236}">
                <a16:creationId xmlns:a16="http://schemas.microsoft.com/office/drawing/2014/main" xmlns="" id="{656A2486-183E-EE4E-9B02-84713513E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928" y="1042989"/>
            <a:ext cx="3302000" cy="4772025"/>
          </a:xfrm>
          <a:prstGeom prst="rect">
            <a:avLst/>
          </a:prstGeom>
        </p:spPr>
      </p:pic>
      <p:pic>
        <p:nvPicPr>
          <p:cNvPr id="14" name="Picture 13">
            <a:extLst>
              <a:ext uri="{FF2B5EF4-FFF2-40B4-BE49-F238E27FC236}">
                <a16:creationId xmlns:a16="http://schemas.microsoft.com/office/drawing/2014/main" xmlns="" id="{3EC70503-D0E0-1B48-B692-009D3340526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76" b="91882" l="7143" r="92347">
                        <a14:foregroundMark x1="28061" y1="5904" x2="28061" y2="5904"/>
                        <a14:foregroundMark x1="8673" y1="22509" x2="8673" y2="22509"/>
                        <a14:foregroundMark x1="43367" y1="2214" x2="43367" y2="2214"/>
                        <a14:foregroundMark x1="92857" y1="41328" x2="92857" y2="41328"/>
                        <a14:foregroundMark x1="45408" y1="91882" x2="45408" y2="91882"/>
                      </a14:backgroundRemoval>
                    </a14:imgEffect>
                  </a14:imgLayer>
                </a14:imgProps>
              </a:ext>
              <a:ext uri="{28A0092B-C50C-407E-A947-70E740481C1C}">
                <a14:useLocalDpi xmlns:a14="http://schemas.microsoft.com/office/drawing/2010/main" val="0"/>
              </a:ext>
            </a:extLst>
          </a:blip>
          <a:stretch>
            <a:fillRect/>
          </a:stretch>
        </p:blipFill>
        <p:spPr>
          <a:xfrm>
            <a:off x="3552820" y="1795764"/>
            <a:ext cx="833253" cy="864074"/>
          </a:xfrm>
          <a:prstGeom prst="rect">
            <a:avLst/>
          </a:prstGeom>
        </p:spPr>
      </p:pic>
      <p:pic>
        <p:nvPicPr>
          <p:cNvPr id="15" name="Picture 4">
            <a:extLst>
              <a:ext uri="{FF2B5EF4-FFF2-40B4-BE49-F238E27FC236}">
                <a16:creationId xmlns:a16="http://schemas.microsoft.com/office/drawing/2014/main" xmlns="" id="{F1BCD0FA-E965-5A4E-9D6A-157E636ABD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8973" y="2345824"/>
            <a:ext cx="1483299" cy="1083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xmlns="" id="{1599A2FF-5055-834A-8DFA-FABA7973B2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9801" y="3250187"/>
            <a:ext cx="1618380" cy="676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 descr="Image result for gown infection control">
            <a:extLst>
              <a:ext uri="{FF2B5EF4-FFF2-40B4-BE49-F238E27FC236}">
                <a16:creationId xmlns:a16="http://schemas.microsoft.com/office/drawing/2014/main" xmlns="" id="{20CA0BF6-E228-9441-9B0F-2DC29750C6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6723" r="35715"/>
          <a:stretch>
            <a:fillRect/>
          </a:stretch>
        </p:blipFill>
        <p:spPr bwMode="auto">
          <a:xfrm>
            <a:off x="7710298" y="3554860"/>
            <a:ext cx="1123951" cy="147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object 7">
            <a:extLst>
              <a:ext uri="{FF2B5EF4-FFF2-40B4-BE49-F238E27FC236}">
                <a16:creationId xmlns:a16="http://schemas.microsoft.com/office/drawing/2014/main" xmlns="" id="{CC28EFDB-A008-4042-8A9D-3478F102C84E}"/>
              </a:ext>
            </a:extLst>
          </p:cNvPr>
          <p:cNvSpPr/>
          <p:nvPr/>
        </p:nvSpPr>
        <p:spPr>
          <a:xfrm>
            <a:off x="6087693" y="4693913"/>
            <a:ext cx="1618380" cy="1083176"/>
          </a:xfrm>
          <a:prstGeom prst="rect">
            <a:avLst/>
          </a:prstGeom>
          <a:blipFill>
            <a:blip r:embed="rId9" cstate="print"/>
            <a:stretch>
              <a:fillRect/>
            </a:stretch>
          </a:blipFill>
        </p:spPr>
        <p:txBody>
          <a:bodyPr wrap="square" lIns="0" tIns="0" rIns="0" bIns="0" rtlCol="0"/>
          <a:lstStyle/>
          <a:p>
            <a:endParaRPr sz="1013"/>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11" name="Straight Connector 10"/>
          <p:cNvCxnSpPr/>
          <p:nvPr/>
        </p:nvCxnSpPr>
        <p:spPr>
          <a:xfrm>
            <a:off x="306018" y="96202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839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xmlns="" id="{ED5892AA-EF79-EC45-9465-68BF637271A3}"/>
              </a:ext>
            </a:extLst>
          </p:cNvPr>
          <p:cNvSpPr>
            <a:spLocks noGrp="1" noChangeArrowheads="1"/>
          </p:cNvSpPr>
          <p:nvPr>
            <p:ph type="title"/>
          </p:nvPr>
        </p:nvSpPr>
        <p:spPr>
          <a:xfrm>
            <a:off x="1122690" y="323205"/>
            <a:ext cx="7289137" cy="458078"/>
          </a:xfrm>
        </p:spPr>
        <p:txBody>
          <a:bodyPr>
            <a:noAutofit/>
          </a:bodyPr>
          <a:lstStyle/>
          <a:p>
            <a:pPr eaLnBrk="1" hangingPunct="1"/>
            <a:r>
              <a:rPr lang="en-US" altLang="en-US" sz="2700" b="1" dirty="0">
                <a:solidFill>
                  <a:srgbClr val="002060"/>
                </a:solidFill>
                <a:latin typeface="Arial"/>
                <a:cs typeface="Arial"/>
              </a:rPr>
              <a:t> </a:t>
            </a:r>
            <a:r>
              <a:rPr lang="en-US" altLang="en-US" sz="2700" b="1" dirty="0" err="1" smtClean="0">
                <a:solidFill>
                  <a:srgbClr val="002060"/>
                </a:solidFill>
                <a:latin typeface="Arial"/>
                <a:cs typeface="Arial"/>
              </a:rPr>
              <a:t>Đeo</a:t>
            </a:r>
            <a:r>
              <a:rPr lang="en-US" altLang="en-US" sz="2700" b="1" dirty="0" smtClean="0">
                <a:solidFill>
                  <a:srgbClr val="002060"/>
                </a:solidFill>
                <a:latin typeface="Arial"/>
                <a:cs typeface="Arial"/>
              </a:rPr>
              <a:t> </a:t>
            </a:r>
            <a:r>
              <a:rPr lang="en-US" altLang="en-US" sz="2700" b="1" dirty="0" err="1">
                <a:solidFill>
                  <a:srgbClr val="002060"/>
                </a:solidFill>
                <a:latin typeface="Arial"/>
                <a:cs typeface="Arial"/>
              </a:rPr>
              <a:t>găng</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tay</a:t>
            </a:r>
            <a:r>
              <a:rPr lang="en-US" altLang="en-US" sz="2700" b="1" dirty="0">
                <a:solidFill>
                  <a:srgbClr val="002060"/>
                </a:solidFill>
                <a:latin typeface="Arial"/>
                <a:cs typeface="Arial"/>
              </a:rPr>
              <a:t> y tế</a:t>
            </a:r>
          </a:p>
        </p:txBody>
      </p:sp>
      <p:sp>
        <p:nvSpPr>
          <p:cNvPr id="8" name="Rectangle 2">
            <a:extLst>
              <a:ext uri="{FF2B5EF4-FFF2-40B4-BE49-F238E27FC236}">
                <a16:creationId xmlns:a16="http://schemas.microsoft.com/office/drawing/2014/main" xmlns="" id="{9824FE8D-B9B1-42A5-8497-FC4E32806321}"/>
              </a:ext>
            </a:extLst>
          </p:cNvPr>
          <p:cNvSpPr txBox="1">
            <a:spLocks noChangeArrowheads="1"/>
          </p:cNvSpPr>
          <p:nvPr/>
        </p:nvSpPr>
        <p:spPr>
          <a:xfrm>
            <a:off x="1739024" y="3305431"/>
            <a:ext cx="6684427" cy="458078"/>
          </a:xfrm>
          <a:prstGeom prst="rect">
            <a:avLst/>
          </a:prstGeom>
        </p:spPr>
        <p:txBody>
          <a:bodyPr bIns="68580" anchor="b" anchorCtr="0">
            <a:noAutofit/>
          </a:bodyPr>
          <a:lstStyle>
            <a:lvl1pPr algn="l" rtl="0" eaLnBrk="1" latinLnBrk="0" hangingPunct="1">
              <a:spcBef>
                <a:spcPct val="0"/>
              </a:spcBef>
              <a:buNone/>
              <a:defRPr kumimoji="0" sz="3000" kern="1200">
                <a:solidFill>
                  <a:schemeClr val="tx2"/>
                </a:solidFill>
                <a:latin typeface="+mj-lt"/>
                <a:ea typeface="+mj-ea"/>
                <a:cs typeface="+mj-cs"/>
              </a:defRPr>
            </a:lvl1pPr>
          </a:lstStyle>
          <a:p>
            <a:r>
              <a:rPr lang="en-US" altLang="en-US" sz="2700" b="1" dirty="0">
                <a:solidFill>
                  <a:srgbClr val="002060"/>
                </a:solidFill>
                <a:latin typeface="Arial"/>
                <a:cs typeface="Arial"/>
              </a:rPr>
              <a:t> </a:t>
            </a:r>
            <a:r>
              <a:rPr lang="en-US" altLang="en-US" sz="2700" b="1" dirty="0" err="1">
                <a:solidFill>
                  <a:srgbClr val="002060"/>
                </a:solidFill>
                <a:latin typeface="Arial"/>
                <a:cs typeface="Arial"/>
              </a:rPr>
              <a:t>Tháo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găng</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tay</a:t>
            </a:r>
            <a:r>
              <a:rPr lang="en-US" altLang="en-US" sz="2700" b="1" dirty="0">
                <a:solidFill>
                  <a:srgbClr val="002060"/>
                </a:solidFill>
                <a:latin typeface="Arial"/>
                <a:cs typeface="Arial"/>
              </a:rPr>
              <a:t> y tế</a:t>
            </a:r>
          </a:p>
        </p:txBody>
      </p:sp>
      <p:grpSp>
        <p:nvGrpSpPr>
          <p:cNvPr id="22" name="Group 21">
            <a:extLst>
              <a:ext uri="{FF2B5EF4-FFF2-40B4-BE49-F238E27FC236}">
                <a16:creationId xmlns:a16="http://schemas.microsoft.com/office/drawing/2014/main" xmlns="" id="{E7542CCD-83A2-420E-93DC-9EC2B9792D2C}"/>
              </a:ext>
            </a:extLst>
          </p:cNvPr>
          <p:cNvGrpSpPr/>
          <p:nvPr/>
        </p:nvGrpSpPr>
        <p:grpSpPr>
          <a:xfrm>
            <a:off x="1335884" y="1210997"/>
            <a:ext cx="10256207" cy="2034007"/>
            <a:chOff x="586397" y="861493"/>
            <a:chExt cx="8332156" cy="2059626"/>
          </a:xfrm>
        </p:grpSpPr>
        <p:pic>
          <p:nvPicPr>
            <p:cNvPr id="7" name="Picture 6">
              <a:extLst>
                <a:ext uri="{FF2B5EF4-FFF2-40B4-BE49-F238E27FC236}">
                  <a16:creationId xmlns:a16="http://schemas.microsoft.com/office/drawing/2014/main" xmlns="" id="{B6D04081-7D33-4AE2-875C-89200A447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115" y="861493"/>
              <a:ext cx="2142173" cy="1313972"/>
            </a:xfrm>
            <a:prstGeom prst="rect">
              <a:avLst/>
            </a:prstGeom>
          </p:spPr>
        </p:pic>
        <p:pic>
          <p:nvPicPr>
            <p:cNvPr id="10" name="Picture 9">
              <a:extLst>
                <a:ext uri="{FF2B5EF4-FFF2-40B4-BE49-F238E27FC236}">
                  <a16:creationId xmlns:a16="http://schemas.microsoft.com/office/drawing/2014/main" xmlns="" id="{C0B14953-DFAF-42B7-BA2F-87F355B45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173" y="867238"/>
              <a:ext cx="1971380" cy="1341738"/>
            </a:xfrm>
            <a:prstGeom prst="rect">
              <a:avLst/>
            </a:prstGeom>
          </p:spPr>
        </p:pic>
        <p:sp>
          <p:nvSpPr>
            <p:cNvPr id="15" name="Arrow: Right 14">
              <a:extLst>
                <a:ext uri="{FF2B5EF4-FFF2-40B4-BE49-F238E27FC236}">
                  <a16:creationId xmlns:a16="http://schemas.microsoft.com/office/drawing/2014/main" xmlns="" id="{AF8C6E20-3ED7-4475-A243-0BB816065AF5}"/>
                </a:ext>
              </a:extLst>
            </p:cNvPr>
            <p:cNvSpPr/>
            <p:nvPr/>
          </p:nvSpPr>
          <p:spPr>
            <a:xfrm>
              <a:off x="3988098" y="1479751"/>
              <a:ext cx="319308" cy="265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Arial"/>
                <a:cs typeface="Arial"/>
              </a:endParaRPr>
            </a:p>
          </p:txBody>
        </p:sp>
        <p:sp>
          <p:nvSpPr>
            <p:cNvPr id="16" name="Arrow: Right 15">
              <a:extLst>
                <a:ext uri="{FF2B5EF4-FFF2-40B4-BE49-F238E27FC236}">
                  <a16:creationId xmlns:a16="http://schemas.microsoft.com/office/drawing/2014/main" xmlns="" id="{C430EEB4-AA5B-44A5-A060-4F9DA2F5BED7}"/>
                </a:ext>
              </a:extLst>
            </p:cNvPr>
            <p:cNvSpPr/>
            <p:nvPr/>
          </p:nvSpPr>
          <p:spPr>
            <a:xfrm>
              <a:off x="6595706" y="1479752"/>
              <a:ext cx="319308" cy="265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Arial"/>
                <a:cs typeface="Arial"/>
              </a:endParaRPr>
            </a:p>
          </p:txBody>
        </p:sp>
        <p:sp>
          <p:nvSpPr>
            <p:cNvPr id="25" name="Rectangle 24">
              <a:extLst>
                <a:ext uri="{FF2B5EF4-FFF2-40B4-BE49-F238E27FC236}">
                  <a16:creationId xmlns:a16="http://schemas.microsoft.com/office/drawing/2014/main" xmlns="" id="{020B8841-B814-4981-AFF5-9768EF9DBE97}"/>
                </a:ext>
              </a:extLst>
            </p:cNvPr>
            <p:cNvSpPr/>
            <p:nvPr/>
          </p:nvSpPr>
          <p:spPr>
            <a:xfrm>
              <a:off x="2370898" y="2217449"/>
              <a:ext cx="1776854" cy="498645"/>
            </a:xfrm>
            <a:prstGeom prst="rect">
              <a:avLst/>
            </a:prstGeom>
            <a:noFill/>
          </p:spPr>
          <p:txBody>
            <a:bodyPr wrap="square">
              <a:spAutoFit/>
            </a:bodyPr>
            <a:lstStyle/>
            <a:p>
              <a:r>
                <a:rPr lang="en-US" sz="1300" b="1" dirty="0">
                  <a:solidFill>
                    <a:srgbClr val="002060"/>
                  </a:solidFill>
                  <a:latin typeface="Arial"/>
                  <a:cs typeface="Arial"/>
                </a:rPr>
                <a:t>2. </a:t>
              </a:r>
              <a:r>
                <a:rPr lang="en-US" sz="1300" b="1" dirty="0" err="1">
                  <a:solidFill>
                    <a:srgbClr val="002060"/>
                  </a:solidFill>
                  <a:latin typeface="Arial"/>
                  <a:cs typeface="Arial"/>
                </a:rPr>
                <a:t>Cầm</a:t>
              </a:r>
              <a:r>
                <a:rPr lang="en-US" sz="1300" b="1" dirty="0">
                  <a:solidFill>
                    <a:srgbClr val="002060"/>
                  </a:solidFill>
                  <a:latin typeface="Arial"/>
                  <a:cs typeface="Arial"/>
                </a:rPr>
                <a:t> </a:t>
              </a:r>
              <a:r>
                <a:rPr lang="en-US" sz="1300" b="1" dirty="0" err="1">
                  <a:solidFill>
                    <a:srgbClr val="002060"/>
                  </a:solidFill>
                  <a:latin typeface="Arial"/>
                  <a:cs typeface="Arial"/>
                </a:rPr>
                <a:t>găng</a:t>
              </a:r>
              <a:r>
                <a:rPr lang="en-US" sz="1300" b="1" dirty="0">
                  <a:solidFill>
                    <a:srgbClr val="002060"/>
                  </a:solidFill>
                  <a:latin typeface="Arial"/>
                  <a:cs typeface="Arial"/>
                </a:rPr>
                <a:t> </a:t>
              </a:r>
              <a:r>
                <a:rPr lang="en-US" sz="1300" b="1" dirty="0" err="1">
                  <a:solidFill>
                    <a:srgbClr val="002060"/>
                  </a:solidFill>
                  <a:latin typeface="Arial"/>
                  <a:cs typeface="Arial"/>
                </a:rPr>
                <a:t>sạch</a:t>
              </a:r>
              <a:r>
                <a:rPr lang="en-US" sz="1300" b="1" dirty="0">
                  <a:solidFill>
                    <a:srgbClr val="002060"/>
                  </a:solidFill>
                  <a:latin typeface="Arial"/>
                  <a:cs typeface="Arial"/>
                </a:rPr>
                <a:t> ở </a:t>
              </a:r>
              <a:r>
                <a:rPr lang="en-US" sz="1300" b="1" dirty="0" err="1">
                  <a:solidFill>
                    <a:srgbClr val="002060"/>
                  </a:solidFill>
                  <a:latin typeface="Arial"/>
                  <a:cs typeface="Arial"/>
                </a:rPr>
                <a:t>phần</a:t>
              </a:r>
              <a:r>
                <a:rPr lang="en-US" sz="1300" b="1" dirty="0">
                  <a:solidFill>
                    <a:srgbClr val="002060"/>
                  </a:solidFill>
                  <a:latin typeface="Arial"/>
                  <a:cs typeface="Arial"/>
                </a:rPr>
                <a:t> </a:t>
              </a:r>
              <a:r>
                <a:rPr lang="en-US" sz="1300" b="1" dirty="0" err="1">
                  <a:solidFill>
                    <a:srgbClr val="002060"/>
                  </a:solidFill>
                  <a:latin typeface="Arial"/>
                  <a:cs typeface="Arial"/>
                </a:rPr>
                <a:t>cổ</a:t>
              </a:r>
              <a:r>
                <a:rPr lang="en-US" sz="1300" b="1" dirty="0">
                  <a:solidFill>
                    <a:srgbClr val="002060"/>
                  </a:solidFill>
                  <a:latin typeface="Arial"/>
                  <a:cs typeface="Arial"/>
                </a:rPr>
                <a:t> </a:t>
              </a:r>
              <a:r>
                <a:rPr lang="en-US" sz="1300" b="1" dirty="0" err="1">
                  <a:solidFill>
                    <a:srgbClr val="002060"/>
                  </a:solidFill>
                  <a:latin typeface="Arial"/>
                  <a:cs typeface="Arial"/>
                </a:rPr>
                <a:t>tay</a:t>
              </a:r>
              <a:endParaRPr lang="en-US" sz="1300" dirty="0">
                <a:solidFill>
                  <a:srgbClr val="002060"/>
                </a:solidFill>
                <a:latin typeface="Arial"/>
                <a:cs typeface="Arial"/>
              </a:endParaRPr>
            </a:p>
          </p:txBody>
        </p:sp>
        <p:pic>
          <p:nvPicPr>
            <p:cNvPr id="20" name="Picture 19">
              <a:extLst>
                <a:ext uri="{FF2B5EF4-FFF2-40B4-BE49-F238E27FC236}">
                  <a16:creationId xmlns:a16="http://schemas.microsoft.com/office/drawing/2014/main" xmlns="" id="{4F4EEF1F-A5C2-4652-9600-5EDDBD4A0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328" y="861493"/>
              <a:ext cx="1911351" cy="1343673"/>
            </a:xfrm>
            <a:prstGeom prst="rect">
              <a:avLst/>
            </a:prstGeom>
          </p:spPr>
        </p:pic>
        <p:sp>
          <p:nvSpPr>
            <p:cNvPr id="28" name="Rectangle 27">
              <a:extLst>
                <a:ext uri="{FF2B5EF4-FFF2-40B4-BE49-F238E27FC236}">
                  <a16:creationId xmlns:a16="http://schemas.microsoft.com/office/drawing/2014/main" xmlns="" id="{5F2B79D0-F72F-40F4-AA1A-4134DA10E103}"/>
                </a:ext>
              </a:extLst>
            </p:cNvPr>
            <p:cNvSpPr/>
            <p:nvPr/>
          </p:nvSpPr>
          <p:spPr>
            <a:xfrm>
              <a:off x="4307406" y="2219900"/>
              <a:ext cx="2306892" cy="701219"/>
            </a:xfrm>
            <a:prstGeom prst="rect">
              <a:avLst/>
            </a:prstGeom>
            <a:noFill/>
          </p:spPr>
          <p:txBody>
            <a:bodyPr wrap="square">
              <a:spAutoFit/>
            </a:bodyPr>
            <a:lstStyle/>
            <a:p>
              <a:r>
                <a:rPr lang="en-US" sz="1300" b="1" dirty="0">
                  <a:solidFill>
                    <a:srgbClr val="002060"/>
                  </a:solidFill>
                  <a:latin typeface="Arial"/>
                  <a:cs typeface="Arial"/>
                </a:rPr>
                <a:t>3. </a:t>
              </a:r>
              <a:r>
                <a:rPr lang="en-US" sz="1300" b="1" dirty="0" err="1">
                  <a:solidFill>
                    <a:srgbClr val="002060"/>
                  </a:solidFill>
                  <a:latin typeface="Arial"/>
                  <a:cs typeface="Arial"/>
                </a:rPr>
                <a:t>Một</a:t>
              </a:r>
              <a:r>
                <a:rPr lang="en-US" sz="1300" b="1" dirty="0">
                  <a:solidFill>
                    <a:srgbClr val="002060"/>
                  </a:solidFill>
                  <a:latin typeface="Arial"/>
                  <a:cs typeface="Arial"/>
                </a:rPr>
                <a:t> </a:t>
              </a:r>
              <a:r>
                <a:rPr lang="en-US" sz="1300" b="1" dirty="0" err="1">
                  <a:solidFill>
                    <a:srgbClr val="002060"/>
                  </a:solidFill>
                  <a:latin typeface="Arial"/>
                  <a:cs typeface="Arial"/>
                </a:rPr>
                <a:t>tay</a:t>
              </a:r>
              <a:r>
                <a:rPr lang="en-US" sz="1300" b="1" dirty="0">
                  <a:solidFill>
                    <a:srgbClr val="002060"/>
                  </a:solidFill>
                  <a:latin typeface="Arial"/>
                  <a:cs typeface="Arial"/>
                </a:rPr>
                <a:t> </a:t>
              </a:r>
              <a:r>
                <a:rPr lang="en-US" sz="1300" b="1" dirty="0" err="1">
                  <a:solidFill>
                    <a:srgbClr val="002060"/>
                  </a:solidFill>
                  <a:latin typeface="Arial"/>
                  <a:cs typeface="Arial"/>
                </a:rPr>
                <a:t>giữ</a:t>
              </a:r>
              <a:r>
                <a:rPr lang="en-US" sz="1300" b="1" dirty="0">
                  <a:solidFill>
                    <a:srgbClr val="002060"/>
                  </a:solidFill>
                  <a:latin typeface="Arial"/>
                  <a:cs typeface="Arial"/>
                </a:rPr>
                <a:t> </a:t>
              </a:r>
              <a:r>
                <a:rPr lang="en-US" sz="1300" b="1" dirty="0" err="1">
                  <a:solidFill>
                    <a:srgbClr val="002060"/>
                  </a:solidFill>
                  <a:latin typeface="Arial"/>
                  <a:cs typeface="Arial"/>
                </a:rPr>
                <a:t>găng</a:t>
              </a:r>
              <a:r>
                <a:rPr lang="en-US" sz="1300" b="1" dirty="0">
                  <a:solidFill>
                    <a:srgbClr val="002060"/>
                  </a:solidFill>
                  <a:latin typeface="Arial"/>
                  <a:cs typeface="Arial"/>
                </a:rPr>
                <a:t> </a:t>
              </a:r>
              <a:r>
                <a:rPr lang="en-US" sz="1300" b="1" dirty="0" err="1">
                  <a:solidFill>
                    <a:srgbClr val="002060"/>
                  </a:solidFill>
                  <a:latin typeface="Arial"/>
                  <a:cs typeface="Arial"/>
                </a:rPr>
                <a:t>mở</a:t>
              </a:r>
              <a:r>
                <a:rPr lang="en-US" sz="1300" b="1" dirty="0">
                  <a:solidFill>
                    <a:srgbClr val="002060"/>
                  </a:solidFill>
                  <a:latin typeface="Arial"/>
                  <a:cs typeface="Arial"/>
                </a:rPr>
                <a:t>, </a:t>
              </a:r>
              <a:r>
                <a:rPr lang="en-US" sz="1300" b="1" dirty="0" err="1">
                  <a:solidFill>
                    <a:srgbClr val="002060"/>
                  </a:solidFill>
                  <a:latin typeface="Arial"/>
                  <a:cs typeface="Arial"/>
                </a:rPr>
                <a:t>xỏ</a:t>
              </a:r>
              <a:r>
                <a:rPr lang="en-US" sz="1300" b="1" dirty="0">
                  <a:solidFill>
                    <a:srgbClr val="002060"/>
                  </a:solidFill>
                  <a:latin typeface="Arial"/>
                  <a:cs typeface="Arial"/>
                </a:rPr>
                <a:t> </a:t>
              </a:r>
              <a:r>
                <a:rPr lang="en-US" sz="1300" b="1" dirty="0" err="1">
                  <a:solidFill>
                    <a:srgbClr val="002060"/>
                  </a:solidFill>
                  <a:latin typeface="Arial"/>
                  <a:cs typeface="Arial"/>
                </a:rPr>
                <a:t>các</a:t>
              </a:r>
              <a:r>
                <a:rPr lang="en-US" sz="1300" b="1" dirty="0">
                  <a:solidFill>
                    <a:srgbClr val="002060"/>
                  </a:solidFill>
                  <a:latin typeface="Arial"/>
                  <a:cs typeface="Arial"/>
                </a:rPr>
                <a:t> </a:t>
              </a:r>
              <a:r>
                <a:rPr lang="en-US" sz="1300" b="1" dirty="0" err="1">
                  <a:solidFill>
                    <a:srgbClr val="002060"/>
                  </a:solidFill>
                  <a:latin typeface="Arial"/>
                  <a:cs typeface="Arial"/>
                </a:rPr>
                <a:t>ngón</a:t>
              </a:r>
              <a:r>
                <a:rPr lang="en-US" sz="1300" b="1" dirty="0">
                  <a:solidFill>
                    <a:srgbClr val="002060"/>
                  </a:solidFill>
                  <a:latin typeface="Arial"/>
                  <a:cs typeface="Arial"/>
                </a:rPr>
                <a:t> </a:t>
              </a:r>
              <a:r>
                <a:rPr lang="en-US" sz="1300" b="1" dirty="0" err="1">
                  <a:solidFill>
                    <a:srgbClr val="002060"/>
                  </a:solidFill>
                  <a:latin typeface="Arial"/>
                  <a:cs typeface="Arial"/>
                </a:rPr>
                <a:t>của</a:t>
              </a:r>
              <a:r>
                <a:rPr lang="en-US" sz="1300" b="1" dirty="0">
                  <a:solidFill>
                    <a:srgbClr val="002060"/>
                  </a:solidFill>
                  <a:latin typeface="Arial"/>
                  <a:cs typeface="Arial"/>
                </a:rPr>
                <a:t> </a:t>
              </a:r>
              <a:r>
                <a:rPr lang="en-US" sz="1300" b="1" dirty="0" err="1">
                  <a:solidFill>
                    <a:srgbClr val="002060"/>
                  </a:solidFill>
                  <a:latin typeface="Arial"/>
                  <a:cs typeface="Arial"/>
                </a:rPr>
                <a:t>tay</a:t>
              </a:r>
              <a:r>
                <a:rPr lang="en-US" sz="1300" b="1" dirty="0">
                  <a:solidFill>
                    <a:srgbClr val="002060"/>
                  </a:solidFill>
                  <a:latin typeface="Arial"/>
                  <a:cs typeface="Arial"/>
                </a:rPr>
                <a:t> </a:t>
              </a:r>
              <a:r>
                <a:rPr lang="en-US" sz="1300" b="1" dirty="0" err="1">
                  <a:solidFill>
                    <a:srgbClr val="002060"/>
                  </a:solidFill>
                  <a:latin typeface="Arial"/>
                  <a:cs typeface="Arial"/>
                </a:rPr>
                <a:t>kia</a:t>
              </a:r>
              <a:r>
                <a:rPr lang="en-US" sz="1300" b="1" dirty="0">
                  <a:solidFill>
                    <a:srgbClr val="002060"/>
                  </a:solidFill>
                  <a:latin typeface="Arial"/>
                  <a:cs typeface="Arial"/>
                </a:rPr>
                <a:t> </a:t>
              </a:r>
              <a:r>
                <a:rPr lang="en-US" sz="1300" b="1" dirty="0" err="1">
                  <a:solidFill>
                    <a:srgbClr val="002060"/>
                  </a:solidFill>
                  <a:latin typeface="Arial"/>
                  <a:cs typeface="Arial"/>
                </a:rPr>
                <a:t>vào</a:t>
              </a:r>
              <a:r>
                <a:rPr lang="en-US" sz="1300" b="1" dirty="0">
                  <a:solidFill>
                    <a:srgbClr val="002060"/>
                  </a:solidFill>
                  <a:latin typeface="Arial"/>
                  <a:cs typeface="Arial"/>
                </a:rPr>
                <a:t> </a:t>
              </a:r>
              <a:r>
                <a:rPr lang="en-US" sz="1300" b="1" dirty="0" err="1">
                  <a:solidFill>
                    <a:srgbClr val="002060"/>
                  </a:solidFill>
                  <a:latin typeface="Arial"/>
                  <a:cs typeface="Arial"/>
                </a:rPr>
                <a:t>trong</a:t>
              </a:r>
              <a:r>
                <a:rPr lang="en-US" sz="1300" b="1" dirty="0">
                  <a:solidFill>
                    <a:srgbClr val="002060"/>
                  </a:solidFill>
                  <a:latin typeface="Arial"/>
                  <a:cs typeface="Arial"/>
                </a:rPr>
                <a:t> </a:t>
              </a:r>
              <a:r>
                <a:rPr lang="en-US" sz="1300" b="1" dirty="0" err="1">
                  <a:solidFill>
                    <a:srgbClr val="002060"/>
                  </a:solidFill>
                  <a:latin typeface="Arial"/>
                  <a:cs typeface="Arial"/>
                </a:rPr>
                <a:t>găng</a:t>
              </a:r>
              <a:r>
                <a:rPr lang="en-US" sz="1300" b="1" dirty="0">
                  <a:solidFill>
                    <a:srgbClr val="002060"/>
                  </a:solidFill>
                  <a:latin typeface="Arial"/>
                  <a:cs typeface="Arial"/>
                </a:rPr>
                <a:t> </a:t>
              </a:r>
              <a:endParaRPr lang="en-US" sz="1300" dirty="0">
                <a:solidFill>
                  <a:srgbClr val="002060"/>
                </a:solidFill>
                <a:latin typeface="Arial"/>
                <a:cs typeface="Arial"/>
              </a:endParaRPr>
            </a:p>
          </p:txBody>
        </p:sp>
        <p:sp>
          <p:nvSpPr>
            <p:cNvPr id="29" name="Rectangle 28">
              <a:extLst>
                <a:ext uri="{FF2B5EF4-FFF2-40B4-BE49-F238E27FC236}">
                  <a16:creationId xmlns:a16="http://schemas.microsoft.com/office/drawing/2014/main" xmlns="" id="{D6220780-40E2-43E7-A2FA-22419F2A6637}"/>
                </a:ext>
              </a:extLst>
            </p:cNvPr>
            <p:cNvSpPr/>
            <p:nvPr/>
          </p:nvSpPr>
          <p:spPr>
            <a:xfrm>
              <a:off x="7257349" y="2219900"/>
              <a:ext cx="1584312" cy="498645"/>
            </a:xfrm>
            <a:prstGeom prst="rect">
              <a:avLst/>
            </a:prstGeom>
            <a:noFill/>
          </p:spPr>
          <p:txBody>
            <a:bodyPr wrap="square">
              <a:spAutoFit/>
            </a:bodyPr>
            <a:lstStyle/>
            <a:p>
              <a:r>
                <a:rPr lang="en-US" sz="1300" b="1" dirty="0">
                  <a:solidFill>
                    <a:srgbClr val="002060"/>
                  </a:solidFill>
                  <a:latin typeface="Arial"/>
                  <a:cs typeface="Arial"/>
                </a:rPr>
                <a:t>4. </a:t>
              </a:r>
              <a:r>
                <a:rPr lang="en-US" sz="1300" b="1" dirty="0" err="1">
                  <a:solidFill>
                    <a:srgbClr val="002060"/>
                  </a:solidFill>
                  <a:latin typeface="Arial"/>
                  <a:cs typeface="Arial"/>
                </a:rPr>
                <a:t>Lặp</a:t>
              </a:r>
              <a:r>
                <a:rPr lang="en-US" sz="1300" b="1" dirty="0">
                  <a:solidFill>
                    <a:srgbClr val="002060"/>
                  </a:solidFill>
                  <a:latin typeface="Arial"/>
                  <a:cs typeface="Arial"/>
                </a:rPr>
                <a:t> </a:t>
              </a:r>
              <a:r>
                <a:rPr lang="en-US" sz="1300" b="1" dirty="0" err="1">
                  <a:solidFill>
                    <a:srgbClr val="002060"/>
                  </a:solidFill>
                  <a:latin typeface="Arial"/>
                  <a:cs typeface="Arial"/>
                </a:rPr>
                <a:t>lại</a:t>
              </a:r>
              <a:r>
                <a:rPr lang="en-US" sz="1300" b="1" dirty="0">
                  <a:solidFill>
                    <a:srgbClr val="002060"/>
                  </a:solidFill>
                  <a:latin typeface="Arial"/>
                  <a:cs typeface="Arial"/>
                </a:rPr>
                <a:t> </a:t>
              </a:r>
              <a:r>
                <a:rPr lang="en-US" sz="1300" b="1" dirty="0" err="1">
                  <a:solidFill>
                    <a:srgbClr val="002060"/>
                  </a:solidFill>
                  <a:latin typeface="Arial"/>
                  <a:cs typeface="Arial"/>
                </a:rPr>
                <a:t>với</a:t>
              </a:r>
              <a:r>
                <a:rPr lang="en-US" sz="1300" b="1" dirty="0">
                  <a:solidFill>
                    <a:srgbClr val="002060"/>
                  </a:solidFill>
                  <a:latin typeface="Arial"/>
                  <a:cs typeface="Arial"/>
                </a:rPr>
                <a:t> </a:t>
              </a:r>
              <a:r>
                <a:rPr lang="en-US" sz="1300" b="1" dirty="0" err="1">
                  <a:solidFill>
                    <a:srgbClr val="002060"/>
                  </a:solidFill>
                  <a:latin typeface="Arial"/>
                  <a:cs typeface="Arial"/>
                </a:rPr>
                <a:t>tay</a:t>
              </a:r>
              <a:r>
                <a:rPr lang="en-US" sz="1300" b="1" dirty="0">
                  <a:solidFill>
                    <a:srgbClr val="002060"/>
                  </a:solidFill>
                  <a:latin typeface="Arial"/>
                  <a:cs typeface="Arial"/>
                </a:rPr>
                <a:t> </a:t>
              </a:r>
              <a:r>
                <a:rPr lang="en-US" sz="1300" b="1" dirty="0" err="1">
                  <a:solidFill>
                    <a:srgbClr val="002060"/>
                  </a:solidFill>
                  <a:latin typeface="Arial"/>
                  <a:cs typeface="Arial"/>
                </a:rPr>
                <a:t>còn</a:t>
              </a:r>
              <a:r>
                <a:rPr lang="en-US" sz="1300" b="1" dirty="0">
                  <a:solidFill>
                    <a:srgbClr val="002060"/>
                  </a:solidFill>
                  <a:latin typeface="Arial"/>
                  <a:cs typeface="Arial"/>
                </a:rPr>
                <a:t> </a:t>
              </a:r>
              <a:r>
                <a:rPr lang="en-US" sz="1300" b="1" dirty="0" err="1">
                  <a:solidFill>
                    <a:srgbClr val="002060"/>
                  </a:solidFill>
                  <a:latin typeface="Arial"/>
                  <a:cs typeface="Arial"/>
                </a:rPr>
                <a:t>lại</a:t>
              </a:r>
              <a:endParaRPr lang="en-US" sz="1300" dirty="0">
                <a:solidFill>
                  <a:srgbClr val="002060"/>
                </a:solidFill>
                <a:latin typeface="Arial"/>
                <a:cs typeface="Arial"/>
              </a:endParaRPr>
            </a:p>
          </p:txBody>
        </p:sp>
        <p:pic>
          <p:nvPicPr>
            <p:cNvPr id="34" name="Picture 33">
              <a:extLst>
                <a:ext uri="{FF2B5EF4-FFF2-40B4-BE49-F238E27FC236}">
                  <a16:creationId xmlns:a16="http://schemas.microsoft.com/office/drawing/2014/main" xmlns="" id="{FF5CAE95-6222-40E2-90E1-6FD77F38B0B4}"/>
                </a:ext>
              </a:extLst>
            </p:cNvPr>
            <p:cNvPicPr>
              <a:picLocks noChangeAspect="1"/>
            </p:cNvPicPr>
            <p:nvPr/>
          </p:nvPicPr>
          <p:blipFill>
            <a:blip r:embed="rId6"/>
            <a:stretch>
              <a:fillRect/>
            </a:stretch>
          </p:blipFill>
          <p:spPr>
            <a:xfrm>
              <a:off x="598654" y="997012"/>
              <a:ext cx="1380674" cy="1179262"/>
            </a:xfrm>
            <a:prstGeom prst="rect">
              <a:avLst/>
            </a:prstGeom>
            <a:solidFill>
              <a:schemeClr val="tx1"/>
            </a:solidFill>
          </p:spPr>
        </p:pic>
        <p:sp>
          <p:nvSpPr>
            <p:cNvPr id="35" name="Arrow: Right 34">
              <a:extLst>
                <a:ext uri="{FF2B5EF4-FFF2-40B4-BE49-F238E27FC236}">
                  <a16:creationId xmlns:a16="http://schemas.microsoft.com/office/drawing/2014/main" xmlns="" id="{CC3E3863-D6F6-49A5-9FBA-F9745B279D1F}"/>
                </a:ext>
              </a:extLst>
            </p:cNvPr>
            <p:cNvSpPr/>
            <p:nvPr/>
          </p:nvSpPr>
          <p:spPr>
            <a:xfrm>
              <a:off x="2051590" y="1479751"/>
              <a:ext cx="319308" cy="265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Arial"/>
                <a:cs typeface="Arial"/>
              </a:endParaRPr>
            </a:p>
          </p:txBody>
        </p:sp>
        <p:sp>
          <p:nvSpPr>
            <p:cNvPr id="36" name="Rectangle 35">
              <a:extLst>
                <a:ext uri="{FF2B5EF4-FFF2-40B4-BE49-F238E27FC236}">
                  <a16:creationId xmlns:a16="http://schemas.microsoft.com/office/drawing/2014/main" xmlns="" id="{F1A37145-76DD-4438-BF70-E781C13A7052}"/>
                </a:ext>
              </a:extLst>
            </p:cNvPr>
            <p:cNvSpPr/>
            <p:nvPr/>
          </p:nvSpPr>
          <p:spPr>
            <a:xfrm>
              <a:off x="586397" y="2279831"/>
              <a:ext cx="1776854" cy="296071"/>
            </a:xfrm>
            <a:prstGeom prst="rect">
              <a:avLst/>
            </a:prstGeom>
            <a:noFill/>
          </p:spPr>
          <p:txBody>
            <a:bodyPr wrap="square">
              <a:spAutoFit/>
            </a:bodyPr>
            <a:lstStyle/>
            <a:p>
              <a:r>
                <a:rPr lang="en-US" sz="1300" b="1" dirty="0">
                  <a:solidFill>
                    <a:srgbClr val="002060"/>
                  </a:solidFill>
                  <a:latin typeface="Arial"/>
                  <a:cs typeface="Arial"/>
                </a:rPr>
                <a:t>1. </a:t>
              </a:r>
              <a:r>
                <a:rPr lang="en-US" sz="1300" b="1" dirty="0" err="1">
                  <a:solidFill>
                    <a:srgbClr val="002060"/>
                  </a:solidFill>
                  <a:latin typeface="Arial"/>
                  <a:cs typeface="Arial"/>
                </a:rPr>
                <a:t>Vệ</a:t>
              </a:r>
              <a:r>
                <a:rPr lang="en-US" sz="1300" b="1" dirty="0">
                  <a:solidFill>
                    <a:srgbClr val="002060"/>
                  </a:solidFill>
                  <a:latin typeface="Arial"/>
                  <a:cs typeface="Arial"/>
                </a:rPr>
                <a:t> sinh </a:t>
              </a:r>
              <a:r>
                <a:rPr lang="en-US" sz="1300" b="1" dirty="0" err="1">
                  <a:solidFill>
                    <a:srgbClr val="002060"/>
                  </a:solidFill>
                  <a:latin typeface="Arial"/>
                  <a:cs typeface="Arial"/>
                </a:rPr>
                <a:t>tay</a:t>
              </a:r>
              <a:endParaRPr lang="en-US" sz="1300" dirty="0">
                <a:solidFill>
                  <a:srgbClr val="002060"/>
                </a:solidFill>
                <a:latin typeface="Arial"/>
                <a:cs typeface="Arial"/>
              </a:endParaRPr>
            </a:p>
          </p:txBody>
        </p:sp>
      </p:grpSp>
      <p:grpSp>
        <p:nvGrpSpPr>
          <p:cNvPr id="26" name="Group 25">
            <a:extLst>
              <a:ext uri="{FF2B5EF4-FFF2-40B4-BE49-F238E27FC236}">
                <a16:creationId xmlns:a16="http://schemas.microsoft.com/office/drawing/2014/main" xmlns="" id="{942C8EAF-A80C-4F09-8D0A-17405CF65808}"/>
              </a:ext>
            </a:extLst>
          </p:cNvPr>
          <p:cNvGrpSpPr/>
          <p:nvPr/>
        </p:nvGrpSpPr>
        <p:grpSpPr>
          <a:xfrm>
            <a:off x="1319392" y="3896240"/>
            <a:ext cx="10230926" cy="1943455"/>
            <a:chOff x="215022" y="4248895"/>
            <a:chExt cx="9088683" cy="2591275"/>
          </a:xfrm>
        </p:grpSpPr>
        <p:pic>
          <p:nvPicPr>
            <p:cNvPr id="12" name="Picture 11">
              <a:extLst>
                <a:ext uri="{FF2B5EF4-FFF2-40B4-BE49-F238E27FC236}">
                  <a16:creationId xmlns:a16="http://schemas.microsoft.com/office/drawing/2014/main" xmlns="" id="{1F8C1A1B-73ED-404F-993A-04F3757CCB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850" y="4248895"/>
              <a:ext cx="2192910" cy="1330812"/>
            </a:xfrm>
            <a:prstGeom prst="rect">
              <a:avLst/>
            </a:prstGeom>
          </p:spPr>
        </p:pic>
        <p:pic>
          <p:nvPicPr>
            <p:cNvPr id="14" name="Picture 13">
              <a:extLst>
                <a:ext uri="{FF2B5EF4-FFF2-40B4-BE49-F238E27FC236}">
                  <a16:creationId xmlns:a16="http://schemas.microsoft.com/office/drawing/2014/main" xmlns="" id="{47B04B91-62D8-463C-ADF7-3528C7C607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9933" y="4248895"/>
              <a:ext cx="2116590" cy="1326939"/>
            </a:xfrm>
            <a:prstGeom prst="rect">
              <a:avLst/>
            </a:prstGeom>
          </p:spPr>
        </p:pic>
        <p:pic>
          <p:nvPicPr>
            <p:cNvPr id="18" name="Picture 17">
              <a:extLst>
                <a:ext uri="{FF2B5EF4-FFF2-40B4-BE49-F238E27FC236}">
                  <a16:creationId xmlns:a16="http://schemas.microsoft.com/office/drawing/2014/main" xmlns="" id="{B15664FF-7639-4EAB-AD84-74D5A4F1BD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7202" y="4248895"/>
              <a:ext cx="1887202" cy="1326939"/>
            </a:xfrm>
            <a:prstGeom prst="rect">
              <a:avLst/>
            </a:prstGeom>
          </p:spPr>
        </p:pic>
        <p:sp>
          <p:nvSpPr>
            <p:cNvPr id="23" name="Arrow: Right 22">
              <a:extLst>
                <a:ext uri="{FF2B5EF4-FFF2-40B4-BE49-F238E27FC236}">
                  <a16:creationId xmlns:a16="http://schemas.microsoft.com/office/drawing/2014/main" xmlns="" id="{15651DFE-AA78-4D86-86F8-0DF12DC80289}"/>
                </a:ext>
              </a:extLst>
            </p:cNvPr>
            <p:cNvSpPr/>
            <p:nvPr/>
          </p:nvSpPr>
          <p:spPr>
            <a:xfrm>
              <a:off x="2605679" y="4830151"/>
              <a:ext cx="319308" cy="265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Arial"/>
                <a:cs typeface="Arial"/>
              </a:endParaRPr>
            </a:p>
          </p:txBody>
        </p:sp>
        <p:sp>
          <p:nvSpPr>
            <p:cNvPr id="24" name="Arrow: Right 23">
              <a:extLst>
                <a:ext uri="{FF2B5EF4-FFF2-40B4-BE49-F238E27FC236}">
                  <a16:creationId xmlns:a16="http://schemas.microsoft.com/office/drawing/2014/main" xmlns="" id="{6DB789A3-963B-45FF-875B-D430416B208B}"/>
                </a:ext>
              </a:extLst>
            </p:cNvPr>
            <p:cNvSpPr/>
            <p:nvPr/>
          </p:nvSpPr>
          <p:spPr>
            <a:xfrm>
              <a:off x="5147654" y="4830151"/>
              <a:ext cx="319308" cy="265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Arial"/>
                <a:cs typeface="Arial"/>
              </a:endParaRPr>
            </a:p>
          </p:txBody>
        </p:sp>
        <p:sp>
          <p:nvSpPr>
            <p:cNvPr id="30" name="Rectangle 29">
              <a:extLst>
                <a:ext uri="{FF2B5EF4-FFF2-40B4-BE49-F238E27FC236}">
                  <a16:creationId xmlns:a16="http://schemas.microsoft.com/office/drawing/2014/main" xmlns="" id="{4172DF20-E0F0-4506-AA2A-4B4838F17893}"/>
                </a:ext>
              </a:extLst>
            </p:cNvPr>
            <p:cNvSpPr/>
            <p:nvPr/>
          </p:nvSpPr>
          <p:spPr>
            <a:xfrm>
              <a:off x="215022" y="5649497"/>
              <a:ext cx="2519603" cy="923330"/>
            </a:xfrm>
            <a:prstGeom prst="rect">
              <a:avLst/>
            </a:prstGeom>
            <a:noFill/>
          </p:spPr>
          <p:txBody>
            <a:bodyPr wrap="square">
              <a:spAutoFit/>
            </a:bodyPr>
            <a:lstStyle/>
            <a:p>
              <a:r>
                <a:rPr lang="en-US" sz="1300" b="1" dirty="0">
                  <a:solidFill>
                    <a:srgbClr val="002060"/>
                  </a:solidFill>
                  <a:latin typeface="Arial"/>
                  <a:cs typeface="Arial"/>
                </a:rPr>
                <a:t>1. </a:t>
              </a:r>
              <a:r>
                <a:rPr lang="en-US" sz="1300" b="1" dirty="0" err="1">
                  <a:solidFill>
                    <a:srgbClr val="002060"/>
                  </a:solidFill>
                  <a:latin typeface="Arial"/>
                  <a:cs typeface="Arial"/>
                </a:rPr>
                <a:t>Một</a:t>
              </a:r>
              <a:r>
                <a:rPr lang="en-US" sz="1300" b="1" dirty="0">
                  <a:solidFill>
                    <a:srgbClr val="002060"/>
                  </a:solidFill>
                  <a:latin typeface="Arial"/>
                  <a:cs typeface="Arial"/>
                </a:rPr>
                <a:t> </a:t>
              </a:r>
              <a:r>
                <a:rPr lang="en-US" sz="1300" b="1" dirty="0" err="1">
                  <a:solidFill>
                    <a:srgbClr val="002060"/>
                  </a:solidFill>
                  <a:latin typeface="Arial"/>
                  <a:cs typeface="Arial"/>
                </a:rPr>
                <a:t>tay</a:t>
              </a:r>
              <a:r>
                <a:rPr lang="en-US" sz="1300" b="1" dirty="0">
                  <a:solidFill>
                    <a:srgbClr val="002060"/>
                  </a:solidFill>
                  <a:latin typeface="Arial"/>
                  <a:cs typeface="Arial"/>
                </a:rPr>
                <a:t> </a:t>
              </a:r>
              <a:r>
                <a:rPr lang="en-US" sz="1300" b="1" dirty="0" err="1">
                  <a:solidFill>
                    <a:srgbClr val="002060"/>
                  </a:solidFill>
                  <a:latin typeface="Arial"/>
                  <a:cs typeface="Arial"/>
                </a:rPr>
                <a:t>túm</a:t>
              </a:r>
              <a:r>
                <a:rPr lang="en-US" sz="1300" b="1" dirty="0">
                  <a:solidFill>
                    <a:srgbClr val="002060"/>
                  </a:solidFill>
                  <a:latin typeface="Arial"/>
                  <a:cs typeface="Arial"/>
                </a:rPr>
                <a:t> </a:t>
              </a:r>
              <a:r>
                <a:rPr lang="en-US" sz="1300" b="1" dirty="0" err="1">
                  <a:solidFill>
                    <a:srgbClr val="002060"/>
                  </a:solidFill>
                  <a:latin typeface="Arial"/>
                  <a:cs typeface="Arial"/>
                </a:rPr>
                <a:t>mặt</a:t>
              </a:r>
              <a:r>
                <a:rPr lang="en-US" sz="1300" b="1" dirty="0">
                  <a:solidFill>
                    <a:srgbClr val="002060"/>
                  </a:solidFill>
                  <a:latin typeface="Arial"/>
                  <a:cs typeface="Arial"/>
                </a:rPr>
                <a:t> </a:t>
              </a:r>
              <a:r>
                <a:rPr lang="en-US" sz="1300" b="1" dirty="0" err="1">
                  <a:solidFill>
                    <a:srgbClr val="002060"/>
                  </a:solidFill>
                  <a:latin typeface="Arial"/>
                  <a:cs typeface="Arial"/>
                </a:rPr>
                <a:t>ngoài</a:t>
              </a:r>
              <a:r>
                <a:rPr lang="en-US" sz="1300" b="1" dirty="0">
                  <a:solidFill>
                    <a:srgbClr val="002060"/>
                  </a:solidFill>
                  <a:latin typeface="Arial"/>
                  <a:cs typeface="Arial"/>
                </a:rPr>
                <a:t> </a:t>
              </a:r>
              <a:r>
                <a:rPr lang="en-US" sz="1300" b="1" dirty="0" err="1">
                  <a:solidFill>
                    <a:srgbClr val="002060"/>
                  </a:solidFill>
                  <a:latin typeface="Arial"/>
                  <a:cs typeface="Arial"/>
                </a:rPr>
                <a:t>của</a:t>
              </a:r>
              <a:r>
                <a:rPr lang="en-US" sz="1300" b="1" dirty="0">
                  <a:solidFill>
                    <a:srgbClr val="002060"/>
                  </a:solidFill>
                  <a:latin typeface="Arial"/>
                  <a:cs typeface="Arial"/>
                </a:rPr>
                <a:t> </a:t>
              </a:r>
              <a:r>
                <a:rPr lang="en-US" sz="1300" b="1" dirty="0" err="1">
                  <a:solidFill>
                    <a:srgbClr val="002060"/>
                  </a:solidFill>
                  <a:latin typeface="Arial"/>
                  <a:cs typeface="Arial"/>
                </a:rPr>
                <a:t>phần</a:t>
              </a:r>
              <a:r>
                <a:rPr lang="en-US" sz="1300" b="1" dirty="0">
                  <a:solidFill>
                    <a:srgbClr val="002060"/>
                  </a:solidFill>
                  <a:latin typeface="Arial"/>
                  <a:cs typeface="Arial"/>
                </a:rPr>
                <a:t> </a:t>
              </a:r>
              <a:r>
                <a:rPr lang="en-US" sz="1300" b="1" dirty="0" err="1">
                  <a:solidFill>
                    <a:srgbClr val="002060"/>
                  </a:solidFill>
                  <a:latin typeface="Arial"/>
                  <a:cs typeface="Arial"/>
                </a:rPr>
                <a:t>cổ</a:t>
              </a:r>
              <a:r>
                <a:rPr lang="en-US" sz="1300" b="1" dirty="0">
                  <a:solidFill>
                    <a:srgbClr val="002060"/>
                  </a:solidFill>
                  <a:latin typeface="Arial"/>
                  <a:cs typeface="Arial"/>
                </a:rPr>
                <a:t> </a:t>
              </a:r>
              <a:r>
                <a:rPr lang="en-US" sz="1300" b="1" dirty="0" err="1">
                  <a:solidFill>
                    <a:srgbClr val="002060"/>
                  </a:solidFill>
                  <a:latin typeface="Arial"/>
                  <a:cs typeface="Arial"/>
                </a:rPr>
                <a:t>tay</a:t>
              </a:r>
              <a:r>
                <a:rPr lang="en-US" sz="1300" b="1" dirty="0">
                  <a:solidFill>
                    <a:srgbClr val="002060"/>
                  </a:solidFill>
                  <a:latin typeface="Arial"/>
                  <a:cs typeface="Arial"/>
                </a:rPr>
                <a:t>, </a:t>
              </a:r>
              <a:r>
                <a:rPr lang="en-US" sz="1300" b="1" dirty="0" err="1">
                  <a:solidFill>
                    <a:srgbClr val="002060"/>
                  </a:solidFill>
                  <a:latin typeface="Arial"/>
                  <a:cs typeface="Arial"/>
                </a:rPr>
                <a:t>tháo</a:t>
              </a:r>
              <a:r>
                <a:rPr lang="en-US" sz="1300" b="1" dirty="0">
                  <a:solidFill>
                    <a:srgbClr val="002060"/>
                  </a:solidFill>
                  <a:latin typeface="Arial"/>
                  <a:cs typeface="Arial"/>
                </a:rPr>
                <a:t> </a:t>
              </a:r>
              <a:r>
                <a:rPr lang="en-US" sz="1300" b="1" dirty="0" err="1">
                  <a:solidFill>
                    <a:srgbClr val="002060"/>
                  </a:solidFill>
                  <a:latin typeface="Arial"/>
                  <a:cs typeface="Arial"/>
                </a:rPr>
                <a:t>găng</a:t>
              </a:r>
              <a:r>
                <a:rPr lang="en-US" sz="1300" b="1" dirty="0">
                  <a:solidFill>
                    <a:srgbClr val="002060"/>
                  </a:solidFill>
                  <a:latin typeface="Arial"/>
                  <a:cs typeface="Arial"/>
                </a:rPr>
                <a:t> </a:t>
              </a:r>
              <a:r>
                <a:rPr lang="en-US" sz="1300" b="1" dirty="0" err="1">
                  <a:solidFill>
                    <a:srgbClr val="002060"/>
                  </a:solidFill>
                  <a:latin typeface="Arial"/>
                  <a:cs typeface="Arial"/>
                </a:rPr>
                <a:t>khỏi</a:t>
              </a:r>
              <a:r>
                <a:rPr lang="en-US" sz="1300" b="1" dirty="0">
                  <a:solidFill>
                    <a:srgbClr val="002060"/>
                  </a:solidFill>
                  <a:latin typeface="Arial"/>
                  <a:cs typeface="Arial"/>
                </a:rPr>
                <a:t> </a:t>
              </a:r>
              <a:r>
                <a:rPr lang="en-US" sz="1300" b="1" dirty="0" err="1">
                  <a:solidFill>
                    <a:srgbClr val="002060"/>
                  </a:solidFill>
                  <a:latin typeface="Arial"/>
                  <a:cs typeface="Arial"/>
                </a:rPr>
                <a:t>tay</a:t>
              </a:r>
              <a:r>
                <a:rPr lang="en-US" sz="1300" b="1" dirty="0">
                  <a:solidFill>
                    <a:srgbClr val="002060"/>
                  </a:solidFill>
                  <a:latin typeface="Arial"/>
                  <a:cs typeface="Arial"/>
                </a:rPr>
                <a:t> </a:t>
              </a:r>
              <a:r>
                <a:rPr lang="en-US" sz="1300" b="1" dirty="0" err="1">
                  <a:solidFill>
                    <a:srgbClr val="002060"/>
                  </a:solidFill>
                  <a:latin typeface="Arial"/>
                  <a:cs typeface="Arial"/>
                </a:rPr>
                <a:t>kia</a:t>
              </a:r>
              <a:endParaRPr lang="en-US" sz="1300" dirty="0">
                <a:solidFill>
                  <a:srgbClr val="002060"/>
                </a:solidFill>
                <a:latin typeface="Arial"/>
                <a:cs typeface="Arial"/>
              </a:endParaRPr>
            </a:p>
          </p:txBody>
        </p:sp>
        <p:sp>
          <p:nvSpPr>
            <p:cNvPr id="32" name="Rectangle 31">
              <a:extLst>
                <a:ext uri="{FF2B5EF4-FFF2-40B4-BE49-F238E27FC236}">
                  <a16:creationId xmlns:a16="http://schemas.microsoft.com/office/drawing/2014/main" xmlns="" id="{A9CF220A-DF3D-40F5-9F8D-67F25B0FB81E}"/>
                </a:ext>
              </a:extLst>
            </p:cNvPr>
            <p:cNvSpPr/>
            <p:nvPr/>
          </p:nvSpPr>
          <p:spPr>
            <a:xfrm>
              <a:off x="2665361" y="5650100"/>
              <a:ext cx="2826420" cy="1190070"/>
            </a:xfrm>
            <a:prstGeom prst="rect">
              <a:avLst/>
            </a:prstGeom>
            <a:noFill/>
          </p:spPr>
          <p:txBody>
            <a:bodyPr wrap="square">
              <a:spAutoFit/>
            </a:bodyPr>
            <a:lstStyle/>
            <a:p>
              <a:r>
                <a:rPr lang="en-US" sz="1300" b="1" dirty="0">
                  <a:solidFill>
                    <a:srgbClr val="002060"/>
                  </a:solidFill>
                  <a:latin typeface="Arial"/>
                  <a:cs typeface="Arial"/>
                </a:rPr>
                <a:t>2. </a:t>
              </a:r>
              <a:r>
                <a:rPr lang="en-US" sz="1300" b="1" dirty="0" err="1">
                  <a:solidFill>
                    <a:srgbClr val="002060"/>
                  </a:solidFill>
                  <a:latin typeface="Arial"/>
                  <a:cs typeface="Arial"/>
                </a:rPr>
                <a:t>Lồng</a:t>
              </a:r>
              <a:r>
                <a:rPr lang="en-US" sz="1300" b="1" dirty="0">
                  <a:solidFill>
                    <a:srgbClr val="002060"/>
                  </a:solidFill>
                  <a:latin typeface="Arial"/>
                  <a:cs typeface="Arial"/>
                </a:rPr>
                <a:t> </a:t>
              </a:r>
              <a:r>
                <a:rPr lang="en-US" sz="1300" b="1" dirty="0" err="1">
                  <a:solidFill>
                    <a:srgbClr val="002060"/>
                  </a:solidFill>
                  <a:latin typeface="Arial"/>
                  <a:cs typeface="Arial"/>
                </a:rPr>
                <a:t>ngón</a:t>
              </a:r>
              <a:r>
                <a:rPr lang="en-US" sz="1300" b="1" dirty="0">
                  <a:solidFill>
                    <a:srgbClr val="002060"/>
                  </a:solidFill>
                  <a:latin typeface="Arial"/>
                  <a:cs typeface="Arial"/>
                </a:rPr>
                <a:t> </a:t>
              </a:r>
              <a:r>
                <a:rPr lang="en-US" sz="1300" b="1" dirty="0" err="1">
                  <a:solidFill>
                    <a:srgbClr val="002060"/>
                  </a:solidFill>
                  <a:latin typeface="Arial"/>
                  <a:cs typeface="Arial"/>
                </a:rPr>
                <a:t>tay</a:t>
              </a:r>
              <a:r>
                <a:rPr lang="en-US" sz="1300" b="1" dirty="0">
                  <a:solidFill>
                    <a:srgbClr val="002060"/>
                  </a:solidFill>
                  <a:latin typeface="Arial"/>
                  <a:cs typeface="Arial"/>
                </a:rPr>
                <a:t> </a:t>
              </a:r>
              <a:r>
                <a:rPr lang="en-US" sz="1300" b="1" dirty="0" err="1">
                  <a:solidFill>
                    <a:srgbClr val="002060"/>
                  </a:solidFill>
                  <a:latin typeface="Arial"/>
                  <a:cs typeface="Arial"/>
                </a:rPr>
                <a:t>của</a:t>
              </a:r>
              <a:r>
                <a:rPr lang="en-US" sz="1300" b="1" dirty="0">
                  <a:solidFill>
                    <a:srgbClr val="002060"/>
                  </a:solidFill>
                  <a:latin typeface="Arial"/>
                  <a:cs typeface="Arial"/>
                </a:rPr>
                <a:t> </a:t>
              </a:r>
              <a:r>
                <a:rPr lang="en-US" sz="1300" b="1" dirty="0" err="1">
                  <a:solidFill>
                    <a:srgbClr val="002060"/>
                  </a:solidFill>
                  <a:latin typeface="Arial"/>
                  <a:cs typeface="Arial"/>
                </a:rPr>
                <a:t>tay</a:t>
              </a:r>
              <a:r>
                <a:rPr lang="en-US" sz="1300" b="1" dirty="0">
                  <a:solidFill>
                    <a:srgbClr val="002060"/>
                  </a:solidFill>
                  <a:latin typeface="Arial"/>
                  <a:cs typeface="Arial"/>
                </a:rPr>
                <a:t> </a:t>
              </a:r>
              <a:r>
                <a:rPr lang="en-US" sz="1300" b="1" dirty="0" err="1">
                  <a:solidFill>
                    <a:srgbClr val="002060"/>
                  </a:solidFill>
                  <a:latin typeface="Arial"/>
                  <a:cs typeface="Arial"/>
                </a:rPr>
                <a:t>trần</a:t>
              </a:r>
              <a:r>
                <a:rPr lang="en-US" sz="1300" b="1" dirty="0">
                  <a:solidFill>
                    <a:srgbClr val="002060"/>
                  </a:solidFill>
                  <a:latin typeface="Arial"/>
                  <a:cs typeface="Arial"/>
                </a:rPr>
                <a:t> </a:t>
              </a:r>
              <a:r>
                <a:rPr lang="en-US" sz="1300" b="1" dirty="0" err="1">
                  <a:solidFill>
                    <a:srgbClr val="002060"/>
                  </a:solidFill>
                  <a:latin typeface="Arial"/>
                  <a:cs typeface="Arial"/>
                </a:rPr>
                <a:t>vào</a:t>
              </a:r>
              <a:r>
                <a:rPr lang="en-US" sz="1300" b="1" dirty="0">
                  <a:solidFill>
                    <a:srgbClr val="002060"/>
                  </a:solidFill>
                  <a:latin typeface="Arial"/>
                  <a:cs typeface="Arial"/>
                </a:rPr>
                <a:t> </a:t>
              </a:r>
              <a:r>
                <a:rPr lang="en-US" sz="1300" b="1" dirty="0" err="1">
                  <a:solidFill>
                    <a:srgbClr val="002060"/>
                  </a:solidFill>
                  <a:latin typeface="Arial"/>
                  <a:cs typeface="Arial"/>
                </a:rPr>
                <a:t>bên</a:t>
              </a:r>
              <a:r>
                <a:rPr lang="en-US" sz="1300" b="1" dirty="0">
                  <a:solidFill>
                    <a:srgbClr val="002060"/>
                  </a:solidFill>
                  <a:latin typeface="Arial"/>
                  <a:cs typeface="Arial"/>
                </a:rPr>
                <a:t> </a:t>
              </a:r>
              <a:r>
                <a:rPr lang="en-US" sz="1300" b="1" dirty="0" err="1">
                  <a:solidFill>
                    <a:srgbClr val="002060"/>
                  </a:solidFill>
                  <a:latin typeface="Arial"/>
                  <a:cs typeface="Arial"/>
                </a:rPr>
                <a:t>trong</a:t>
              </a:r>
              <a:r>
                <a:rPr lang="en-US" sz="1300" b="1" dirty="0">
                  <a:solidFill>
                    <a:srgbClr val="002060"/>
                  </a:solidFill>
                  <a:latin typeface="Arial"/>
                  <a:cs typeface="Arial"/>
                </a:rPr>
                <a:t> </a:t>
              </a:r>
              <a:r>
                <a:rPr lang="en-US" sz="1300" b="1" dirty="0" err="1">
                  <a:solidFill>
                    <a:srgbClr val="002060"/>
                  </a:solidFill>
                  <a:latin typeface="Arial"/>
                  <a:cs typeface="Arial"/>
                </a:rPr>
                <a:t>của</a:t>
              </a:r>
              <a:r>
                <a:rPr lang="en-US" sz="1300" b="1" dirty="0">
                  <a:solidFill>
                    <a:srgbClr val="002060"/>
                  </a:solidFill>
                  <a:latin typeface="Arial"/>
                  <a:cs typeface="Arial"/>
                </a:rPr>
                <a:t> </a:t>
              </a:r>
              <a:r>
                <a:rPr lang="en-US" sz="1300" b="1" dirty="0" err="1">
                  <a:solidFill>
                    <a:srgbClr val="002060"/>
                  </a:solidFill>
                  <a:latin typeface="Arial"/>
                  <a:cs typeface="Arial"/>
                </a:rPr>
                <a:t>găng</a:t>
              </a:r>
              <a:r>
                <a:rPr lang="en-US" sz="1300" b="1" dirty="0">
                  <a:solidFill>
                    <a:srgbClr val="002060"/>
                  </a:solidFill>
                  <a:latin typeface="Arial"/>
                  <a:cs typeface="Arial"/>
                </a:rPr>
                <a:t>, </a:t>
              </a:r>
              <a:r>
                <a:rPr lang="en-US" sz="1300" b="1" dirty="0" err="1">
                  <a:solidFill>
                    <a:srgbClr val="002060"/>
                  </a:solidFill>
                  <a:latin typeface="Arial"/>
                  <a:cs typeface="Arial"/>
                </a:rPr>
                <a:t>tháo</a:t>
              </a:r>
              <a:r>
                <a:rPr lang="en-US" sz="1300" b="1" dirty="0">
                  <a:solidFill>
                    <a:srgbClr val="002060"/>
                  </a:solidFill>
                  <a:latin typeface="Arial"/>
                  <a:cs typeface="Arial"/>
                </a:rPr>
                <a:t> </a:t>
              </a:r>
              <a:r>
                <a:rPr lang="en-US" sz="1300" b="1" dirty="0" err="1">
                  <a:solidFill>
                    <a:srgbClr val="002060"/>
                  </a:solidFill>
                  <a:latin typeface="Arial"/>
                  <a:cs typeface="Arial"/>
                </a:rPr>
                <a:t>lộn</a:t>
              </a:r>
              <a:r>
                <a:rPr lang="en-US" sz="1300" b="1" dirty="0">
                  <a:solidFill>
                    <a:srgbClr val="002060"/>
                  </a:solidFill>
                  <a:latin typeface="Arial"/>
                  <a:cs typeface="Arial"/>
                </a:rPr>
                <a:t> </a:t>
              </a:r>
              <a:r>
                <a:rPr lang="en-US" sz="1300" b="1" dirty="0" err="1">
                  <a:solidFill>
                    <a:srgbClr val="002060"/>
                  </a:solidFill>
                  <a:latin typeface="Arial"/>
                  <a:cs typeface="Arial"/>
                </a:rPr>
                <a:t>mặt</a:t>
              </a:r>
              <a:r>
                <a:rPr lang="en-US" sz="1300" b="1" dirty="0">
                  <a:solidFill>
                    <a:srgbClr val="002060"/>
                  </a:solidFill>
                  <a:latin typeface="Arial"/>
                  <a:cs typeface="Arial"/>
                </a:rPr>
                <a:t> </a:t>
              </a:r>
              <a:r>
                <a:rPr lang="en-US" sz="1300" b="1" dirty="0" err="1">
                  <a:solidFill>
                    <a:srgbClr val="002060"/>
                  </a:solidFill>
                  <a:latin typeface="Arial"/>
                  <a:cs typeface="Arial"/>
                </a:rPr>
                <a:t>trong</a:t>
              </a:r>
              <a:r>
                <a:rPr lang="en-US" sz="1300" b="1" dirty="0">
                  <a:solidFill>
                    <a:srgbClr val="002060"/>
                  </a:solidFill>
                  <a:latin typeface="Arial"/>
                  <a:cs typeface="Arial"/>
                </a:rPr>
                <a:t> ra </a:t>
              </a:r>
              <a:r>
                <a:rPr lang="en-US" sz="1300" b="1" dirty="0" err="1">
                  <a:solidFill>
                    <a:srgbClr val="002060"/>
                  </a:solidFill>
                  <a:latin typeface="Arial"/>
                  <a:cs typeface="Arial"/>
                </a:rPr>
                <a:t>ngoài</a:t>
              </a:r>
              <a:r>
                <a:rPr lang="en-US" sz="1300" b="1" dirty="0">
                  <a:solidFill>
                    <a:srgbClr val="002060"/>
                  </a:solidFill>
                  <a:latin typeface="Arial"/>
                  <a:cs typeface="Arial"/>
                </a:rPr>
                <a:t> </a:t>
              </a:r>
              <a:r>
                <a:rPr lang="en-US" sz="1300" b="1" dirty="0" err="1">
                  <a:solidFill>
                    <a:srgbClr val="002060"/>
                  </a:solidFill>
                  <a:latin typeface="Arial"/>
                  <a:cs typeface="Arial"/>
                </a:rPr>
                <a:t>với</a:t>
              </a:r>
              <a:r>
                <a:rPr lang="en-US" sz="1300" b="1" dirty="0">
                  <a:solidFill>
                    <a:srgbClr val="002060"/>
                  </a:solidFill>
                  <a:latin typeface="Arial"/>
                  <a:cs typeface="Arial"/>
                </a:rPr>
                <a:t> </a:t>
              </a:r>
              <a:r>
                <a:rPr lang="en-US" sz="1300" b="1" dirty="0" err="1">
                  <a:solidFill>
                    <a:srgbClr val="002060"/>
                  </a:solidFill>
                  <a:latin typeface="Arial"/>
                  <a:cs typeface="Arial"/>
                </a:rPr>
                <a:t>găng</a:t>
              </a:r>
              <a:r>
                <a:rPr lang="en-US" sz="1300" b="1" dirty="0">
                  <a:solidFill>
                    <a:srgbClr val="002060"/>
                  </a:solidFill>
                  <a:latin typeface="Arial"/>
                  <a:cs typeface="Arial"/>
                </a:rPr>
                <a:t> </a:t>
              </a:r>
              <a:r>
                <a:rPr lang="en-US" sz="1300" b="1" dirty="0" err="1">
                  <a:solidFill>
                    <a:srgbClr val="002060"/>
                  </a:solidFill>
                  <a:latin typeface="Arial"/>
                  <a:cs typeface="Arial"/>
                </a:rPr>
                <a:t>đã</a:t>
              </a:r>
              <a:r>
                <a:rPr lang="en-US" sz="1300" b="1" dirty="0">
                  <a:solidFill>
                    <a:srgbClr val="002060"/>
                  </a:solidFill>
                  <a:latin typeface="Arial"/>
                  <a:cs typeface="Arial"/>
                </a:rPr>
                <a:t> </a:t>
              </a:r>
              <a:r>
                <a:rPr lang="en-US" sz="1300" b="1" dirty="0" err="1">
                  <a:solidFill>
                    <a:srgbClr val="002060"/>
                  </a:solidFill>
                  <a:latin typeface="Arial"/>
                  <a:cs typeface="Arial"/>
                </a:rPr>
                <a:t>tháo</a:t>
              </a:r>
              <a:r>
                <a:rPr lang="en-US" sz="1300" b="1" dirty="0">
                  <a:solidFill>
                    <a:srgbClr val="002060"/>
                  </a:solidFill>
                  <a:latin typeface="Arial"/>
                  <a:cs typeface="Arial"/>
                </a:rPr>
                <a:t> </a:t>
              </a:r>
              <a:r>
                <a:rPr lang="en-US" sz="1300" b="1" dirty="0" err="1">
                  <a:solidFill>
                    <a:srgbClr val="002060"/>
                  </a:solidFill>
                  <a:latin typeface="Arial"/>
                  <a:cs typeface="Arial"/>
                </a:rPr>
                <a:t>cuộn</a:t>
              </a:r>
              <a:r>
                <a:rPr lang="en-US" sz="1300" b="1" dirty="0">
                  <a:solidFill>
                    <a:srgbClr val="002060"/>
                  </a:solidFill>
                  <a:latin typeface="Arial"/>
                  <a:cs typeface="Arial"/>
                </a:rPr>
                <a:t> </a:t>
              </a:r>
              <a:r>
                <a:rPr lang="en-US" sz="1300" b="1" dirty="0" err="1">
                  <a:solidFill>
                    <a:srgbClr val="002060"/>
                  </a:solidFill>
                  <a:latin typeface="Arial"/>
                  <a:cs typeface="Arial"/>
                </a:rPr>
                <a:t>bên</a:t>
              </a:r>
              <a:r>
                <a:rPr lang="en-US" sz="1300" b="1" dirty="0">
                  <a:solidFill>
                    <a:srgbClr val="002060"/>
                  </a:solidFill>
                  <a:latin typeface="Arial"/>
                  <a:cs typeface="Arial"/>
                </a:rPr>
                <a:t> </a:t>
              </a:r>
              <a:r>
                <a:rPr lang="en-US" sz="1300" b="1" dirty="0" err="1">
                  <a:solidFill>
                    <a:srgbClr val="002060"/>
                  </a:solidFill>
                  <a:latin typeface="Arial"/>
                  <a:cs typeface="Arial"/>
                </a:rPr>
                <a:t>trong</a:t>
              </a:r>
              <a:endParaRPr lang="en-US" sz="1300" dirty="0">
                <a:solidFill>
                  <a:srgbClr val="002060"/>
                </a:solidFill>
                <a:latin typeface="Arial"/>
                <a:cs typeface="Arial"/>
              </a:endParaRPr>
            </a:p>
          </p:txBody>
        </p:sp>
        <p:sp>
          <p:nvSpPr>
            <p:cNvPr id="33" name="Rectangle 32">
              <a:extLst>
                <a:ext uri="{FF2B5EF4-FFF2-40B4-BE49-F238E27FC236}">
                  <a16:creationId xmlns:a16="http://schemas.microsoft.com/office/drawing/2014/main" xmlns="" id="{19A4A57D-A045-44BD-A163-33191D55F8D7}"/>
                </a:ext>
              </a:extLst>
            </p:cNvPr>
            <p:cNvSpPr/>
            <p:nvPr/>
          </p:nvSpPr>
          <p:spPr>
            <a:xfrm>
              <a:off x="5504377" y="5649496"/>
              <a:ext cx="2022475" cy="656591"/>
            </a:xfrm>
            <a:prstGeom prst="rect">
              <a:avLst/>
            </a:prstGeom>
            <a:noFill/>
          </p:spPr>
          <p:txBody>
            <a:bodyPr wrap="square">
              <a:spAutoFit/>
            </a:bodyPr>
            <a:lstStyle/>
            <a:p>
              <a:r>
                <a:rPr lang="en-US" sz="1300" b="1" dirty="0">
                  <a:solidFill>
                    <a:srgbClr val="002060"/>
                  </a:solidFill>
                  <a:latin typeface="Arial"/>
                  <a:cs typeface="Arial"/>
                </a:rPr>
                <a:t>3. </a:t>
              </a:r>
              <a:r>
                <a:rPr lang="en-US" sz="1300" b="1" dirty="0" err="1">
                  <a:solidFill>
                    <a:srgbClr val="002060"/>
                  </a:solidFill>
                  <a:latin typeface="Arial"/>
                  <a:cs typeface="Arial"/>
                </a:rPr>
                <a:t>Vứt</a:t>
              </a:r>
              <a:r>
                <a:rPr lang="en-US" sz="1300" b="1" dirty="0">
                  <a:solidFill>
                    <a:srgbClr val="002060"/>
                  </a:solidFill>
                  <a:latin typeface="Arial"/>
                  <a:cs typeface="Arial"/>
                </a:rPr>
                <a:t> </a:t>
              </a:r>
              <a:r>
                <a:rPr lang="en-US" sz="1300" b="1" dirty="0" err="1">
                  <a:solidFill>
                    <a:srgbClr val="002060"/>
                  </a:solidFill>
                  <a:latin typeface="Arial"/>
                  <a:cs typeface="Arial"/>
                </a:rPr>
                <a:t>bỏ</a:t>
              </a:r>
              <a:r>
                <a:rPr lang="en-US" sz="1300" b="1" dirty="0">
                  <a:solidFill>
                    <a:srgbClr val="002060"/>
                  </a:solidFill>
                  <a:latin typeface="Arial"/>
                  <a:cs typeface="Arial"/>
                </a:rPr>
                <a:t> </a:t>
              </a:r>
              <a:r>
                <a:rPr lang="en-US" sz="1300" b="1" dirty="0" err="1">
                  <a:solidFill>
                    <a:srgbClr val="002060"/>
                  </a:solidFill>
                  <a:latin typeface="Arial"/>
                  <a:cs typeface="Arial"/>
                </a:rPr>
                <a:t>găng</a:t>
              </a:r>
              <a:r>
                <a:rPr lang="en-US" sz="1300" b="1" dirty="0">
                  <a:solidFill>
                    <a:srgbClr val="002060"/>
                  </a:solidFill>
                  <a:latin typeface="Arial"/>
                  <a:cs typeface="Arial"/>
                </a:rPr>
                <a:t> </a:t>
              </a:r>
              <a:r>
                <a:rPr lang="en-US" sz="1300" b="1" dirty="0" err="1">
                  <a:solidFill>
                    <a:srgbClr val="002060"/>
                  </a:solidFill>
                  <a:latin typeface="Arial"/>
                  <a:cs typeface="Arial"/>
                </a:rPr>
                <a:t>vào</a:t>
              </a:r>
              <a:r>
                <a:rPr lang="en-US" sz="1300" b="1" dirty="0">
                  <a:solidFill>
                    <a:srgbClr val="002060"/>
                  </a:solidFill>
                  <a:latin typeface="Arial"/>
                  <a:cs typeface="Arial"/>
                </a:rPr>
                <a:t> </a:t>
              </a:r>
              <a:r>
                <a:rPr lang="en-US" sz="1300" b="1" dirty="0" err="1">
                  <a:solidFill>
                    <a:srgbClr val="002060"/>
                  </a:solidFill>
                  <a:latin typeface="Arial"/>
                  <a:cs typeface="Arial"/>
                </a:rPr>
                <a:t>thùng</a:t>
              </a:r>
              <a:r>
                <a:rPr lang="en-US" sz="1300" b="1" dirty="0">
                  <a:solidFill>
                    <a:srgbClr val="002060"/>
                  </a:solidFill>
                  <a:latin typeface="Arial"/>
                  <a:cs typeface="Arial"/>
                </a:rPr>
                <a:t> </a:t>
              </a:r>
              <a:r>
                <a:rPr lang="en-US" sz="1300" b="1" dirty="0" err="1">
                  <a:solidFill>
                    <a:srgbClr val="002060"/>
                  </a:solidFill>
                  <a:latin typeface="Arial"/>
                  <a:cs typeface="Arial"/>
                </a:rPr>
                <a:t>rác</a:t>
              </a:r>
              <a:r>
                <a:rPr lang="en-US" sz="1300" b="1" dirty="0">
                  <a:solidFill>
                    <a:srgbClr val="002060"/>
                  </a:solidFill>
                  <a:latin typeface="Arial"/>
                  <a:cs typeface="Arial"/>
                </a:rPr>
                <a:t> </a:t>
              </a:r>
              <a:r>
                <a:rPr lang="en-US" sz="1300" b="1" dirty="0" err="1">
                  <a:solidFill>
                    <a:srgbClr val="002060"/>
                  </a:solidFill>
                  <a:latin typeface="Arial"/>
                  <a:cs typeface="Arial"/>
                </a:rPr>
                <a:t>thải</a:t>
              </a:r>
              <a:r>
                <a:rPr lang="en-US" sz="1300" b="1" dirty="0">
                  <a:solidFill>
                    <a:srgbClr val="002060"/>
                  </a:solidFill>
                  <a:latin typeface="Arial"/>
                  <a:cs typeface="Arial"/>
                </a:rPr>
                <a:t> y tế</a:t>
              </a:r>
              <a:endParaRPr lang="en-US" sz="1300" dirty="0">
                <a:solidFill>
                  <a:srgbClr val="002060"/>
                </a:solidFill>
                <a:latin typeface="Arial"/>
                <a:cs typeface="Arial"/>
              </a:endParaRPr>
            </a:p>
          </p:txBody>
        </p:sp>
        <p:pic>
          <p:nvPicPr>
            <p:cNvPr id="38" name="Picture 37">
              <a:extLst>
                <a:ext uri="{FF2B5EF4-FFF2-40B4-BE49-F238E27FC236}">
                  <a16:creationId xmlns:a16="http://schemas.microsoft.com/office/drawing/2014/main" xmlns="" id="{27631CB9-9E50-4F1A-A1BB-94CBBD3DF836}"/>
                </a:ext>
              </a:extLst>
            </p:cNvPr>
            <p:cNvPicPr>
              <a:picLocks noChangeAspect="1"/>
            </p:cNvPicPr>
            <p:nvPr/>
          </p:nvPicPr>
          <p:blipFill>
            <a:blip r:embed="rId6"/>
            <a:stretch>
              <a:fillRect/>
            </a:stretch>
          </p:blipFill>
          <p:spPr>
            <a:xfrm>
              <a:off x="7593952" y="4248895"/>
              <a:ext cx="1380674" cy="1179262"/>
            </a:xfrm>
            <a:prstGeom prst="rect">
              <a:avLst/>
            </a:prstGeom>
            <a:solidFill>
              <a:schemeClr val="tx1"/>
            </a:solidFill>
          </p:spPr>
        </p:pic>
        <p:sp>
          <p:nvSpPr>
            <p:cNvPr id="39" name="Rectangle 38">
              <a:extLst>
                <a:ext uri="{FF2B5EF4-FFF2-40B4-BE49-F238E27FC236}">
                  <a16:creationId xmlns:a16="http://schemas.microsoft.com/office/drawing/2014/main" xmlns="" id="{EDF792F8-8E44-4C5E-B493-811A567F4833}"/>
                </a:ext>
              </a:extLst>
            </p:cNvPr>
            <p:cNvSpPr/>
            <p:nvPr/>
          </p:nvSpPr>
          <p:spPr>
            <a:xfrm>
              <a:off x="7526851" y="5652208"/>
              <a:ext cx="1776854" cy="389851"/>
            </a:xfrm>
            <a:prstGeom prst="rect">
              <a:avLst/>
            </a:prstGeom>
            <a:noFill/>
          </p:spPr>
          <p:txBody>
            <a:bodyPr wrap="square">
              <a:spAutoFit/>
            </a:bodyPr>
            <a:lstStyle/>
            <a:p>
              <a:r>
                <a:rPr lang="en-US" sz="1300" b="1" dirty="0">
                  <a:solidFill>
                    <a:srgbClr val="002060"/>
                  </a:solidFill>
                  <a:latin typeface="Arial"/>
                  <a:cs typeface="Arial"/>
                </a:rPr>
                <a:t>4. </a:t>
              </a:r>
              <a:r>
                <a:rPr lang="en-US" sz="1300" b="1" dirty="0" err="1">
                  <a:solidFill>
                    <a:srgbClr val="002060"/>
                  </a:solidFill>
                  <a:latin typeface="Arial"/>
                  <a:cs typeface="Arial"/>
                </a:rPr>
                <a:t>Vệ</a:t>
              </a:r>
              <a:r>
                <a:rPr lang="en-US" sz="1300" b="1" dirty="0">
                  <a:solidFill>
                    <a:srgbClr val="002060"/>
                  </a:solidFill>
                  <a:latin typeface="Arial"/>
                  <a:cs typeface="Arial"/>
                </a:rPr>
                <a:t> sinh </a:t>
              </a:r>
              <a:r>
                <a:rPr lang="en-US" sz="1300" b="1" dirty="0" err="1">
                  <a:solidFill>
                    <a:srgbClr val="002060"/>
                  </a:solidFill>
                  <a:latin typeface="Arial"/>
                  <a:cs typeface="Arial"/>
                </a:rPr>
                <a:t>tay</a:t>
              </a:r>
              <a:endParaRPr lang="en-US" sz="1300" dirty="0">
                <a:solidFill>
                  <a:srgbClr val="002060"/>
                </a:solidFill>
                <a:latin typeface="Arial"/>
                <a:cs typeface="Arial"/>
              </a:endParaRPr>
            </a:p>
          </p:txBody>
        </p:sp>
        <p:sp>
          <p:nvSpPr>
            <p:cNvPr id="40" name="Arrow: Right 39">
              <a:extLst>
                <a:ext uri="{FF2B5EF4-FFF2-40B4-BE49-F238E27FC236}">
                  <a16:creationId xmlns:a16="http://schemas.microsoft.com/office/drawing/2014/main" xmlns="" id="{7D539E32-C7A0-4D22-BDAF-4F5B9524F43B}"/>
                </a:ext>
              </a:extLst>
            </p:cNvPr>
            <p:cNvSpPr/>
            <p:nvPr/>
          </p:nvSpPr>
          <p:spPr>
            <a:xfrm>
              <a:off x="7204328" y="4830150"/>
              <a:ext cx="319308" cy="265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Arial"/>
                <a:cs typeface="Arial"/>
              </a:endParaRPr>
            </a:p>
          </p:txBody>
        </p:sp>
      </p:grpSp>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37" name="Straight Connector 36"/>
          <p:cNvCxnSpPr/>
          <p:nvPr/>
        </p:nvCxnSpPr>
        <p:spPr>
          <a:xfrm>
            <a:off x="318172" y="952500"/>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311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4469" y="429059"/>
            <a:ext cx="8540496" cy="605270"/>
          </a:xfrm>
        </p:spPr>
        <p:txBody>
          <a:bodyPr>
            <a:normAutofit/>
          </a:bodyPr>
          <a:lstStyle/>
          <a:p>
            <a:r>
              <a:rPr lang="en-US" sz="2700" b="1" dirty="0" err="1">
                <a:solidFill>
                  <a:srgbClr val="002060"/>
                </a:solidFill>
                <a:latin typeface="Arial"/>
                <a:cs typeface="Arial"/>
              </a:rPr>
              <a:t>Găng</a:t>
            </a:r>
            <a:r>
              <a:rPr lang="en-US" sz="2700" b="1" dirty="0">
                <a:solidFill>
                  <a:srgbClr val="002060"/>
                </a:solidFill>
                <a:latin typeface="Arial"/>
                <a:cs typeface="Arial"/>
              </a:rPr>
              <a:t> </a:t>
            </a:r>
            <a:r>
              <a:rPr lang="en-US" sz="2700" b="1" dirty="0" err="1">
                <a:solidFill>
                  <a:srgbClr val="002060"/>
                </a:solidFill>
                <a:latin typeface="Arial"/>
                <a:cs typeface="Arial"/>
              </a:rPr>
              <a:t>tay</a:t>
            </a:r>
            <a:r>
              <a:rPr lang="en-US" sz="2700" b="1" dirty="0">
                <a:solidFill>
                  <a:srgbClr val="002060"/>
                </a:solidFill>
                <a:latin typeface="Arial"/>
                <a:cs typeface="Arial"/>
              </a:rPr>
              <a:t> - L</a:t>
            </a:r>
            <a:r>
              <a:rPr lang="vi-VN" sz="2700" b="1" dirty="0">
                <a:solidFill>
                  <a:srgbClr val="002060"/>
                </a:solidFill>
                <a:latin typeface="Arial"/>
                <a:cs typeface="Arial"/>
              </a:rPr>
              <a:t>ư</a:t>
            </a:r>
            <a:r>
              <a:rPr lang="en-US" sz="2700" b="1" dirty="0">
                <a:solidFill>
                  <a:srgbClr val="002060"/>
                </a:solidFill>
                <a:latin typeface="Arial"/>
                <a:cs typeface="Arial"/>
              </a:rPr>
              <a:t>u ý</a:t>
            </a:r>
            <a:endParaRPr lang="en-US" sz="2700" dirty="0">
              <a:solidFill>
                <a:srgbClr val="002060"/>
              </a:solidFill>
              <a:latin typeface="Arial"/>
              <a:cs typeface="Arial"/>
            </a:endParaRPr>
          </a:p>
        </p:txBody>
      </p:sp>
      <p:sp>
        <p:nvSpPr>
          <p:cNvPr id="4" name="Content Placeholder 3"/>
          <p:cNvSpPr>
            <a:spLocks noGrp="1"/>
          </p:cNvSpPr>
          <p:nvPr>
            <p:ph sz="quarter" idx="1"/>
          </p:nvPr>
        </p:nvSpPr>
        <p:spPr>
          <a:xfrm>
            <a:off x="694049" y="1240532"/>
            <a:ext cx="11163847" cy="4483747"/>
          </a:xfrm>
        </p:spPr>
        <p:txBody>
          <a:bodyPr>
            <a:noAutofit/>
          </a:bodyPr>
          <a:lstStyle/>
          <a:p>
            <a:pPr algn="just">
              <a:lnSpc>
                <a:spcPct val="110000"/>
              </a:lnSpc>
              <a:spcBef>
                <a:spcPts val="450"/>
              </a:spcBef>
              <a:buFont typeface="Wingdings" panose="05000000000000000000" pitchFamily="2" charset="2"/>
              <a:buChar char="Ø"/>
            </a:pPr>
            <a:r>
              <a:rPr lang="en-US" sz="2200" dirty="0" smtClean="0">
                <a:latin typeface="Arial"/>
                <a:cs typeface="Arial"/>
              </a:rPr>
              <a:t> </a:t>
            </a:r>
            <a:r>
              <a:rPr lang="en-US" sz="2200" dirty="0" err="1" smtClean="0">
                <a:latin typeface="Arial"/>
                <a:cs typeface="Arial"/>
              </a:rPr>
              <a:t>Mỗi</a:t>
            </a:r>
            <a:r>
              <a:rPr lang="en-US" sz="2200" dirty="0" smtClean="0">
                <a:latin typeface="Arial"/>
                <a:cs typeface="Arial"/>
              </a:rPr>
              <a:t> </a:t>
            </a:r>
            <a:r>
              <a:rPr lang="en-US" sz="2200" dirty="0" err="1">
                <a:latin typeface="Arial"/>
                <a:cs typeface="Arial"/>
              </a:rPr>
              <a:t>bệnh</a:t>
            </a:r>
            <a:r>
              <a:rPr lang="en-US" sz="2200" dirty="0">
                <a:latin typeface="Arial"/>
                <a:cs typeface="Arial"/>
              </a:rPr>
              <a:t> </a:t>
            </a:r>
            <a:r>
              <a:rPr lang="en-US" sz="2200" dirty="0" err="1">
                <a:latin typeface="Arial"/>
                <a:cs typeface="Arial"/>
              </a:rPr>
              <a:t>nhân</a:t>
            </a:r>
            <a:r>
              <a:rPr lang="en-US" sz="2200" dirty="0">
                <a:latin typeface="Arial"/>
                <a:cs typeface="Arial"/>
              </a:rPr>
              <a:t> – 1 </a:t>
            </a:r>
            <a:r>
              <a:rPr lang="en-US" sz="2200" dirty="0" err="1">
                <a:latin typeface="Arial"/>
                <a:cs typeface="Arial"/>
              </a:rPr>
              <a:t>đôi</a:t>
            </a:r>
            <a:r>
              <a:rPr lang="en-US" sz="2200" dirty="0">
                <a:latin typeface="Arial"/>
                <a:cs typeface="Arial"/>
              </a:rPr>
              <a:t> </a:t>
            </a:r>
            <a:r>
              <a:rPr lang="en-US" sz="2200" dirty="0" err="1">
                <a:latin typeface="Arial"/>
                <a:cs typeface="Arial"/>
              </a:rPr>
              <a:t>găng</a:t>
            </a:r>
            <a:r>
              <a:rPr lang="vi-VN" altLang="en-US" sz="2200" dirty="0">
                <a:latin typeface="Arial"/>
                <a:cs typeface="Arial"/>
              </a:rPr>
              <a:t> </a:t>
            </a:r>
            <a:endParaRPr lang="en-US" altLang="en-US" sz="2200" dirty="0">
              <a:latin typeface="Arial"/>
              <a:cs typeface="Arial"/>
            </a:endParaRPr>
          </a:p>
          <a:p>
            <a:pPr algn="just">
              <a:lnSpc>
                <a:spcPct val="110000"/>
              </a:lnSpc>
              <a:spcBef>
                <a:spcPts val="450"/>
              </a:spcBef>
              <a:buFont typeface="Wingdings" panose="05000000000000000000" pitchFamily="2" charset="2"/>
              <a:buChar char="Ø"/>
            </a:pPr>
            <a:r>
              <a:rPr lang="en-US" altLang="en-US" sz="2200" dirty="0" smtClean="0">
                <a:latin typeface="Arial"/>
                <a:cs typeface="Arial"/>
              </a:rPr>
              <a:t> </a:t>
            </a:r>
            <a:r>
              <a:rPr lang="en-US" altLang="en-US" sz="2200" dirty="0" err="1" smtClean="0">
                <a:latin typeface="Arial"/>
                <a:cs typeface="Arial"/>
              </a:rPr>
              <a:t>Thay</a:t>
            </a:r>
            <a:r>
              <a:rPr lang="en-US" altLang="en-US" sz="2200" dirty="0" smtClean="0">
                <a:latin typeface="Arial"/>
                <a:cs typeface="Arial"/>
              </a:rPr>
              <a:t> </a:t>
            </a:r>
            <a:r>
              <a:rPr lang="en-US" altLang="en-US" sz="2200" dirty="0" err="1">
                <a:latin typeface="Arial"/>
                <a:cs typeface="Arial"/>
              </a:rPr>
              <a:t>găng</a:t>
            </a:r>
            <a:r>
              <a:rPr lang="en-US" altLang="en-US" sz="2200" dirty="0">
                <a:latin typeface="Arial"/>
                <a:cs typeface="Arial"/>
              </a:rPr>
              <a:t> </a:t>
            </a:r>
            <a:r>
              <a:rPr lang="en-US" altLang="en-US" sz="2200" dirty="0" err="1">
                <a:latin typeface="Arial"/>
                <a:cs typeface="Arial"/>
              </a:rPr>
              <a:t>khi</a:t>
            </a:r>
            <a:r>
              <a:rPr lang="en-US" altLang="en-US" sz="2200" dirty="0">
                <a:latin typeface="Arial"/>
                <a:cs typeface="Arial"/>
              </a:rPr>
              <a:t> </a:t>
            </a:r>
            <a:r>
              <a:rPr lang="en-US" altLang="en-US" sz="2200" dirty="0" err="1">
                <a:latin typeface="Arial"/>
                <a:cs typeface="Arial"/>
              </a:rPr>
              <a:t>găng</a:t>
            </a:r>
            <a:r>
              <a:rPr lang="en-US" altLang="en-US" sz="2200" dirty="0">
                <a:latin typeface="Arial"/>
                <a:cs typeface="Arial"/>
              </a:rPr>
              <a:t> </a:t>
            </a:r>
            <a:r>
              <a:rPr lang="en-US" altLang="en-US" sz="2200" dirty="0" err="1">
                <a:latin typeface="Arial"/>
                <a:cs typeface="Arial"/>
              </a:rPr>
              <a:t>bẩn</a:t>
            </a:r>
            <a:r>
              <a:rPr lang="en-US" altLang="en-US" sz="2200" dirty="0">
                <a:latin typeface="Arial"/>
                <a:cs typeface="Arial"/>
              </a:rPr>
              <a:t> </a:t>
            </a:r>
            <a:r>
              <a:rPr lang="en-US" altLang="en-US" sz="2200" dirty="0" err="1">
                <a:latin typeface="Arial"/>
                <a:cs typeface="Arial"/>
              </a:rPr>
              <a:t>hoặc</a:t>
            </a:r>
            <a:r>
              <a:rPr lang="en-US" altLang="en-US" sz="2200" dirty="0">
                <a:latin typeface="Arial"/>
                <a:cs typeface="Arial"/>
              </a:rPr>
              <a:t> h</a:t>
            </a:r>
            <a:r>
              <a:rPr lang="vi-VN" altLang="en-US" sz="2200" dirty="0">
                <a:latin typeface="Arial"/>
                <a:cs typeface="Arial"/>
              </a:rPr>
              <a:t>ư</a:t>
            </a:r>
            <a:r>
              <a:rPr lang="en-US" altLang="en-US" sz="2200" dirty="0">
                <a:latin typeface="Arial"/>
                <a:cs typeface="Arial"/>
              </a:rPr>
              <a:t> </a:t>
            </a:r>
            <a:r>
              <a:rPr lang="en-US" altLang="en-US" sz="2200" dirty="0" err="1">
                <a:latin typeface="Arial"/>
                <a:cs typeface="Arial"/>
              </a:rPr>
              <a:t>hại</a:t>
            </a:r>
            <a:r>
              <a:rPr lang="en-US" altLang="en-US" sz="2200" dirty="0">
                <a:latin typeface="Arial"/>
                <a:cs typeface="Arial"/>
              </a:rPr>
              <a:t> (</a:t>
            </a:r>
            <a:r>
              <a:rPr lang="en-US" altLang="en-US" sz="2200" dirty="0" err="1">
                <a:latin typeface="Arial"/>
                <a:cs typeface="Arial"/>
              </a:rPr>
              <a:t>rách</a:t>
            </a:r>
            <a:r>
              <a:rPr lang="en-US" altLang="en-US" sz="2200" dirty="0">
                <a:latin typeface="Arial"/>
                <a:cs typeface="Arial"/>
              </a:rPr>
              <a:t>, </a:t>
            </a:r>
            <a:r>
              <a:rPr lang="en-US" altLang="en-US" sz="2200" dirty="0" err="1">
                <a:latin typeface="Arial"/>
                <a:cs typeface="Arial"/>
              </a:rPr>
              <a:t>thủng</a:t>
            </a:r>
            <a:r>
              <a:rPr lang="en-US" altLang="en-US" sz="2200" dirty="0">
                <a:latin typeface="Arial"/>
                <a:cs typeface="Arial"/>
              </a:rPr>
              <a:t>)</a:t>
            </a:r>
          </a:p>
          <a:p>
            <a:pPr algn="just">
              <a:lnSpc>
                <a:spcPct val="110000"/>
              </a:lnSpc>
              <a:spcBef>
                <a:spcPts val="450"/>
              </a:spcBef>
              <a:buFont typeface="Wingdings" panose="05000000000000000000" pitchFamily="2" charset="2"/>
              <a:buChar char="Ø"/>
            </a:pPr>
            <a:r>
              <a:rPr lang="en-US" sz="2200" dirty="0" smtClean="0">
                <a:latin typeface="Arial"/>
                <a:cs typeface="Arial"/>
              </a:rPr>
              <a:t> </a:t>
            </a:r>
            <a:r>
              <a:rPr lang="en-US" sz="2200" dirty="0" err="1" smtClean="0">
                <a:latin typeface="Arial"/>
                <a:cs typeface="Arial"/>
              </a:rPr>
              <a:t>Luôn</a:t>
            </a:r>
            <a:r>
              <a:rPr lang="en-US" sz="2200" dirty="0" smtClean="0">
                <a:latin typeface="Arial"/>
                <a:cs typeface="Arial"/>
              </a:rPr>
              <a:t> </a:t>
            </a:r>
            <a:r>
              <a:rPr lang="en-US" sz="2200" dirty="0" err="1">
                <a:latin typeface="Arial"/>
                <a:cs typeface="Arial"/>
              </a:rPr>
              <a:t>thực</a:t>
            </a:r>
            <a:r>
              <a:rPr lang="en-US" sz="2200" dirty="0">
                <a:latin typeface="Arial"/>
                <a:cs typeface="Arial"/>
              </a:rPr>
              <a:t> </a:t>
            </a:r>
            <a:r>
              <a:rPr lang="en-US" sz="2200" dirty="0" err="1">
                <a:latin typeface="Arial"/>
                <a:cs typeface="Arial"/>
              </a:rPr>
              <a:t>hiện</a:t>
            </a:r>
            <a:r>
              <a:rPr lang="en-US" sz="2200" dirty="0">
                <a:latin typeface="Arial"/>
                <a:cs typeface="Arial"/>
              </a:rPr>
              <a:t> </a:t>
            </a:r>
            <a:r>
              <a:rPr lang="en-US" sz="2200" dirty="0" err="1">
                <a:latin typeface="Arial"/>
                <a:cs typeface="Arial"/>
              </a:rPr>
              <a:t>vệ</a:t>
            </a:r>
            <a:r>
              <a:rPr lang="en-US" sz="2200" dirty="0">
                <a:latin typeface="Arial"/>
                <a:cs typeface="Arial"/>
              </a:rPr>
              <a:t> sinh </a:t>
            </a:r>
            <a:r>
              <a:rPr lang="en-US" sz="2200" dirty="0" err="1">
                <a:latin typeface="Arial"/>
                <a:cs typeface="Arial"/>
              </a:rPr>
              <a:t>tay</a:t>
            </a:r>
            <a:r>
              <a:rPr lang="en-US" sz="2200" dirty="0">
                <a:latin typeface="Arial"/>
                <a:cs typeface="Arial"/>
              </a:rPr>
              <a:t> </a:t>
            </a:r>
          </a:p>
          <a:p>
            <a:pPr lvl="1" algn="just">
              <a:lnSpc>
                <a:spcPct val="110000"/>
              </a:lnSpc>
              <a:spcBef>
                <a:spcPts val="450"/>
              </a:spcBef>
              <a:buFont typeface="Arial" panose="020B0604020202020204" pitchFamily="34" charset="0"/>
              <a:buChar char="•"/>
            </a:pPr>
            <a:r>
              <a:rPr lang="en-US" sz="2200" dirty="0">
                <a:latin typeface="Arial"/>
                <a:cs typeface="Arial"/>
              </a:rPr>
              <a:t>Tr</a:t>
            </a:r>
            <a:r>
              <a:rPr lang="vi-VN" sz="2200" dirty="0">
                <a:latin typeface="Arial"/>
                <a:cs typeface="Arial"/>
              </a:rPr>
              <a:t>ư</a:t>
            </a:r>
            <a:r>
              <a:rPr lang="en-US" sz="2200" dirty="0" err="1">
                <a:latin typeface="Arial"/>
                <a:cs typeface="Arial"/>
              </a:rPr>
              <a:t>ớc</a:t>
            </a:r>
            <a:r>
              <a:rPr lang="en-US" sz="2200" dirty="0">
                <a:latin typeface="Arial"/>
                <a:cs typeface="Arial"/>
              </a:rPr>
              <a:t> và </a:t>
            </a:r>
            <a:r>
              <a:rPr lang="en-US" sz="2200" dirty="0" err="1">
                <a:latin typeface="Arial"/>
                <a:cs typeface="Arial"/>
              </a:rPr>
              <a:t>sau</a:t>
            </a:r>
            <a:r>
              <a:rPr lang="en-US" sz="2200" dirty="0">
                <a:latin typeface="Arial"/>
                <a:cs typeface="Arial"/>
              </a:rPr>
              <a:t> </a:t>
            </a:r>
            <a:r>
              <a:rPr lang="en-US" sz="2200" dirty="0" err="1">
                <a:latin typeface="Arial"/>
                <a:cs typeface="Arial"/>
              </a:rPr>
              <a:t>khi</a:t>
            </a:r>
            <a:r>
              <a:rPr lang="en-US" sz="2200" dirty="0">
                <a:latin typeface="Arial"/>
                <a:cs typeface="Arial"/>
              </a:rPr>
              <a:t> </a:t>
            </a:r>
            <a:r>
              <a:rPr lang="en-US" sz="2200" dirty="0" err="1">
                <a:latin typeface="Arial"/>
                <a:cs typeface="Arial"/>
              </a:rPr>
              <a:t>đeo</a:t>
            </a:r>
            <a:r>
              <a:rPr lang="en-US" sz="2200" dirty="0">
                <a:latin typeface="Arial"/>
                <a:cs typeface="Arial"/>
              </a:rPr>
              <a:t> </a:t>
            </a:r>
            <a:r>
              <a:rPr lang="en-US" sz="2200" dirty="0" err="1">
                <a:latin typeface="Arial"/>
                <a:cs typeface="Arial"/>
              </a:rPr>
              <a:t>găng</a:t>
            </a:r>
            <a:endParaRPr lang="en-US" sz="2200" dirty="0">
              <a:latin typeface="Arial"/>
              <a:cs typeface="Arial"/>
            </a:endParaRPr>
          </a:p>
          <a:p>
            <a:pPr lvl="1" algn="just">
              <a:lnSpc>
                <a:spcPct val="110000"/>
              </a:lnSpc>
              <a:spcBef>
                <a:spcPts val="450"/>
              </a:spcBef>
              <a:buFont typeface="Arial" panose="020B0604020202020204" pitchFamily="34" charset="0"/>
              <a:buChar char="•"/>
            </a:pPr>
            <a:r>
              <a:rPr lang="en-US" sz="2200" dirty="0">
                <a:latin typeface="Arial"/>
                <a:cs typeface="Arial"/>
              </a:rPr>
              <a:t>Tr</a:t>
            </a:r>
            <a:r>
              <a:rPr lang="vi-VN" sz="2200" dirty="0">
                <a:latin typeface="Arial"/>
                <a:cs typeface="Arial"/>
              </a:rPr>
              <a:t>ư</a:t>
            </a:r>
            <a:r>
              <a:rPr lang="en-US" sz="2200" dirty="0" err="1">
                <a:latin typeface="Arial"/>
                <a:cs typeface="Arial"/>
              </a:rPr>
              <a:t>ớc</a:t>
            </a:r>
            <a:r>
              <a:rPr lang="en-US" sz="2200" dirty="0">
                <a:latin typeface="Arial"/>
                <a:cs typeface="Arial"/>
              </a:rPr>
              <a:t> </a:t>
            </a:r>
            <a:r>
              <a:rPr lang="en-US" sz="2200" dirty="0" err="1">
                <a:latin typeface="Arial"/>
                <a:cs typeface="Arial"/>
              </a:rPr>
              <a:t>khi</a:t>
            </a:r>
            <a:r>
              <a:rPr lang="en-US" sz="2200" dirty="0">
                <a:latin typeface="Arial"/>
                <a:cs typeface="Arial"/>
              </a:rPr>
              <a:t> </a:t>
            </a:r>
            <a:r>
              <a:rPr lang="en-US" sz="2200" dirty="0" err="1">
                <a:latin typeface="Arial"/>
                <a:cs typeface="Arial"/>
              </a:rPr>
              <a:t>lấy</a:t>
            </a:r>
            <a:r>
              <a:rPr lang="en-US" sz="2200" dirty="0">
                <a:latin typeface="Arial"/>
                <a:cs typeface="Arial"/>
              </a:rPr>
              <a:t> </a:t>
            </a:r>
            <a:r>
              <a:rPr lang="en-US" sz="2200" dirty="0" err="1">
                <a:latin typeface="Arial"/>
                <a:cs typeface="Arial"/>
              </a:rPr>
              <a:t>một</a:t>
            </a:r>
            <a:r>
              <a:rPr lang="en-US" sz="2200" dirty="0">
                <a:latin typeface="Arial"/>
                <a:cs typeface="Arial"/>
              </a:rPr>
              <a:t> </a:t>
            </a:r>
            <a:r>
              <a:rPr lang="en-US" sz="2200" dirty="0" err="1">
                <a:latin typeface="Arial"/>
                <a:cs typeface="Arial"/>
              </a:rPr>
              <a:t>đôi</a:t>
            </a:r>
            <a:r>
              <a:rPr lang="en-US" sz="2200" dirty="0">
                <a:latin typeface="Arial"/>
                <a:cs typeface="Arial"/>
              </a:rPr>
              <a:t> </a:t>
            </a:r>
            <a:r>
              <a:rPr lang="en-US" sz="2200" dirty="0" err="1">
                <a:latin typeface="Arial"/>
                <a:cs typeface="Arial"/>
              </a:rPr>
              <a:t>găng</a:t>
            </a:r>
            <a:r>
              <a:rPr lang="en-US" sz="2200" dirty="0">
                <a:latin typeface="Arial"/>
                <a:cs typeface="Arial"/>
              </a:rPr>
              <a:t> </a:t>
            </a:r>
            <a:r>
              <a:rPr lang="en-US" sz="2200" dirty="0" err="1">
                <a:latin typeface="Arial"/>
                <a:cs typeface="Arial"/>
              </a:rPr>
              <a:t>sạch</a:t>
            </a:r>
            <a:r>
              <a:rPr lang="en-US" sz="2200" dirty="0">
                <a:latin typeface="Arial"/>
                <a:cs typeface="Arial"/>
              </a:rPr>
              <a:t> </a:t>
            </a:r>
            <a:r>
              <a:rPr lang="en-US" sz="2200" dirty="0" err="1">
                <a:latin typeface="Arial"/>
                <a:cs typeface="Arial"/>
              </a:rPr>
              <a:t>từ</a:t>
            </a:r>
            <a:r>
              <a:rPr lang="en-US" sz="2200" dirty="0">
                <a:latin typeface="Arial"/>
                <a:cs typeface="Arial"/>
              </a:rPr>
              <a:t> </a:t>
            </a:r>
            <a:r>
              <a:rPr lang="en-US" sz="2200" dirty="0" err="1">
                <a:latin typeface="Arial"/>
                <a:cs typeface="Arial"/>
              </a:rPr>
              <a:t>trong</a:t>
            </a:r>
            <a:r>
              <a:rPr lang="en-US" sz="2200" dirty="0">
                <a:latin typeface="Arial"/>
                <a:cs typeface="Arial"/>
              </a:rPr>
              <a:t> </a:t>
            </a:r>
            <a:r>
              <a:rPr lang="en-US" sz="2200" dirty="0" err="1">
                <a:latin typeface="Arial"/>
                <a:cs typeface="Arial"/>
              </a:rPr>
              <a:t>hộp</a:t>
            </a:r>
            <a:r>
              <a:rPr lang="en-US" sz="2200" dirty="0">
                <a:latin typeface="Arial"/>
                <a:cs typeface="Arial"/>
              </a:rPr>
              <a:t> </a:t>
            </a:r>
            <a:r>
              <a:rPr lang="en-US" sz="2200" dirty="0" err="1">
                <a:latin typeface="Arial"/>
                <a:cs typeface="Arial"/>
              </a:rPr>
              <a:t>để</a:t>
            </a:r>
            <a:r>
              <a:rPr lang="en-US" sz="2200" dirty="0">
                <a:latin typeface="Arial"/>
                <a:cs typeface="Arial"/>
              </a:rPr>
              <a:t> </a:t>
            </a:r>
            <a:r>
              <a:rPr lang="en-US" sz="2200" dirty="0" err="1">
                <a:latin typeface="Arial"/>
                <a:cs typeface="Arial"/>
              </a:rPr>
              <a:t>ngăn</a:t>
            </a:r>
            <a:r>
              <a:rPr lang="en-US" sz="2200" dirty="0">
                <a:latin typeface="Arial"/>
                <a:cs typeface="Arial"/>
              </a:rPr>
              <a:t> </a:t>
            </a:r>
            <a:r>
              <a:rPr lang="en-US" sz="2200" dirty="0" err="1">
                <a:latin typeface="Arial"/>
                <a:cs typeface="Arial"/>
              </a:rPr>
              <a:t>ngừa</a:t>
            </a:r>
            <a:r>
              <a:rPr lang="en-US" sz="2200" dirty="0">
                <a:latin typeface="Arial"/>
                <a:cs typeface="Arial"/>
              </a:rPr>
              <a:t> </a:t>
            </a:r>
            <a:r>
              <a:rPr lang="en-US" sz="2200" dirty="0" err="1">
                <a:latin typeface="Arial"/>
                <a:cs typeface="Arial"/>
              </a:rPr>
              <a:t>nhiễm</a:t>
            </a:r>
            <a:r>
              <a:rPr lang="en-US" sz="2200" dirty="0">
                <a:latin typeface="Arial"/>
                <a:cs typeface="Arial"/>
              </a:rPr>
              <a:t> </a:t>
            </a:r>
            <a:r>
              <a:rPr lang="en-US" sz="2200" dirty="0" err="1">
                <a:latin typeface="Arial"/>
                <a:cs typeface="Arial"/>
              </a:rPr>
              <a:t>bẩn</a:t>
            </a:r>
            <a:r>
              <a:rPr lang="en-US" sz="2200" dirty="0">
                <a:latin typeface="Arial"/>
                <a:cs typeface="Arial"/>
              </a:rPr>
              <a:t> </a:t>
            </a:r>
            <a:r>
              <a:rPr lang="en-US" sz="2200" dirty="0" err="1">
                <a:latin typeface="Arial"/>
                <a:cs typeface="Arial"/>
              </a:rPr>
              <a:t>cho</a:t>
            </a:r>
            <a:r>
              <a:rPr lang="en-US" sz="2200" dirty="0">
                <a:latin typeface="Arial"/>
                <a:cs typeface="Arial"/>
              </a:rPr>
              <a:t> </a:t>
            </a:r>
            <a:r>
              <a:rPr lang="en-US" sz="2200" dirty="0" err="1">
                <a:latin typeface="Arial"/>
                <a:cs typeface="Arial"/>
              </a:rPr>
              <a:t>hộp</a:t>
            </a:r>
            <a:r>
              <a:rPr lang="en-US" sz="2200" dirty="0">
                <a:latin typeface="Arial"/>
                <a:cs typeface="Arial"/>
              </a:rPr>
              <a:t> </a:t>
            </a:r>
            <a:r>
              <a:rPr lang="en-US" sz="2200" dirty="0" err="1">
                <a:latin typeface="Arial"/>
                <a:cs typeface="Arial"/>
              </a:rPr>
              <a:t>găng</a:t>
            </a:r>
            <a:r>
              <a:rPr lang="en-US" sz="2200" dirty="0">
                <a:latin typeface="Arial"/>
                <a:cs typeface="Arial"/>
              </a:rPr>
              <a:t> </a:t>
            </a:r>
            <a:r>
              <a:rPr lang="en-US" sz="2200" dirty="0" err="1">
                <a:latin typeface="Arial"/>
                <a:cs typeface="Arial"/>
              </a:rPr>
              <a:t>tay</a:t>
            </a:r>
            <a:r>
              <a:rPr lang="en-US" sz="2200" dirty="0">
                <a:latin typeface="Arial"/>
                <a:cs typeface="Arial"/>
              </a:rPr>
              <a:t>.</a:t>
            </a:r>
          </a:p>
          <a:p>
            <a:pPr algn="just">
              <a:lnSpc>
                <a:spcPct val="110000"/>
              </a:lnSpc>
              <a:spcBef>
                <a:spcPts val="450"/>
              </a:spcBef>
              <a:buClr>
                <a:schemeClr val="tx1"/>
              </a:buClr>
              <a:buFont typeface="Wingdings" pitchFamily="2" charset="2"/>
              <a:buChar char="Ø"/>
            </a:pPr>
            <a:r>
              <a:rPr lang="en-US" sz="2200" dirty="0" smtClean="0">
                <a:latin typeface="Arial"/>
                <a:cs typeface="Arial"/>
              </a:rPr>
              <a:t> </a:t>
            </a:r>
            <a:r>
              <a:rPr lang="en-US" sz="2200" dirty="0" err="1" smtClean="0">
                <a:latin typeface="Arial"/>
                <a:cs typeface="Arial"/>
              </a:rPr>
              <a:t>Không</a:t>
            </a:r>
            <a:r>
              <a:rPr lang="en-US" sz="2200" dirty="0" smtClean="0">
                <a:latin typeface="Arial"/>
                <a:cs typeface="Arial"/>
              </a:rPr>
              <a:t> </a:t>
            </a:r>
            <a:r>
              <a:rPr lang="en-US" sz="2200" dirty="0" err="1">
                <a:latin typeface="Arial"/>
                <a:cs typeface="Arial"/>
              </a:rPr>
              <a:t>chạm</a:t>
            </a:r>
            <a:r>
              <a:rPr lang="en-US" sz="2200" dirty="0">
                <a:latin typeface="Arial"/>
                <a:cs typeface="Arial"/>
              </a:rPr>
              <a:t> </a:t>
            </a:r>
            <a:r>
              <a:rPr lang="en-US" sz="2200" dirty="0" err="1">
                <a:latin typeface="Arial"/>
                <a:cs typeface="Arial"/>
              </a:rPr>
              <a:t>tay</a:t>
            </a:r>
            <a:r>
              <a:rPr lang="en-US" sz="2200" dirty="0">
                <a:latin typeface="Arial"/>
                <a:cs typeface="Arial"/>
              </a:rPr>
              <a:t> </a:t>
            </a:r>
            <a:r>
              <a:rPr lang="en-US" sz="2200" dirty="0" err="1">
                <a:latin typeface="Arial"/>
                <a:cs typeface="Arial"/>
              </a:rPr>
              <a:t>đeo</a:t>
            </a:r>
            <a:r>
              <a:rPr lang="en-US" sz="2200" dirty="0">
                <a:latin typeface="Arial"/>
                <a:cs typeface="Arial"/>
              </a:rPr>
              <a:t> </a:t>
            </a:r>
            <a:r>
              <a:rPr lang="en-US" sz="2200" dirty="0" err="1">
                <a:latin typeface="Arial"/>
                <a:cs typeface="Arial"/>
              </a:rPr>
              <a:t>găng</a:t>
            </a:r>
            <a:r>
              <a:rPr lang="en-US" sz="2200" dirty="0">
                <a:latin typeface="Arial"/>
                <a:cs typeface="Arial"/>
              </a:rPr>
              <a:t> </a:t>
            </a:r>
            <a:r>
              <a:rPr lang="en-US" sz="2200" dirty="0" err="1">
                <a:latin typeface="Arial"/>
                <a:cs typeface="Arial"/>
              </a:rPr>
              <a:t>bẩn</a:t>
            </a:r>
            <a:r>
              <a:rPr lang="en-US" sz="2200" dirty="0">
                <a:latin typeface="Arial"/>
                <a:cs typeface="Arial"/>
              </a:rPr>
              <a:t> </a:t>
            </a:r>
            <a:r>
              <a:rPr lang="en-US" sz="2200" dirty="0" err="1">
                <a:latin typeface="Arial"/>
                <a:cs typeface="Arial"/>
              </a:rPr>
              <a:t>vào</a:t>
            </a:r>
            <a:r>
              <a:rPr lang="en-US" sz="2200" dirty="0">
                <a:latin typeface="Arial"/>
                <a:cs typeface="Arial"/>
              </a:rPr>
              <a:t> </a:t>
            </a:r>
            <a:r>
              <a:rPr lang="en-US" sz="2200" dirty="0" err="1">
                <a:latin typeface="Arial"/>
                <a:cs typeface="Arial"/>
              </a:rPr>
              <a:t>các</a:t>
            </a:r>
            <a:r>
              <a:rPr lang="en-US" sz="2200" dirty="0">
                <a:latin typeface="Arial"/>
                <a:cs typeface="Arial"/>
              </a:rPr>
              <a:t> </a:t>
            </a:r>
            <a:r>
              <a:rPr lang="en-US" sz="2200" dirty="0" err="1">
                <a:latin typeface="Arial"/>
                <a:cs typeface="Arial"/>
              </a:rPr>
              <a:t>bề</a:t>
            </a:r>
            <a:r>
              <a:rPr lang="en-US" sz="2200" dirty="0">
                <a:latin typeface="Arial"/>
                <a:cs typeface="Arial"/>
              </a:rPr>
              <a:t> </a:t>
            </a:r>
            <a:r>
              <a:rPr lang="en-US" sz="2200" dirty="0" err="1">
                <a:latin typeface="Arial"/>
                <a:cs typeface="Arial"/>
              </a:rPr>
              <a:t>mặt</a:t>
            </a:r>
            <a:r>
              <a:rPr lang="en-US" sz="2200" dirty="0">
                <a:latin typeface="Arial"/>
                <a:cs typeface="Arial"/>
              </a:rPr>
              <a:t>: </a:t>
            </a:r>
            <a:r>
              <a:rPr lang="en-US" sz="2200" dirty="0" err="1">
                <a:latin typeface="Arial"/>
                <a:cs typeface="Arial"/>
              </a:rPr>
              <a:t>bàn</a:t>
            </a:r>
            <a:r>
              <a:rPr lang="en-US" sz="2200" dirty="0">
                <a:latin typeface="Arial"/>
                <a:cs typeface="Arial"/>
              </a:rPr>
              <a:t>, </a:t>
            </a:r>
            <a:r>
              <a:rPr lang="en-US" sz="2200" dirty="0" err="1">
                <a:latin typeface="Arial"/>
                <a:cs typeface="Arial"/>
              </a:rPr>
              <a:t>ghế</a:t>
            </a:r>
            <a:r>
              <a:rPr lang="en-US" sz="2200" dirty="0">
                <a:latin typeface="Arial"/>
                <a:cs typeface="Arial"/>
              </a:rPr>
              <a:t>, </a:t>
            </a:r>
            <a:r>
              <a:rPr lang="en-US" sz="2200" dirty="0" err="1">
                <a:latin typeface="Arial"/>
                <a:cs typeface="Arial"/>
              </a:rPr>
              <a:t>máy</a:t>
            </a:r>
            <a:r>
              <a:rPr lang="en-US" sz="2200" dirty="0">
                <a:latin typeface="Arial"/>
                <a:cs typeface="Arial"/>
              </a:rPr>
              <a:t> </a:t>
            </a:r>
            <a:r>
              <a:rPr lang="en-US" sz="2200" dirty="0" err="1">
                <a:latin typeface="Arial"/>
                <a:cs typeface="Arial"/>
              </a:rPr>
              <a:t>tính</a:t>
            </a:r>
            <a:r>
              <a:rPr lang="en-US" sz="2200" dirty="0">
                <a:latin typeface="Arial"/>
                <a:cs typeface="Arial"/>
              </a:rPr>
              <a:t>, </a:t>
            </a:r>
            <a:r>
              <a:rPr lang="en-US" sz="2200" dirty="0" err="1">
                <a:latin typeface="Arial"/>
                <a:cs typeface="Arial"/>
              </a:rPr>
              <a:t>nắm</a:t>
            </a:r>
            <a:r>
              <a:rPr lang="en-US" sz="2200" dirty="0">
                <a:latin typeface="Arial"/>
                <a:cs typeface="Arial"/>
              </a:rPr>
              <a:t> </a:t>
            </a:r>
            <a:r>
              <a:rPr lang="en-US" sz="2200" dirty="0" err="1">
                <a:latin typeface="Arial"/>
                <a:cs typeface="Arial"/>
              </a:rPr>
              <a:t>cửa</a:t>
            </a:r>
            <a:r>
              <a:rPr lang="en-US" sz="2200" dirty="0">
                <a:latin typeface="Arial"/>
                <a:cs typeface="Arial"/>
              </a:rPr>
              <a:t>, </a:t>
            </a:r>
            <a:r>
              <a:rPr lang="en-US" sz="2200" dirty="0" err="1">
                <a:latin typeface="Arial"/>
                <a:cs typeface="Arial"/>
              </a:rPr>
              <a:t>bút</a:t>
            </a:r>
            <a:r>
              <a:rPr lang="en-US" sz="2200" dirty="0">
                <a:latin typeface="Arial"/>
                <a:cs typeface="Arial"/>
              </a:rPr>
              <a:t>, </a:t>
            </a:r>
            <a:r>
              <a:rPr lang="en-US" sz="2200" dirty="0" err="1">
                <a:latin typeface="Arial"/>
                <a:cs typeface="Arial"/>
              </a:rPr>
              <a:t>giấy</a:t>
            </a:r>
            <a:r>
              <a:rPr lang="en-US" sz="2200" dirty="0">
                <a:latin typeface="Arial"/>
                <a:cs typeface="Arial"/>
              </a:rPr>
              <a:t>, </a:t>
            </a:r>
            <a:r>
              <a:rPr lang="en-US" sz="2200" dirty="0" err="1">
                <a:latin typeface="Arial"/>
                <a:cs typeface="Arial"/>
              </a:rPr>
              <a:t>sổ</a:t>
            </a:r>
            <a:r>
              <a:rPr lang="en-US" sz="2200" dirty="0">
                <a:latin typeface="Arial"/>
                <a:cs typeface="Arial"/>
              </a:rPr>
              <a:t>, </a:t>
            </a:r>
            <a:r>
              <a:rPr lang="en-US" sz="2200" dirty="0" err="1">
                <a:latin typeface="Arial"/>
                <a:cs typeface="Arial"/>
              </a:rPr>
              <a:t>bấm</a:t>
            </a:r>
            <a:r>
              <a:rPr lang="en-US" sz="2200" dirty="0">
                <a:latin typeface="Arial"/>
                <a:cs typeface="Arial"/>
              </a:rPr>
              <a:t> thang </a:t>
            </a:r>
            <a:r>
              <a:rPr lang="en-US" sz="2200" dirty="0" err="1">
                <a:latin typeface="Arial"/>
                <a:cs typeface="Arial"/>
              </a:rPr>
              <a:t>máy</a:t>
            </a:r>
            <a:r>
              <a:rPr lang="en-US" sz="2200" dirty="0">
                <a:latin typeface="Arial"/>
                <a:cs typeface="Arial"/>
              </a:rPr>
              <a:t>….</a:t>
            </a:r>
          </a:p>
          <a:p>
            <a:pPr algn="just">
              <a:lnSpc>
                <a:spcPct val="110000"/>
              </a:lnSpc>
              <a:spcBef>
                <a:spcPts val="450"/>
              </a:spcBef>
              <a:buFont typeface="Wingdings" panose="05000000000000000000" pitchFamily="2" charset="2"/>
              <a:buChar char="Ø"/>
            </a:pPr>
            <a:r>
              <a:rPr lang="en-US" sz="2200" dirty="0" smtClean="0">
                <a:latin typeface="Arial"/>
                <a:cs typeface="Arial"/>
              </a:rPr>
              <a:t> </a:t>
            </a:r>
            <a:r>
              <a:rPr lang="en-US" sz="2200" dirty="0" err="1" smtClean="0">
                <a:latin typeface="Arial"/>
                <a:cs typeface="Arial"/>
              </a:rPr>
              <a:t>Chú</a:t>
            </a:r>
            <a:r>
              <a:rPr lang="en-US" sz="2200" dirty="0" smtClean="0">
                <a:latin typeface="Arial"/>
                <a:cs typeface="Arial"/>
              </a:rPr>
              <a:t> </a:t>
            </a:r>
            <a:r>
              <a:rPr lang="en-US" sz="2200" dirty="0">
                <a:latin typeface="Arial"/>
                <a:cs typeface="Arial"/>
              </a:rPr>
              <a:t>ý </a:t>
            </a:r>
            <a:r>
              <a:rPr lang="en-US" sz="2200" dirty="0" err="1">
                <a:latin typeface="Arial"/>
                <a:cs typeface="Arial"/>
              </a:rPr>
              <a:t>cởi</a:t>
            </a:r>
            <a:r>
              <a:rPr lang="en-US" sz="2200" dirty="0">
                <a:latin typeface="Arial"/>
                <a:cs typeface="Arial"/>
              </a:rPr>
              <a:t> </a:t>
            </a:r>
            <a:r>
              <a:rPr lang="en-US" sz="2200" dirty="0" err="1">
                <a:latin typeface="Arial"/>
                <a:cs typeface="Arial"/>
              </a:rPr>
              <a:t>găng</a:t>
            </a:r>
            <a:r>
              <a:rPr lang="en-US" sz="2200" dirty="0">
                <a:latin typeface="Arial"/>
                <a:cs typeface="Arial"/>
              </a:rPr>
              <a:t> </a:t>
            </a:r>
            <a:r>
              <a:rPr lang="en-US" sz="2200" dirty="0" err="1">
                <a:latin typeface="Arial"/>
                <a:cs typeface="Arial"/>
              </a:rPr>
              <a:t>cẩn</a:t>
            </a:r>
            <a:r>
              <a:rPr lang="en-US" sz="2200" dirty="0">
                <a:latin typeface="Arial"/>
                <a:cs typeface="Arial"/>
              </a:rPr>
              <a:t> </a:t>
            </a:r>
            <a:r>
              <a:rPr lang="en-US" sz="2200" dirty="0" err="1">
                <a:latin typeface="Arial"/>
                <a:cs typeface="Arial"/>
              </a:rPr>
              <a:t>thận</a:t>
            </a:r>
            <a:r>
              <a:rPr lang="en-US" sz="2200" dirty="0">
                <a:latin typeface="Arial"/>
                <a:cs typeface="Arial"/>
              </a:rPr>
              <a:t> và </a:t>
            </a:r>
            <a:r>
              <a:rPr lang="en-US" sz="2200" dirty="0" err="1">
                <a:latin typeface="Arial"/>
                <a:cs typeface="Arial"/>
              </a:rPr>
              <a:t>bỏ</a:t>
            </a:r>
            <a:r>
              <a:rPr lang="en-US" sz="2200" dirty="0">
                <a:latin typeface="Arial"/>
                <a:cs typeface="Arial"/>
              </a:rPr>
              <a:t> </a:t>
            </a:r>
            <a:r>
              <a:rPr lang="en-US" sz="2200" dirty="0" err="1">
                <a:latin typeface="Arial"/>
                <a:cs typeface="Arial"/>
              </a:rPr>
              <a:t>vào</a:t>
            </a:r>
            <a:r>
              <a:rPr lang="en-US" sz="2200" dirty="0">
                <a:latin typeface="Arial"/>
                <a:cs typeface="Arial"/>
              </a:rPr>
              <a:t> n</a:t>
            </a:r>
            <a:r>
              <a:rPr lang="vi-VN" sz="2200" dirty="0">
                <a:latin typeface="Arial"/>
                <a:cs typeface="Arial"/>
              </a:rPr>
              <a:t>ơ</a:t>
            </a:r>
            <a:r>
              <a:rPr lang="en-US" sz="2200" dirty="0">
                <a:latin typeface="Arial"/>
                <a:cs typeface="Arial"/>
              </a:rPr>
              <a:t>i </a:t>
            </a:r>
            <a:r>
              <a:rPr lang="en-US" sz="2200" dirty="0" err="1">
                <a:latin typeface="Arial"/>
                <a:cs typeface="Arial"/>
              </a:rPr>
              <a:t>chứa</a:t>
            </a:r>
            <a:r>
              <a:rPr lang="en-US" sz="2200" dirty="0">
                <a:latin typeface="Arial"/>
                <a:cs typeface="Arial"/>
              </a:rPr>
              <a:t> </a:t>
            </a:r>
            <a:r>
              <a:rPr lang="en-US" sz="2200" dirty="0" err="1">
                <a:latin typeface="Arial"/>
                <a:cs typeface="Arial"/>
              </a:rPr>
              <a:t>chất</a:t>
            </a:r>
            <a:r>
              <a:rPr lang="en-US" sz="2200" dirty="0">
                <a:latin typeface="Arial"/>
                <a:cs typeface="Arial"/>
              </a:rPr>
              <a:t> </a:t>
            </a:r>
            <a:r>
              <a:rPr lang="en-US" sz="2200" dirty="0" err="1">
                <a:latin typeface="Arial"/>
                <a:cs typeface="Arial"/>
              </a:rPr>
              <a:t>thải</a:t>
            </a:r>
            <a:r>
              <a:rPr lang="en-US" sz="2200" dirty="0">
                <a:latin typeface="Arial"/>
                <a:cs typeface="Arial"/>
              </a:rPr>
              <a:t> y tế </a:t>
            </a:r>
            <a:r>
              <a:rPr lang="en-US" sz="2200" dirty="0" err="1">
                <a:latin typeface="Arial"/>
                <a:cs typeface="Arial"/>
              </a:rPr>
              <a:t>để</a:t>
            </a:r>
            <a:r>
              <a:rPr lang="en-US" sz="2200" dirty="0">
                <a:latin typeface="Arial"/>
                <a:cs typeface="Arial"/>
              </a:rPr>
              <a:t> </a:t>
            </a:r>
            <a:r>
              <a:rPr lang="en-US" sz="2200" dirty="0" err="1">
                <a:latin typeface="Arial"/>
                <a:cs typeface="Arial"/>
              </a:rPr>
              <a:t>ngăn</a:t>
            </a:r>
            <a:r>
              <a:rPr lang="en-US" sz="2200" dirty="0">
                <a:latin typeface="Arial"/>
                <a:cs typeface="Arial"/>
              </a:rPr>
              <a:t> </a:t>
            </a:r>
            <a:r>
              <a:rPr lang="en-US" sz="2200" dirty="0" err="1">
                <a:latin typeface="Arial"/>
                <a:cs typeface="Arial"/>
              </a:rPr>
              <a:t>ngừa</a:t>
            </a:r>
            <a:r>
              <a:rPr lang="en-US" sz="2200" dirty="0">
                <a:latin typeface="Arial"/>
                <a:cs typeface="Arial"/>
              </a:rPr>
              <a:t> </a:t>
            </a:r>
            <a:r>
              <a:rPr lang="en-US" sz="2200" dirty="0" err="1">
                <a:latin typeface="Arial"/>
                <a:cs typeface="Arial"/>
              </a:rPr>
              <a:t>chất</a:t>
            </a:r>
            <a:r>
              <a:rPr lang="en-US" sz="2200" dirty="0">
                <a:latin typeface="Arial"/>
                <a:cs typeface="Arial"/>
              </a:rPr>
              <a:t> </a:t>
            </a:r>
            <a:r>
              <a:rPr lang="en-US" sz="2200" dirty="0" err="1">
                <a:latin typeface="Arial"/>
                <a:cs typeface="Arial"/>
              </a:rPr>
              <a:t>lây</a:t>
            </a:r>
            <a:r>
              <a:rPr lang="en-US" sz="2200" dirty="0">
                <a:latin typeface="Arial"/>
                <a:cs typeface="Arial"/>
              </a:rPr>
              <a:t> </a:t>
            </a:r>
            <a:r>
              <a:rPr lang="en-US" sz="2200" dirty="0" err="1">
                <a:latin typeface="Arial"/>
                <a:cs typeface="Arial"/>
              </a:rPr>
              <a:t>nhiễm</a:t>
            </a:r>
            <a:r>
              <a:rPr lang="en-US" sz="2200" dirty="0">
                <a:latin typeface="Arial"/>
                <a:cs typeface="Arial"/>
              </a:rPr>
              <a:t> </a:t>
            </a:r>
            <a:r>
              <a:rPr lang="en-US" sz="2200" dirty="0" err="1">
                <a:latin typeface="Arial"/>
                <a:cs typeface="Arial"/>
              </a:rPr>
              <a:t>phát</a:t>
            </a:r>
            <a:r>
              <a:rPr lang="en-US" sz="2200" dirty="0">
                <a:latin typeface="Arial"/>
                <a:cs typeface="Arial"/>
              </a:rPr>
              <a:t> </a:t>
            </a:r>
            <a:r>
              <a:rPr lang="en-US" sz="2200" dirty="0" err="1">
                <a:latin typeface="Arial"/>
                <a:cs typeface="Arial"/>
              </a:rPr>
              <a:t>tán</a:t>
            </a:r>
            <a:r>
              <a:rPr lang="en-US" sz="2200" dirty="0">
                <a:latin typeface="Arial"/>
                <a:cs typeface="Arial"/>
              </a:rPr>
              <a:t> </a:t>
            </a:r>
            <a:r>
              <a:rPr lang="en-US" sz="2200" dirty="0" err="1">
                <a:latin typeface="Arial"/>
                <a:cs typeface="Arial"/>
              </a:rPr>
              <a:t>hoặc</a:t>
            </a:r>
            <a:r>
              <a:rPr lang="en-US" sz="2200" dirty="0">
                <a:latin typeface="Arial"/>
                <a:cs typeface="Arial"/>
              </a:rPr>
              <a:t> </a:t>
            </a:r>
            <a:r>
              <a:rPr lang="en-US" sz="2200" dirty="0" err="1">
                <a:latin typeface="Arial"/>
                <a:cs typeface="Arial"/>
              </a:rPr>
              <a:t>lan</a:t>
            </a:r>
            <a:r>
              <a:rPr lang="en-US" sz="2200" dirty="0">
                <a:latin typeface="Arial"/>
                <a:cs typeface="Arial"/>
              </a:rPr>
              <a:t> </a:t>
            </a:r>
            <a:r>
              <a:rPr lang="en-US" sz="2200" dirty="0" err="1">
                <a:latin typeface="Arial"/>
                <a:cs typeface="Arial"/>
              </a:rPr>
              <a:t>truyền</a:t>
            </a:r>
            <a:r>
              <a:rPr lang="en-US" sz="2200" dirty="0">
                <a:latin typeface="Arial"/>
                <a:cs typeface="Arial"/>
              </a:rPr>
              <a:t>.</a:t>
            </a:r>
          </a:p>
          <a:p>
            <a:pPr algn="just">
              <a:lnSpc>
                <a:spcPct val="110000"/>
              </a:lnSpc>
              <a:spcBef>
                <a:spcPts val="450"/>
              </a:spcBef>
              <a:buFont typeface="Wingdings" panose="05000000000000000000" pitchFamily="2" charset="2"/>
              <a:buChar char="Ø"/>
            </a:pPr>
            <a:r>
              <a:rPr lang="en-US" sz="2200" dirty="0" smtClean="0">
                <a:latin typeface="Arial"/>
                <a:cs typeface="Arial"/>
              </a:rPr>
              <a:t> </a:t>
            </a:r>
            <a:r>
              <a:rPr lang="en-US" sz="2200" dirty="0" err="1" smtClean="0">
                <a:latin typeface="Arial"/>
                <a:cs typeface="Arial"/>
              </a:rPr>
              <a:t>Găng</a:t>
            </a:r>
            <a:r>
              <a:rPr lang="en-US" sz="2200" dirty="0" smtClean="0">
                <a:latin typeface="Arial"/>
                <a:cs typeface="Arial"/>
              </a:rPr>
              <a:t> </a:t>
            </a:r>
            <a:r>
              <a:rPr lang="en-US" sz="2200" dirty="0" err="1">
                <a:latin typeface="Arial"/>
                <a:cs typeface="Arial"/>
              </a:rPr>
              <a:t>tay</a:t>
            </a:r>
            <a:r>
              <a:rPr lang="en-US" sz="2200" dirty="0">
                <a:latin typeface="Arial"/>
                <a:cs typeface="Arial"/>
              </a:rPr>
              <a:t> y tế </a:t>
            </a:r>
            <a:r>
              <a:rPr lang="en-US" sz="2200" dirty="0" err="1">
                <a:latin typeface="Arial"/>
                <a:cs typeface="Arial"/>
              </a:rPr>
              <a:t>là</a:t>
            </a:r>
            <a:r>
              <a:rPr lang="en-US" sz="2200" dirty="0">
                <a:latin typeface="Arial"/>
                <a:cs typeface="Arial"/>
              </a:rPr>
              <a:t> </a:t>
            </a:r>
            <a:r>
              <a:rPr lang="en-US" sz="2200" dirty="0" err="1">
                <a:latin typeface="Arial"/>
                <a:cs typeface="Arial"/>
              </a:rPr>
              <a:t>loại</a:t>
            </a:r>
            <a:r>
              <a:rPr lang="en-US" sz="2200" dirty="0">
                <a:latin typeface="Arial"/>
                <a:cs typeface="Arial"/>
              </a:rPr>
              <a:t> </a:t>
            </a:r>
            <a:r>
              <a:rPr lang="en-US" sz="2200" dirty="0" err="1">
                <a:latin typeface="Arial"/>
                <a:cs typeface="Arial"/>
              </a:rPr>
              <a:t>dùng</a:t>
            </a:r>
            <a:r>
              <a:rPr lang="en-US" sz="2200" dirty="0">
                <a:latin typeface="Arial"/>
                <a:cs typeface="Arial"/>
              </a:rPr>
              <a:t> </a:t>
            </a:r>
            <a:r>
              <a:rPr lang="en-US" sz="2200" dirty="0" err="1">
                <a:latin typeface="Arial"/>
                <a:cs typeface="Arial"/>
              </a:rPr>
              <a:t>một</a:t>
            </a:r>
            <a:r>
              <a:rPr lang="en-US" sz="2200" dirty="0">
                <a:latin typeface="Arial"/>
                <a:cs typeface="Arial"/>
              </a:rPr>
              <a:t> </a:t>
            </a:r>
            <a:r>
              <a:rPr lang="en-US" sz="2200" dirty="0" err="1">
                <a:latin typeface="Arial"/>
                <a:cs typeface="Arial"/>
              </a:rPr>
              <a:t>lần</a:t>
            </a:r>
            <a:r>
              <a:rPr lang="en-US" sz="2200" dirty="0">
                <a:latin typeface="Arial"/>
                <a:cs typeface="Arial"/>
              </a:rPr>
              <a:t>. </a:t>
            </a:r>
            <a:r>
              <a:rPr lang="en-US" sz="2200" b="1" u="sng" dirty="0" err="1">
                <a:latin typeface="Arial"/>
                <a:cs typeface="Arial"/>
              </a:rPr>
              <a:t>Không</a:t>
            </a:r>
            <a:r>
              <a:rPr lang="en-US" sz="2200" dirty="0">
                <a:latin typeface="Arial"/>
                <a:cs typeface="Arial"/>
              </a:rPr>
              <a:t> </a:t>
            </a:r>
            <a:r>
              <a:rPr lang="en-US" sz="2200" dirty="0" err="1">
                <a:latin typeface="Arial"/>
                <a:cs typeface="Arial"/>
              </a:rPr>
              <a:t>khử</a:t>
            </a:r>
            <a:r>
              <a:rPr lang="en-US" sz="2200" dirty="0">
                <a:latin typeface="Arial"/>
                <a:cs typeface="Arial"/>
              </a:rPr>
              <a:t> </a:t>
            </a:r>
            <a:r>
              <a:rPr lang="en-US" sz="2200" dirty="0" err="1">
                <a:latin typeface="Arial"/>
                <a:cs typeface="Arial"/>
              </a:rPr>
              <a:t>nhiễm</a:t>
            </a:r>
            <a:r>
              <a:rPr lang="en-US" sz="2200" dirty="0">
                <a:latin typeface="Arial"/>
                <a:cs typeface="Arial"/>
              </a:rPr>
              <a:t> và </a:t>
            </a:r>
            <a:r>
              <a:rPr lang="en-US" sz="2200" dirty="0" err="1">
                <a:latin typeface="Arial"/>
                <a:cs typeface="Arial"/>
              </a:rPr>
              <a:t>sử</a:t>
            </a:r>
            <a:r>
              <a:rPr lang="en-US" sz="2200" dirty="0">
                <a:latin typeface="Arial"/>
                <a:cs typeface="Arial"/>
              </a:rPr>
              <a:t> </a:t>
            </a:r>
            <a:r>
              <a:rPr lang="en-US" sz="2200" dirty="0" err="1">
                <a:latin typeface="Arial"/>
                <a:cs typeface="Arial"/>
              </a:rPr>
              <a:t>dụng</a:t>
            </a:r>
            <a:r>
              <a:rPr lang="en-US" sz="2200" dirty="0">
                <a:latin typeface="Arial"/>
                <a:cs typeface="Arial"/>
              </a:rPr>
              <a:t> </a:t>
            </a:r>
            <a:r>
              <a:rPr lang="en-US" sz="2200" dirty="0" err="1">
                <a:latin typeface="Arial"/>
                <a:cs typeface="Arial"/>
              </a:rPr>
              <a:t>lại</a:t>
            </a:r>
            <a:r>
              <a:rPr lang="en-US" sz="2200" dirty="0">
                <a:latin typeface="Arial"/>
                <a:cs typeface="Arial"/>
              </a:rPr>
              <a:t>.</a:t>
            </a:r>
          </a:p>
          <a:p>
            <a:pPr algn="just">
              <a:lnSpc>
                <a:spcPct val="110000"/>
              </a:lnSpc>
              <a:spcBef>
                <a:spcPts val="450"/>
              </a:spcBef>
              <a:buFont typeface="Wingdings" panose="05000000000000000000" pitchFamily="2" charset="2"/>
              <a:buChar char="Ø"/>
            </a:pPr>
            <a:endParaRPr lang="en-US" sz="2200" dirty="0">
              <a:latin typeface="Arial"/>
              <a:cs typeface="Arial"/>
            </a:endParaRPr>
          </a:p>
        </p:txBody>
      </p:sp>
      <p:sp>
        <p:nvSpPr>
          <p:cNvPr id="3" name="Slide Number Placeholder 2">
            <a:extLst>
              <a:ext uri="{FF2B5EF4-FFF2-40B4-BE49-F238E27FC236}">
                <a16:creationId xmlns:a16="http://schemas.microsoft.com/office/drawing/2014/main" xmlns="" id="{C7B6D290-2396-1841-A103-B474CC1DDBF1}"/>
              </a:ext>
            </a:extLst>
          </p:cNvPr>
          <p:cNvSpPr>
            <a:spLocks noGrp="1"/>
          </p:cNvSpPr>
          <p:nvPr>
            <p:ph type="sldNum" sz="quarter" idx="4294967295"/>
          </p:nvPr>
        </p:nvSpPr>
        <p:spPr>
          <a:xfrm>
            <a:off x="8737600" y="6356351"/>
            <a:ext cx="2844800" cy="365125"/>
          </a:xfrm>
          <a:prstGeom prst="rect">
            <a:avLst/>
          </a:prstGeom>
        </p:spPr>
        <p:txBody>
          <a:bodyPr/>
          <a:lstStyle/>
          <a:p>
            <a:fld id="{B3561BA9-CDCF-4958-B8AB-66F3BF063E13}" type="slidenum">
              <a:rPr lang="en-US" smtClean="0"/>
              <a:pPr/>
              <a:t>22</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6" name="Straight Connector 5"/>
          <p:cNvCxnSpPr/>
          <p:nvPr/>
        </p:nvCxnSpPr>
        <p:spPr>
          <a:xfrm>
            <a:off x="294546" y="1034329"/>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082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3794" name="Group 7">
            <a:extLst>
              <a:ext uri="{FF2B5EF4-FFF2-40B4-BE49-F238E27FC236}">
                <a16:creationId xmlns:a16="http://schemas.microsoft.com/office/drawing/2014/main" xmlns="" id="{4732E88D-F632-40BB-AED7-C5F0B5A88521}"/>
              </a:ext>
            </a:extLst>
          </p:cNvPr>
          <p:cNvGrpSpPr>
            <a:grpSpLocks/>
          </p:cNvGrpSpPr>
          <p:nvPr/>
        </p:nvGrpSpPr>
        <p:grpSpPr bwMode="auto">
          <a:xfrm>
            <a:off x="3714804" y="1352717"/>
            <a:ext cx="7904813" cy="3718400"/>
            <a:chOff x="1731962" y="990600"/>
            <a:chExt cx="6726238" cy="5178456"/>
          </a:xfrm>
        </p:grpSpPr>
        <p:pic>
          <p:nvPicPr>
            <p:cNvPr id="33797" name="Picture 6" descr="DSC03488 BS Gloves 05">
              <a:extLst>
                <a:ext uri="{FF2B5EF4-FFF2-40B4-BE49-F238E27FC236}">
                  <a16:creationId xmlns:a16="http://schemas.microsoft.com/office/drawing/2014/main" xmlns="" id="{9411D72E-4DD5-4119-9E6E-074FE5329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62" y="3810000"/>
              <a:ext cx="3144838" cy="2359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7" descr="DSC03489 BS Gloves 05">
              <a:extLst>
                <a:ext uri="{FF2B5EF4-FFF2-40B4-BE49-F238E27FC236}">
                  <a16:creationId xmlns:a16="http://schemas.microsoft.com/office/drawing/2014/main" xmlns="" id="{8751E0CD-AA35-448E-BDB7-B21332A84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692080"/>
              <a:ext cx="3276600" cy="245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9" name="Picture 7" descr="PHIL Image 5730">
              <a:extLst>
                <a:ext uri="{FF2B5EF4-FFF2-40B4-BE49-F238E27FC236}">
                  <a16:creationId xmlns:a16="http://schemas.microsoft.com/office/drawing/2014/main" xmlns="" id="{8D57DBB6-1304-40D7-BC8C-22A9CBF90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1962" y="990600"/>
              <a:ext cx="3124200" cy="2494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0" name="Picture 10" descr="~AUT0065">
              <a:extLst>
                <a:ext uri="{FF2B5EF4-FFF2-40B4-BE49-F238E27FC236}">
                  <a16:creationId xmlns:a16="http://schemas.microsoft.com/office/drawing/2014/main" xmlns="" id="{55DF5751-F789-4687-849E-7EC7D654F7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990600"/>
              <a:ext cx="3276600" cy="245745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33796" name="TextBox 5">
            <a:extLst>
              <a:ext uri="{FF2B5EF4-FFF2-40B4-BE49-F238E27FC236}">
                <a16:creationId xmlns:a16="http://schemas.microsoft.com/office/drawing/2014/main" xmlns="" id="{11F4F1DE-E01A-42B4-91E5-D10A6676CC20}"/>
              </a:ext>
            </a:extLst>
          </p:cNvPr>
          <p:cNvSpPr txBox="1">
            <a:spLocks noChangeArrowheads="1"/>
          </p:cNvSpPr>
          <p:nvPr/>
        </p:nvSpPr>
        <p:spPr bwMode="auto">
          <a:xfrm>
            <a:off x="3573613" y="5100653"/>
            <a:ext cx="8222892"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100" dirty="0" err="1">
                <a:latin typeface="Arial"/>
                <a:cs typeface="Arial"/>
              </a:rPr>
              <a:t>Tháo</a:t>
            </a:r>
            <a:r>
              <a:rPr lang="en-US" altLang="en-US" sz="2100" dirty="0">
                <a:latin typeface="Arial"/>
                <a:cs typeface="Arial"/>
              </a:rPr>
              <a:t> </a:t>
            </a:r>
            <a:r>
              <a:rPr lang="en-US" altLang="en-US" sz="2100" dirty="0" err="1">
                <a:latin typeface="Arial"/>
                <a:cs typeface="Arial"/>
              </a:rPr>
              <a:t>găng</a:t>
            </a:r>
            <a:r>
              <a:rPr lang="en-US" altLang="en-US" sz="2100" dirty="0">
                <a:latin typeface="Arial"/>
                <a:cs typeface="Arial"/>
              </a:rPr>
              <a:t> </a:t>
            </a:r>
            <a:r>
              <a:rPr lang="en-US" altLang="en-US" sz="2100" dirty="0" err="1">
                <a:latin typeface="Arial"/>
                <a:cs typeface="Arial"/>
              </a:rPr>
              <a:t>tay</a:t>
            </a:r>
            <a:r>
              <a:rPr lang="en-US" altLang="en-US" sz="2100" dirty="0">
                <a:latin typeface="Arial"/>
                <a:cs typeface="Arial"/>
              </a:rPr>
              <a:t> </a:t>
            </a:r>
            <a:r>
              <a:rPr lang="en-US" altLang="en-US" sz="2100" dirty="0" err="1">
                <a:latin typeface="Arial"/>
                <a:cs typeface="Arial"/>
              </a:rPr>
              <a:t>theo</a:t>
            </a:r>
            <a:r>
              <a:rPr lang="en-US" altLang="en-US" sz="2100" dirty="0">
                <a:latin typeface="Arial"/>
                <a:cs typeface="Arial"/>
              </a:rPr>
              <a:t> </a:t>
            </a:r>
            <a:r>
              <a:rPr lang="en-US" altLang="en-US" sz="2100" dirty="0" err="1">
                <a:latin typeface="Arial"/>
                <a:cs typeface="Arial"/>
              </a:rPr>
              <a:t>nguyên</a:t>
            </a:r>
            <a:r>
              <a:rPr lang="en-US" altLang="en-US" sz="2100" dirty="0">
                <a:latin typeface="Arial"/>
                <a:cs typeface="Arial"/>
              </a:rPr>
              <a:t> </a:t>
            </a:r>
            <a:r>
              <a:rPr lang="en-US" altLang="en-US" sz="2100" dirty="0" err="1">
                <a:latin typeface="Arial"/>
                <a:cs typeface="Arial"/>
              </a:rPr>
              <a:t>tắc</a:t>
            </a:r>
            <a:r>
              <a:rPr lang="en-US" altLang="en-US" sz="2100" dirty="0">
                <a:latin typeface="Arial"/>
                <a:cs typeface="Arial"/>
              </a:rPr>
              <a:t> </a:t>
            </a:r>
            <a:br>
              <a:rPr lang="en-US" altLang="en-US" sz="2100" dirty="0">
                <a:latin typeface="Arial"/>
                <a:cs typeface="Arial"/>
              </a:rPr>
            </a:br>
            <a:r>
              <a:rPr lang="en-US" altLang="en-US" sz="2100" dirty="0">
                <a:latin typeface="Arial"/>
                <a:cs typeface="Arial"/>
              </a:rPr>
              <a:t>“</a:t>
            </a:r>
            <a:r>
              <a:rPr lang="en-US" altLang="en-US" sz="2100" b="1" dirty="0" err="1">
                <a:solidFill>
                  <a:srgbClr val="FF0000"/>
                </a:solidFill>
                <a:latin typeface="Arial"/>
                <a:cs typeface="Arial"/>
              </a:rPr>
              <a:t>mặt</a:t>
            </a:r>
            <a:r>
              <a:rPr lang="en-US" altLang="en-US" sz="2100" b="1" dirty="0">
                <a:solidFill>
                  <a:srgbClr val="FF0000"/>
                </a:solidFill>
                <a:latin typeface="Arial"/>
                <a:cs typeface="Arial"/>
              </a:rPr>
              <a:t> </a:t>
            </a:r>
            <a:r>
              <a:rPr lang="en-US" altLang="en-US" sz="2100" b="1" dirty="0" err="1">
                <a:solidFill>
                  <a:srgbClr val="FF0000"/>
                </a:solidFill>
                <a:latin typeface="Arial"/>
                <a:cs typeface="Arial"/>
              </a:rPr>
              <a:t>sạch</a:t>
            </a:r>
            <a:r>
              <a:rPr lang="en-US" altLang="en-US" sz="2100" b="1" dirty="0">
                <a:solidFill>
                  <a:srgbClr val="FF0000"/>
                </a:solidFill>
                <a:latin typeface="Arial"/>
                <a:cs typeface="Arial"/>
              </a:rPr>
              <a:t> </a:t>
            </a:r>
            <a:r>
              <a:rPr lang="en-US" altLang="en-US" sz="2100" b="1" dirty="0" err="1">
                <a:solidFill>
                  <a:srgbClr val="FF0000"/>
                </a:solidFill>
                <a:latin typeface="Arial"/>
                <a:cs typeface="Arial"/>
              </a:rPr>
              <a:t>chạm</a:t>
            </a:r>
            <a:r>
              <a:rPr lang="en-US" altLang="en-US" sz="2100" b="1" dirty="0">
                <a:solidFill>
                  <a:srgbClr val="FF0000"/>
                </a:solidFill>
                <a:latin typeface="Arial"/>
                <a:cs typeface="Arial"/>
              </a:rPr>
              <a:t> </a:t>
            </a:r>
            <a:r>
              <a:rPr lang="en-US" altLang="en-US" sz="2100" b="1" dirty="0" err="1">
                <a:solidFill>
                  <a:srgbClr val="FF0000"/>
                </a:solidFill>
                <a:latin typeface="Arial"/>
                <a:cs typeface="Arial"/>
              </a:rPr>
              <a:t>mặt</a:t>
            </a:r>
            <a:r>
              <a:rPr lang="en-US" altLang="en-US" sz="2100" b="1" dirty="0">
                <a:solidFill>
                  <a:srgbClr val="FF0000"/>
                </a:solidFill>
                <a:latin typeface="Arial"/>
                <a:cs typeface="Arial"/>
              </a:rPr>
              <a:t> </a:t>
            </a:r>
            <a:r>
              <a:rPr lang="en-US" altLang="en-US" sz="2100" b="1" dirty="0" err="1">
                <a:solidFill>
                  <a:srgbClr val="FF0000"/>
                </a:solidFill>
                <a:latin typeface="Arial"/>
                <a:cs typeface="Arial"/>
              </a:rPr>
              <a:t>sạch</a:t>
            </a:r>
            <a:r>
              <a:rPr lang="en-US" altLang="en-US" sz="2100" b="1" dirty="0">
                <a:solidFill>
                  <a:srgbClr val="FF0000"/>
                </a:solidFill>
                <a:latin typeface="Arial"/>
                <a:cs typeface="Arial"/>
              </a:rPr>
              <a:t>, </a:t>
            </a:r>
            <a:r>
              <a:rPr lang="en-US" altLang="en-US" sz="2100" b="1" dirty="0" err="1">
                <a:solidFill>
                  <a:srgbClr val="FF0000"/>
                </a:solidFill>
                <a:latin typeface="Arial"/>
                <a:cs typeface="Arial"/>
              </a:rPr>
              <a:t>mặt</a:t>
            </a:r>
            <a:r>
              <a:rPr lang="en-US" altLang="en-US" sz="2100" b="1" dirty="0">
                <a:solidFill>
                  <a:srgbClr val="FF0000"/>
                </a:solidFill>
                <a:latin typeface="Arial"/>
                <a:cs typeface="Arial"/>
              </a:rPr>
              <a:t> </a:t>
            </a:r>
            <a:r>
              <a:rPr lang="en-US" altLang="en-US" sz="2100" b="1" dirty="0" err="1" smtClean="0">
                <a:solidFill>
                  <a:srgbClr val="FF0000"/>
                </a:solidFill>
                <a:latin typeface="Arial"/>
                <a:cs typeface="Arial"/>
              </a:rPr>
              <a:t>bẩn</a:t>
            </a:r>
            <a:r>
              <a:rPr lang="en-US" altLang="en-US" sz="2100" b="1" dirty="0" smtClean="0">
                <a:solidFill>
                  <a:srgbClr val="FF0000"/>
                </a:solidFill>
                <a:latin typeface="Arial"/>
                <a:cs typeface="Arial"/>
              </a:rPr>
              <a:t> </a:t>
            </a:r>
            <a:r>
              <a:rPr lang="en-US" altLang="en-US" sz="2100" b="1" dirty="0" err="1">
                <a:solidFill>
                  <a:srgbClr val="FF0000"/>
                </a:solidFill>
                <a:latin typeface="Arial"/>
                <a:cs typeface="Arial"/>
              </a:rPr>
              <a:t>chạm</a:t>
            </a:r>
            <a:r>
              <a:rPr lang="en-US" altLang="en-US" sz="2100" b="1" dirty="0">
                <a:solidFill>
                  <a:srgbClr val="FF0000"/>
                </a:solidFill>
                <a:latin typeface="Arial"/>
                <a:cs typeface="Arial"/>
              </a:rPr>
              <a:t> </a:t>
            </a:r>
            <a:r>
              <a:rPr lang="en-US" altLang="en-US" sz="2100" b="1" dirty="0" err="1">
                <a:solidFill>
                  <a:srgbClr val="FF0000"/>
                </a:solidFill>
                <a:latin typeface="Arial"/>
                <a:cs typeface="Arial"/>
              </a:rPr>
              <a:t>mặt</a:t>
            </a:r>
            <a:r>
              <a:rPr lang="en-US" altLang="en-US" sz="2100" b="1" dirty="0">
                <a:solidFill>
                  <a:srgbClr val="FF0000"/>
                </a:solidFill>
                <a:latin typeface="Arial"/>
                <a:cs typeface="Arial"/>
              </a:rPr>
              <a:t> </a:t>
            </a:r>
            <a:r>
              <a:rPr lang="en-US" altLang="en-US" sz="2100" b="1" dirty="0" err="1" smtClean="0">
                <a:solidFill>
                  <a:srgbClr val="FF0000"/>
                </a:solidFill>
                <a:latin typeface="Arial"/>
                <a:cs typeface="Arial"/>
              </a:rPr>
              <a:t>bẩn</a:t>
            </a:r>
            <a:r>
              <a:rPr lang="en-US" altLang="en-US" sz="2100" dirty="0" smtClean="0">
                <a:latin typeface="Arial"/>
                <a:cs typeface="Arial"/>
              </a:rPr>
              <a:t>” </a:t>
            </a:r>
            <a:endParaRPr lang="en-US" altLang="en-US" sz="2100" dirty="0">
              <a:latin typeface="Arial"/>
              <a:cs typeface="Arial"/>
            </a:endParaRPr>
          </a:p>
        </p:txBody>
      </p:sp>
      <p:sp>
        <p:nvSpPr>
          <p:cNvPr id="2" name="Arrow: Right 1">
            <a:extLst>
              <a:ext uri="{FF2B5EF4-FFF2-40B4-BE49-F238E27FC236}">
                <a16:creationId xmlns:a16="http://schemas.microsoft.com/office/drawing/2014/main" xmlns="" id="{8E3DD863-B5EE-4926-AED0-4FDC64C89E8D}"/>
              </a:ext>
            </a:extLst>
          </p:cNvPr>
          <p:cNvSpPr/>
          <p:nvPr/>
        </p:nvSpPr>
        <p:spPr>
          <a:xfrm rot="20132882">
            <a:off x="2866465" y="2165476"/>
            <a:ext cx="2315283"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xmlns="" id="{FF29E6F3-3D22-4F79-8525-D7B02F98D85D}"/>
              </a:ext>
            </a:extLst>
          </p:cNvPr>
          <p:cNvSpPr txBox="1"/>
          <p:nvPr/>
        </p:nvSpPr>
        <p:spPr>
          <a:xfrm>
            <a:off x="748884" y="2747933"/>
            <a:ext cx="2063705" cy="646331"/>
          </a:xfrm>
          <a:prstGeom prst="rect">
            <a:avLst/>
          </a:prstGeom>
          <a:noFill/>
        </p:spPr>
        <p:txBody>
          <a:bodyPr wrap="square" rtlCol="0">
            <a:spAutoFit/>
          </a:bodyPr>
          <a:lstStyle/>
          <a:p>
            <a:pPr algn="ctr"/>
            <a:r>
              <a:rPr lang="en-US" b="1" dirty="0" err="1">
                <a:latin typeface="Arial"/>
                <a:cs typeface="Arial"/>
              </a:rPr>
              <a:t>Găng</a:t>
            </a:r>
            <a:r>
              <a:rPr lang="en-US" b="1" dirty="0">
                <a:latin typeface="Arial"/>
                <a:cs typeface="Arial"/>
              </a:rPr>
              <a:t> </a:t>
            </a:r>
            <a:r>
              <a:rPr lang="en-US" b="1" dirty="0" err="1">
                <a:latin typeface="Arial"/>
                <a:cs typeface="Arial"/>
              </a:rPr>
              <a:t>tay</a:t>
            </a:r>
            <a:r>
              <a:rPr lang="en-US" b="1" dirty="0">
                <a:latin typeface="Arial"/>
                <a:cs typeface="Arial"/>
              </a:rPr>
              <a:t> </a:t>
            </a:r>
            <a:r>
              <a:rPr lang="en-US" b="1" dirty="0" err="1">
                <a:latin typeface="Arial"/>
                <a:cs typeface="Arial"/>
              </a:rPr>
              <a:t>trùm</a:t>
            </a:r>
            <a:r>
              <a:rPr lang="en-US" b="1" dirty="0">
                <a:latin typeface="Arial"/>
                <a:cs typeface="Arial"/>
              </a:rPr>
              <a:t> </a:t>
            </a:r>
            <a:r>
              <a:rPr lang="en-US" b="1" dirty="0" err="1">
                <a:latin typeface="Arial"/>
                <a:cs typeface="Arial"/>
              </a:rPr>
              <a:t>ra</a:t>
            </a:r>
            <a:r>
              <a:rPr lang="en-US" b="1" dirty="0">
                <a:latin typeface="Arial"/>
                <a:cs typeface="Arial"/>
              </a:rPr>
              <a:t> </a:t>
            </a:r>
            <a:r>
              <a:rPr lang="en-US" b="1" dirty="0" err="1">
                <a:latin typeface="Arial"/>
                <a:cs typeface="Arial"/>
              </a:rPr>
              <a:t>ngoài</a:t>
            </a:r>
            <a:r>
              <a:rPr lang="en-US" b="1" dirty="0">
                <a:latin typeface="Arial"/>
                <a:cs typeface="Arial"/>
              </a:rPr>
              <a:t> </a:t>
            </a:r>
            <a:r>
              <a:rPr lang="en-US" b="1" dirty="0" err="1">
                <a:latin typeface="Arial"/>
                <a:cs typeface="Arial"/>
              </a:rPr>
              <a:t>áo</a:t>
            </a:r>
            <a:r>
              <a:rPr lang="en-US" b="1" dirty="0">
                <a:latin typeface="Arial"/>
                <a:cs typeface="Arial"/>
              </a:rPr>
              <a:t> </a:t>
            </a:r>
            <a:r>
              <a:rPr lang="en-US" b="1" dirty="0" err="1">
                <a:latin typeface="Arial"/>
                <a:cs typeface="Arial"/>
              </a:rPr>
              <a:t>bảo</a:t>
            </a:r>
            <a:r>
              <a:rPr lang="en-US" b="1" dirty="0">
                <a:latin typeface="Arial"/>
                <a:cs typeface="Arial"/>
              </a:rPr>
              <a:t> </a:t>
            </a:r>
            <a:r>
              <a:rPr lang="en-US" b="1" dirty="0" err="1">
                <a:latin typeface="Arial"/>
                <a:cs typeface="Arial"/>
              </a:rPr>
              <a:t>hộ</a:t>
            </a:r>
            <a:endParaRPr lang="en-US" b="1" dirty="0">
              <a:latin typeface="Arial"/>
              <a:cs typeface="Arial"/>
            </a:endParaRPr>
          </a:p>
        </p:txBody>
      </p:sp>
      <p:sp>
        <p:nvSpPr>
          <p:cNvPr id="10" name="Title 1">
            <a:extLst>
              <a:ext uri="{FF2B5EF4-FFF2-40B4-BE49-F238E27FC236}">
                <a16:creationId xmlns:a16="http://schemas.microsoft.com/office/drawing/2014/main" xmlns="" id="{3F7B3966-2CBD-094A-8BED-DD6E49B5BB06}"/>
              </a:ext>
            </a:extLst>
          </p:cNvPr>
          <p:cNvSpPr txBox="1">
            <a:spLocks/>
          </p:cNvSpPr>
          <p:nvPr/>
        </p:nvSpPr>
        <p:spPr>
          <a:xfrm>
            <a:off x="384471" y="327987"/>
            <a:ext cx="8540496" cy="605270"/>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700" b="1" dirty="0" err="1">
                <a:solidFill>
                  <a:srgbClr val="002060"/>
                </a:solidFill>
                <a:latin typeface="Arial"/>
                <a:cs typeface="Arial"/>
              </a:rPr>
              <a:t>Găng</a:t>
            </a:r>
            <a:r>
              <a:rPr lang="en-US" sz="2700" b="1" dirty="0">
                <a:solidFill>
                  <a:srgbClr val="002060"/>
                </a:solidFill>
                <a:latin typeface="Arial"/>
                <a:cs typeface="Arial"/>
              </a:rPr>
              <a:t> </a:t>
            </a:r>
            <a:r>
              <a:rPr lang="en-US" sz="2700" b="1" dirty="0" err="1">
                <a:solidFill>
                  <a:srgbClr val="002060"/>
                </a:solidFill>
                <a:latin typeface="Arial"/>
                <a:cs typeface="Arial"/>
              </a:rPr>
              <a:t>tay</a:t>
            </a:r>
            <a:r>
              <a:rPr lang="en-US" sz="2700" b="1" dirty="0">
                <a:solidFill>
                  <a:srgbClr val="002060"/>
                </a:solidFill>
                <a:latin typeface="Arial"/>
                <a:cs typeface="Arial"/>
              </a:rPr>
              <a:t> - L</a:t>
            </a:r>
            <a:r>
              <a:rPr lang="vi-VN" sz="2700" b="1" dirty="0">
                <a:solidFill>
                  <a:srgbClr val="002060"/>
                </a:solidFill>
                <a:latin typeface="Arial"/>
                <a:cs typeface="Arial"/>
              </a:rPr>
              <a:t>ư</a:t>
            </a:r>
            <a:r>
              <a:rPr lang="en-US" sz="2700" b="1" dirty="0">
                <a:solidFill>
                  <a:srgbClr val="002060"/>
                </a:solidFill>
                <a:latin typeface="Arial"/>
                <a:cs typeface="Arial"/>
              </a:rPr>
              <a:t>u ý</a:t>
            </a:r>
            <a:endParaRPr lang="en-US" sz="2700" dirty="0">
              <a:solidFill>
                <a:srgbClr val="002060"/>
              </a:solidFill>
              <a:latin typeface="Arial"/>
              <a:cs typeface="Arial"/>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12" name="Straight Connector 11"/>
          <p:cNvCxnSpPr/>
          <p:nvPr/>
        </p:nvCxnSpPr>
        <p:spPr>
          <a:xfrm>
            <a:off x="384471" y="923732"/>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45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897" y="381171"/>
            <a:ext cx="7772400" cy="476267"/>
          </a:xfrm>
        </p:spPr>
        <p:txBody>
          <a:bodyPr>
            <a:noAutofit/>
          </a:bodyPr>
          <a:lstStyle/>
          <a:p>
            <a:r>
              <a:rPr lang="en-US" sz="2700" b="1" dirty="0" err="1">
                <a:solidFill>
                  <a:srgbClr val="002060"/>
                </a:solidFill>
                <a:latin typeface="Arial"/>
                <a:cs typeface="Arial"/>
              </a:rPr>
              <a:t>Khẩu</a:t>
            </a:r>
            <a:r>
              <a:rPr lang="en-US" sz="2700" b="1" dirty="0">
                <a:solidFill>
                  <a:srgbClr val="002060"/>
                </a:solidFill>
                <a:latin typeface="Arial"/>
                <a:cs typeface="Arial"/>
              </a:rPr>
              <a:t> </a:t>
            </a:r>
            <a:r>
              <a:rPr lang="en-US" sz="2700" b="1" dirty="0" err="1">
                <a:solidFill>
                  <a:srgbClr val="002060"/>
                </a:solidFill>
                <a:latin typeface="Arial"/>
                <a:cs typeface="Arial"/>
              </a:rPr>
              <a:t>trang</a:t>
            </a:r>
            <a:endParaRPr lang="en-US" sz="2700" dirty="0">
              <a:solidFill>
                <a:srgbClr val="002060"/>
              </a:solidFill>
              <a:latin typeface="Arial"/>
              <a:cs typeface="Arial"/>
            </a:endParaRPr>
          </a:p>
        </p:txBody>
      </p:sp>
      <p:pic>
        <p:nvPicPr>
          <p:cNvPr id="4" name="Picture 3">
            <a:extLst>
              <a:ext uri="{FF2B5EF4-FFF2-40B4-BE49-F238E27FC236}">
                <a16:creationId xmlns:a16="http://schemas.microsoft.com/office/drawing/2014/main" xmlns="" id="{BEA8628D-0967-45C5-ACD0-D3F3DD704D3E}"/>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r="15842"/>
          <a:stretch/>
        </p:blipFill>
        <p:spPr>
          <a:xfrm>
            <a:off x="5429328" y="1670005"/>
            <a:ext cx="1708815" cy="1223357"/>
          </a:xfrm>
          <a:prstGeom prst="rect">
            <a:avLst/>
          </a:prstGeom>
        </p:spPr>
      </p:pic>
      <p:pic>
        <p:nvPicPr>
          <p:cNvPr id="6" name="Picture 5">
            <a:extLst>
              <a:ext uri="{FF2B5EF4-FFF2-40B4-BE49-F238E27FC236}">
                <a16:creationId xmlns:a16="http://schemas.microsoft.com/office/drawing/2014/main" xmlns="" id="{A3D5F300-BED0-4DBD-B308-9835A0C63B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23" r="9714"/>
          <a:stretch/>
        </p:blipFill>
        <p:spPr>
          <a:xfrm>
            <a:off x="2699042" y="1799024"/>
            <a:ext cx="1658068" cy="1223165"/>
          </a:xfrm>
          <a:prstGeom prst="rect">
            <a:avLst/>
          </a:prstGeom>
        </p:spPr>
      </p:pic>
      <p:pic>
        <p:nvPicPr>
          <p:cNvPr id="8" name="Picture 7">
            <a:extLst>
              <a:ext uri="{FF2B5EF4-FFF2-40B4-BE49-F238E27FC236}">
                <a16:creationId xmlns:a16="http://schemas.microsoft.com/office/drawing/2014/main" xmlns="" id="{CE16BC95-C0E5-464A-BEF4-C4661EAE71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6" t="12500" b="8481"/>
          <a:stretch/>
        </p:blipFill>
        <p:spPr>
          <a:xfrm>
            <a:off x="8324852" y="1562396"/>
            <a:ext cx="1885949" cy="1145811"/>
          </a:xfrm>
          <a:prstGeom prst="rect">
            <a:avLst/>
          </a:prstGeom>
        </p:spPr>
      </p:pic>
      <p:pic>
        <p:nvPicPr>
          <p:cNvPr id="12" name="Picture 11">
            <a:extLst>
              <a:ext uri="{FF2B5EF4-FFF2-40B4-BE49-F238E27FC236}">
                <a16:creationId xmlns:a16="http://schemas.microsoft.com/office/drawing/2014/main" xmlns="" id="{6A856AF6-503C-412E-9EBF-B44A422A1F7A}"/>
              </a:ext>
            </a:extLst>
          </p:cNvPr>
          <p:cNvPicPr>
            <a:picLocks noChangeAspect="1"/>
          </p:cNvPicPr>
          <p:nvPr/>
        </p:nvPicPr>
        <p:blipFill rotWithShape="1">
          <a:blip r:embed="rId6">
            <a:extLst>
              <a:ext uri="{28A0092B-C50C-407E-A947-70E740481C1C}">
                <a14:useLocalDpi xmlns:a14="http://schemas.microsoft.com/office/drawing/2010/main" val="0"/>
              </a:ext>
            </a:extLst>
          </a:blip>
          <a:srcRect l="7867" t="7375" r="7564" b="13200"/>
          <a:stretch/>
        </p:blipFill>
        <p:spPr>
          <a:xfrm>
            <a:off x="2544496" y="4477450"/>
            <a:ext cx="1812613" cy="1276777"/>
          </a:xfrm>
          <a:prstGeom prst="rect">
            <a:avLst/>
          </a:prstGeom>
        </p:spPr>
      </p:pic>
      <p:pic>
        <p:nvPicPr>
          <p:cNvPr id="17" name="Picture 16">
            <a:extLst>
              <a:ext uri="{FF2B5EF4-FFF2-40B4-BE49-F238E27FC236}">
                <a16:creationId xmlns:a16="http://schemas.microsoft.com/office/drawing/2014/main" xmlns="" id="{7F39C54B-26E8-4B73-8781-F3D64117BA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50" t="12020" r="6501" b="15105"/>
          <a:stretch/>
        </p:blipFill>
        <p:spPr>
          <a:xfrm>
            <a:off x="5392472" y="4461578"/>
            <a:ext cx="2000251" cy="1253022"/>
          </a:xfrm>
          <a:prstGeom prst="rect">
            <a:avLst/>
          </a:prstGeom>
        </p:spPr>
      </p:pic>
      <p:pic>
        <p:nvPicPr>
          <p:cNvPr id="19" name="Picture 18">
            <a:extLst>
              <a:ext uri="{FF2B5EF4-FFF2-40B4-BE49-F238E27FC236}">
                <a16:creationId xmlns:a16="http://schemas.microsoft.com/office/drawing/2014/main" xmlns="" id="{43AB2DCB-A99C-4D4C-94EF-9C22272BD666}"/>
              </a:ext>
            </a:extLst>
          </p:cNvPr>
          <p:cNvPicPr>
            <a:picLocks noChangeAspect="1"/>
          </p:cNvPicPr>
          <p:nvPr/>
        </p:nvPicPr>
        <p:blipFill rotWithShape="1">
          <a:blip r:embed="rId8">
            <a:extLst>
              <a:ext uri="{28A0092B-C50C-407E-A947-70E740481C1C}">
                <a14:useLocalDpi xmlns:a14="http://schemas.microsoft.com/office/drawing/2010/main" val="0"/>
              </a:ext>
            </a:extLst>
          </a:blip>
          <a:srcRect b="8510"/>
          <a:stretch/>
        </p:blipFill>
        <p:spPr>
          <a:xfrm>
            <a:off x="8833385" y="2926440"/>
            <a:ext cx="2174559" cy="1223356"/>
          </a:xfrm>
          <a:prstGeom prst="rect">
            <a:avLst/>
          </a:prstGeom>
        </p:spPr>
      </p:pic>
      <p:pic>
        <p:nvPicPr>
          <p:cNvPr id="21" name="Picture 20">
            <a:extLst>
              <a:ext uri="{FF2B5EF4-FFF2-40B4-BE49-F238E27FC236}">
                <a16:creationId xmlns:a16="http://schemas.microsoft.com/office/drawing/2014/main" xmlns="" id="{F3DA380C-DDCF-4157-ADCF-26D97D5E2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51168" y="4279755"/>
            <a:ext cx="1965960" cy="1474470"/>
          </a:xfrm>
          <a:prstGeom prst="rect">
            <a:avLst/>
          </a:prstGeom>
        </p:spPr>
      </p:pic>
      <p:pic>
        <p:nvPicPr>
          <p:cNvPr id="23" name="Picture 22">
            <a:extLst>
              <a:ext uri="{FF2B5EF4-FFF2-40B4-BE49-F238E27FC236}">
                <a16:creationId xmlns:a16="http://schemas.microsoft.com/office/drawing/2014/main" xmlns="" id="{EE0B05CF-1F6B-4999-AD5D-1B1A44A51C58}"/>
              </a:ext>
            </a:extLst>
          </p:cNvPr>
          <p:cNvPicPr>
            <a:picLocks noChangeAspect="1"/>
          </p:cNvPicPr>
          <p:nvPr/>
        </p:nvPicPr>
        <p:blipFill rotWithShape="1">
          <a:blip r:embed="rId10">
            <a:extLst>
              <a:ext uri="{28A0092B-C50C-407E-A947-70E740481C1C}">
                <a14:useLocalDpi xmlns:a14="http://schemas.microsoft.com/office/drawing/2010/main" val="0"/>
              </a:ext>
            </a:extLst>
          </a:blip>
          <a:srcRect t="39416" b="20486"/>
          <a:stretch/>
        </p:blipFill>
        <p:spPr>
          <a:xfrm>
            <a:off x="4120039" y="3236702"/>
            <a:ext cx="3810000" cy="1145811"/>
          </a:xfrm>
          <a:prstGeom prst="rect">
            <a:avLst/>
          </a:prstGeom>
        </p:spPr>
      </p:pic>
      <p:pic>
        <p:nvPicPr>
          <p:cNvPr id="25" name="Picture 24">
            <a:extLst>
              <a:ext uri="{FF2B5EF4-FFF2-40B4-BE49-F238E27FC236}">
                <a16:creationId xmlns:a16="http://schemas.microsoft.com/office/drawing/2014/main" xmlns="" id="{751EB85B-AD4C-41DF-85CF-D370B90D96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66262" y="3022188"/>
            <a:ext cx="1992357" cy="1494268"/>
          </a:xfrm>
          <a:prstGeom prst="rect">
            <a:avLst/>
          </a:prstGeom>
        </p:spPr>
      </p:pic>
      <p:sp>
        <p:nvSpPr>
          <p:cNvPr id="13" name="object 7">
            <a:extLst>
              <a:ext uri="{FF2B5EF4-FFF2-40B4-BE49-F238E27FC236}">
                <a16:creationId xmlns:a16="http://schemas.microsoft.com/office/drawing/2014/main" xmlns="" id="{39F0A7F1-399F-2D4F-B36B-253A7C4411B0}"/>
              </a:ext>
            </a:extLst>
          </p:cNvPr>
          <p:cNvSpPr>
            <a:spLocks noChangeArrowheads="1"/>
          </p:cNvSpPr>
          <p:nvPr/>
        </p:nvSpPr>
        <p:spPr bwMode="auto">
          <a:xfrm>
            <a:off x="899668" y="1071951"/>
            <a:ext cx="10108276" cy="99752"/>
          </a:xfrm>
          <a:custGeom>
            <a:avLst/>
            <a:gdLst>
              <a:gd name="T0" fmla="*/ 0 w 7010400"/>
              <a:gd name="T1" fmla="*/ 7010400 w 7010400"/>
            </a:gdLst>
            <a:ahLst/>
            <a:cxnLst>
              <a:cxn ang="0">
                <a:pos x="0" y="0"/>
              </a:cxn>
              <a:cxn ang="0">
                <a:pos x="7010400" y="0"/>
              </a:cxn>
            </a:cxnLst>
            <a:rect l="T0" t="0" r="T1" b="0"/>
            <a:pathLst>
              <a:path w="7010400">
                <a:moveTo>
                  <a:pt x="0" y="0"/>
                </a:moveTo>
                <a:lnTo>
                  <a:pt x="7010400" y="0"/>
                </a:lnTo>
              </a:path>
            </a:pathLst>
          </a:custGeom>
          <a:noFill/>
          <a:ln w="28575">
            <a:solidFill>
              <a:srgbClr val="000066"/>
            </a:solidFill>
            <a:miter lim="800000"/>
            <a:headEnd/>
            <a:tailEnd/>
          </a:ln>
        </p:spPr>
        <p:txBody>
          <a:bodyPr lIns="0" tIns="0" rIns="0" bIns="0"/>
          <a:lstStyle/>
          <a:p>
            <a:endParaRPr lang="en-US" sz="1350"/>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1780707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8786" y="265472"/>
            <a:ext cx="8414657" cy="605270"/>
          </a:xfrm>
        </p:spPr>
        <p:txBody>
          <a:bodyPr>
            <a:normAutofit/>
          </a:bodyPr>
          <a:lstStyle/>
          <a:p>
            <a:r>
              <a:rPr lang="en-US" sz="2700" b="1" dirty="0" err="1">
                <a:solidFill>
                  <a:srgbClr val="002060"/>
                </a:solidFill>
                <a:latin typeface="Arial"/>
                <a:cs typeface="Arial"/>
              </a:rPr>
              <a:t>Khẩu</a:t>
            </a:r>
            <a:r>
              <a:rPr lang="en-US" sz="2700" b="1" dirty="0">
                <a:solidFill>
                  <a:srgbClr val="002060"/>
                </a:solidFill>
                <a:latin typeface="Arial"/>
                <a:cs typeface="Arial"/>
              </a:rPr>
              <a:t> </a:t>
            </a:r>
            <a:r>
              <a:rPr lang="en-US" sz="2700" b="1" dirty="0" err="1">
                <a:solidFill>
                  <a:srgbClr val="002060"/>
                </a:solidFill>
                <a:latin typeface="Arial"/>
                <a:cs typeface="Arial"/>
              </a:rPr>
              <a:t>trang</a:t>
            </a:r>
            <a:endParaRPr lang="en-US" sz="2700" dirty="0">
              <a:solidFill>
                <a:srgbClr val="002060"/>
              </a:solidFill>
              <a:latin typeface="Arial"/>
              <a:cs typeface="Arial"/>
            </a:endParaRPr>
          </a:p>
        </p:txBody>
      </p:sp>
      <p:sp>
        <p:nvSpPr>
          <p:cNvPr id="4" name="Content Placeholder 3"/>
          <p:cNvSpPr>
            <a:spLocks noGrp="1"/>
          </p:cNvSpPr>
          <p:nvPr>
            <p:ph sz="quarter" idx="1"/>
          </p:nvPr>
        </p:nvSpPr>
        <p:spPr>
          <a:xfrm>
            <a:off x="531612" y="1771651"/>
            <a:ext cx="11414887" cy="3987961"/>
          </a:xfrm>
        </p:spPr>
        <p:txBody>
          <a:bodyPr>
            <a:noAutofit/>
          </a:bodyPr>
          <a:lstStyle/>
          <a:p>
            <a:pPr marL="0" indent="0">
              <a:lnSpc>
                <a:spcPct val="110000"/>
              </a:lnSpc>
              <a:spcBef>
                <a:spcPts val="450"/>
              </a:spcBef>
              <a:buNone/>
            </a:pPr>
            <a:r>
              <a:rPr lang="en-US" altLang="en-US" sz="2000" b="1" dirty="0" err="1">
                <a:latin typeface="Arial"/>
                <a:cs typeface="Arial"/>
              </a:rPr>
              <a:t>Khẩu</a:t>
            </a:r>
            <a:r>
              <a:rPr lang="en-US" altLang="en-US" sz="2000" b="1" dirty="0">
                <a:latin typeface="Arial"/>
                <a:cs typeface="Arial"/>
              </a:rPr>
              <a:t> </a:t>
            </a:r>
            <a:r>
              <a:rPr lang="en-US" altLang="en-US" sz="2000" b="1" dirty="0" err="1">
                <a:latin typeface="Arial"/>
                <a:cs typeface="Arial"/>
              </a:rPr>
              <a:t>trang</a:t>
            </a:r>
            <a:r>
              <a:rPr lang="en-US" altLang="en-US" sz="2000" b="1" dirty="0">
                <a:latin typeface="Arial"/>
                <a:cs typeface="Arial"/>
              </a:rPr>
              <a:t> y tế</a:t>
            </a:r>
          </a:p>
          <a:p>
            <a:pPr>
              <a:lnSpc>
                <a:spcPct val="110000"/>
              </a:lnSpc>
              <a:spcBef>
                <a:spcPts val="450"/>
              </a:spcBef>
              <a:buFont typeface="Wingdings" panose="05000000000000000000" pitchFamily="2" charset="2"/>
              <a:buChar char="Ø"/>
            </a:pPr>
            <a:r>
              <a:rPr lang="en-US" sz="2000" dirty="0" err="1">
                <a:latin typeface="Arial"/>
                <a:cs typeface="Arial"/>
              </a:rPr>
              <a:t>Ngăn</a:t>
            </a:r>
            <a:r>
              <a:rPr lang="en-US" sz="2000" dirty="0">
                <a:latin typeface="Arial"/>
                <a:cs typeface="Arial"/>
              </a:rPr>
              <a:t> </a:t>
            </a:r>
            <a:r>
              <a:rPr lang="en-US" sz="2000" dirty="0" err="1">
                <a:latin typeface="Arial"/>
                <a:cs typeface="Arial"/>
              </a:rPr>
              <a:t>ngừa</a:t>
            </a:r>
            <a:r>
              <a:rPr lang="en-US" sz="2000" dirty="0">
                <a:latin typeface="Arial"/>
                <a:cs typeface="Arial"/>
              </a:rPr>
              <a:t> </a:t>
            </a:r>
            <a:r>
              <a:rPr lang="en-US" sz="2000" dirty="0" err="1">
                <a:latin typeface="Arial"/>
                <a:cs typeface="Arial"/>
              </a:rPr>
              <a:t>các</a:t>
            </a:r>
            <a:r>
              <a:rPr lang="en-US" sz="2000" dirty="0">
                <a:latin typeface="Arial"/>
                <a:cs typeface="Arial"/>
              </a:rPr>
              <a:t> </a:t>
            </a:r>
            <a:r>
              <a:rPr lang="en-US" sz="2000" dirty="0" err="1">
                <a:latin typeface="Arial"/>
                <a:cs typeface="Arial"/>
              </a:rPr>
              <a:t>hạt</a:t>
            </a:r>
            <a:r>
              <a:rPr lang="en-US" sz="2000" dirty="0">
                <a:latin typeface="Arial"/>
                <a:cs typeface="Arial"/>
              </a:rPr>
              <a:t> </a:t>
            </a:r>
            <a:r>
              <a:rPr lang="en-US" sz="2000" dirty="0" err="1">
                <a:latin typeface="Arial"/>
                <a:cs typeface="Arial"/>
              </a:rPr>
              <a:t>văng</a:t>
            </a:r>
            <a:r>
              <a:rPr lang="en-US" sz="2000" dirty="0">
                <a:latin typeface="Arial"/>
                <a:cs typeface="Arial"/>
              </a:rPr>
              <a:t> </a:t>
            </a:r>
            <a:r>
              <a:rPr lang="en-US" sz="2000" dirty="0" err="1">
                <a:latin typeface="Arial"/>
                <a:cs typeface="Arial"/>
              </a:rPr>
              <a:t>bắn</a:t>
            </a:r>
            <a:r>
              <a:rPr lang="en-US" sz="2000" dirty="0">
                <a:latin typeface="Arial"/>
                <a:cs typeface="Arial"/>
              </a:rPr>
              <a:t> </a:t>
            </a:r>
            <a:r>
              <a:rPr lang="en-US" sz="2000" dirty="0" err="1">
                <a:latin typeface="Arial"/>
                <a:cs typeface="Arial"/>
              </a:rPr>
              <a:t>từ</a:t>
            </a:r>
            <a:r>
              <a:rPr lang="en-US" sz="2000" dirty="0">
                <a:latin typeface="Arial"/>
                <a:cs typeface="Arial"/>
              </a:rPr>
              <a:t> NB </a:t>
            </a:r>
            <a:r>
              <a:rPr lang="en-US" sz="2000" dirty="0" err="1">
                <a:latin typeface="Arial"/>
                <a:cs typeface="Arial"/>
              </a:rPr>
              <a:t>vào</a:t>
            </a:r>
            <a:r>
              <a:rPr lang="en-US" sz="2000" dirty="0">
                <a:latin typeface="Arial"/>
                <a:cs typeface="Arial"/>
              </a:rPr>
              <a:t> </a:t>
            </a:r>
            <a:r>
              <a:rPr lang="en-US" sz="2000" dirty="0" err="1">
                <a:latin typeface="Arial"/>
                <a:cs typeface="Arial"/>
              </a:rPr>
              <a:t>vùng</a:t>
            </a:r>
            <a:r>
              <a:rPr lang="en-US" sz="2000" dirty="0">
                <a:latin typeface="Arial"/>
                <a:cs typeface="Arial"/>
              </a:rPr>
              <a:t> </a:t>
            </a:r>
            <a:r>
              <a:rPr lang="en-US" sz="2000" dirty="0" err="1">
                <a:latin typeface="Arial"/>
                <a:cs typeface="Arial"/>
              </a:rPr>
              <a:t>màng</a:t>
            </a:r>
            <a:r>
              <a:rPr lang="en-US" sz="2000" dirty="0">
                <a:latin typeface="Arial"/>
                <a:cs typeface="Arial"/>
              </a:rPr>
              <a:t> </a:t>
            </a:r>
            <a:r>
              <a:rPr lang="en-US" sz="2000" dirty="0" err="1">
                <a:latin typeface="Arial"/>
                <a:cs typeface="Arial"/>
              </a:rPr>
              <a:t>nhầy</a:t>
            </a:r>
            <a:r>
              <a:rPr lang="en-US" sz="2000" dirty="0">
                <a:latin typeface="Arial"/>
                <a:cs typeface="Arial"/>
              </a:rPr>
              <a:t> </a:t>
            </a:r>
            <a:r>
              <a:rPr lang="en-US" sz="2000" dirty="0" err="1">
                <a:latin typeface="Arial"/>
                <a:cs typeface="Arial"/>
              </a:rPr>
              <a:t>của</a:t>
            </a:r>
            <a:r>
              <a:rPr lang="en-US" sz="2000" dirty="0">
                <a:latin typeface="Arial"/>
                <a:cs typeface="Arial"/>
              </a:rPr>
              <a:t> NVYT (</a:t>
            </a:r>
            <a:r>
              <a:rPr lang="en-US" sz="2000" dirty="0" err="1">
                <a:latin typeface="Arial"/>
                <a:cs typeface="Arial"/>
              </a:rPr>
              <a:t>mũi</a:t>
            </a:r>
            <a:r>
              <a:rPr lang="en-US" sz="2000" dirty="0">
                <a:latin typeface="Arial"/>
                <a:cs typeface="Arial"/>
              </a:rPr>
              <a:t>, </a:t>
            </a:r>
            <a:r>
              <a:rPr lang="en-US" sz="2000" dirty="0" err="1">
                <a:latin typeface="Arial"/>
                <a:cs typeface="Arial"/>
              </a:rPr>
              <a:t>miệng</a:t>
            </a:r>
            <a:r>
              <a:rPr lang="en-US" sz="2000" dirty="0">
                <a:latin typeface="Arial"/>
                <a:cs typeface="Arial"/>
              </a:rPr>
              <a:t>, </a:t>
            </a:r>
            <a:r>
              <a:rPr lang="en-US" sz="2000" dirty="0" err="1">
                <a:latin typeface="Arial"/>
                <a:cs typeface="Arial"/>
              </a:rPr>
              <a:t>mắt</a:t>
            </a:r>
            <a:r>
              <a:rPr lang="en-US" sz="2000" dirty="0">
                <a:latin typeface="Arial"/>
                <a:cs typeface="Arial"/>
              </a:rPr>
              <a:t>…)</a:t>
            </a:r>
            <a:endParaRPr lang="en-US" altLang="en-US" sz="2000" dirty="0">
              <a:latin typeface="Arial"/>
              <a:cs typeface="Arial"/>
            </a:endParaRPr>
          </a:p>
          <a:p>
            <a:pPr>
              <a:lnSpc>
                <a:spcPct val="110000"/>
              </a:lnSpc>
              <a:spcBef>
                <a:spcPts val="450"/>
              </a:spcBef>
              <a:buFont typeface="Wingdings" panose="05000000000000000000" pitchFamily="2" charset="2"/>
              <a:buChar char="Ø"/>
            </a:pPr>
            <a:r>
              <a:rPr lang="en-US" sz="2000" dirty="0" err="1">
                <a:latin typeface="Arial"/>
                <a:cs typeface="Arial"/>
              </a:rPr>
              <a:t>Ngăn</a:t>
            </a:r>
            <a:r>
              <a:rPr lang="en-US" sz="2000" dirty="0">
                <a:latin typeface="Arial"/>
                <a:cs typeface="Arial"/>
              </a:rPr>
              <a:t> </a:t>
            </a:r>
            <a:r>
              <a:rPr lang="en-US" sz="2000" dirty="0" err="1">
                <a:latin typeface="Arial"/>
                <a:cs typeface="Arial"/>
              </a:rPr>
              <a:t>ngừa</a:t>
            </a:r>
            <a:r>
              <a:rPr lang="en-US" sz="2000" dirty="0">
                <a:latin typeface="Arial"/>
                <a:cs typeface="Arial"/>
              </a:rPr>
              <a:t> </a:t>
            </a:r>
            <a:r>
              <a:rPr lang="en-US" sz="2000" dirty="0" err="1">
                <a:latin typeface="Arial"/>
                <a:cs typeface="Arial"/>
              </a:rPr>
              <a:t>dịch</a:t>
            </a:r>
            <a:r>
              <a:rPr lang="en-US" sz="2000" dirty="0">
                <a:latin typeface="Arial"/>
                <a:cs typeface="Arial"/>
              </a:rPr>
              <a:t> </a:t>
            </a:r>
            <a:r>
              <a:rPr lang="en-US" sz="2000" dirty="0" err="1">
                <a:latin typeface="Arial"/>
                <a:cs typeface="Arial"/>
              </a:rPr>
              <a:t>tiết</a:t>
            </a:r>
            <a:r>
              <a:rPr lang="en-US" sz="2000" dirty="0">
                <a:latin typeface="Arial"/>
                <a:cs typeface="Arial"/>
              </a:rPr>
              <a:t> </a:t>
            </a:r>
            <a:r>
              <a:rPr lang="en-US" sz="2000" dirty="0" err="1">
                <a:latin typeface="Arial"/>
                <a:cs typeface="Arial"/>
              </a:rPr>
              <a:t>hô</a:t>
            </a:r>
            <a:r>
              <a:rPr lang="en-US" sz="2000" dirty="0">
                <a:latin typeface="Arial"/>
                <a:cs typeface="Arial"/>
              </a:rPr>
              <a:t> </a:t>
            </a:r>
            <a:r>
              <a:rPr lang="en-US" sz="2000" dirty="0" err="1">
                <a:latin typeface="Arial"/>
                <a:cs typeface="Arial"/>
              </a:rPr>
              <a:t>hấp</a:t>
            </a:r>
            <a:r>
              <a:rPr lang="en-US" sz="2000" dirty="0">
                <a:latin typeface="Arial"/>
                <a:cs typeface="Arial"/>
              </a:rPr>
              <a:t> </a:t>
            </a:r>
            <a:r>
              <a:rPr lang="en-US" sz="2000" dirty="0" err="1">
                <a:latin typeface="Arial"/>
                <a:cs typeface="Arial"/>
              </a:rPr>
              <a:t>văng</a:t>
            </a:r>
            <a:r>
              <a:rPr lang="en-US" sz="2000" dirty="0">
                <a:latin typeface="Arial"/>
                <a:cs typeface="Arial"/>
              </a:rPr>
              <a:t> </a:t>
            </a:r>
            <a:r>
              <a:rPr lang="en-US" sz="2000" dirty="0" err="1">
                <a:latin typeface="Arial"/>
                <a:cs typeface="Arial"/>
              </a:rPr>
              <a:t>bắng</a:t>
            </a:r>
            <a:r>
              <a:rPr lang="en-US" sz="2000" dirty="0">
                <a:latin typeface="Arial"/>
                <a:cs typeface="Arial"/>
              </a:rPr>
              <a:t> </a:t>
            </a:r>
            <a:r>
              <a:rPr lang="en-US" sz="2000" dirty="0" err="1">
                <a:latin typeface="Arial"/>
                <a:cs typeface="Arial"/>
              </a:rPr>
              <a:t>từ</a:t>
            </a:r>
            <a:r>
              <a:rPr lang="en-US" sz="2000" dirty="0">
                <a:latin typeface="Arial"/>
                <a:cs typeface="Arial"/>
              </a:rPr>
              <a:t> NVYT </a:t>
            </a:r>
            <a:r>
              <a:rPr lang="en-US" sz="2000" dirty="0" err="1">
                <a:latin typeface="Arial"/>
                <a:cs typeface="Arial"/>
              </a:rPr>
              <a:t>vào</a:t>
            </a:r>
            <a:r>
              <a:rPr lang="en-US" sz="2000" dirty="0">
                <a:latin typeface="Arial"/>
                <a:cs typeface="Arial"/>
              </a:rPr>
              <a:t> NB</a:t>
            </a:r>
          </a:p>
          <a:p>
            <a:pPr marL="0" indent="0">
              <a:lnSpc>
                <a:spcPct val="110000"/>
              </a:lnSpc>
              <a:spcBef>
                <a:spcPts val="450"/>
              </a:spcBef>
              <a:buNone/>
            </a:pPr>
            <a:endParaRPr lang="en-US" sz="2000" dirty="0">
              <a:latin typeface="Arial"/>
              <a:cs typeface="Arial"/>
            </a:endParaRPr>
          </a:p>
          <a:p>
            <a:pPr marL="0" indent="0">
              <a:lnSpc>
                <a:spcPct val="110000"/>
              </a:lnSpc>
              <a:spcBef>
                <a:spcPts val="450"/>
              </a:spcBef>
              <a:buNone/>
            </a:pPr>
            <a:endParaRPr lang="en-US" sz="2000" dirty="0">
              <a:latin typeface="Arial"/>
              <a:cs typeface="Arial"/>
            </a:endParaRPr>
          </a:p>
          <a:p>
            <a:pPr marL="0" indent="0">
              <a:lnSpc>
                <a:spcPct val="110000"/>
              </a:lnSpc>
              <a:spcBef>
                <a:spcPts val="450"/>
              </a:spcBef>
              <a:buNone/>
            </a:pPr>
            <a:r>
              <a:rPr lang="en-US" sz="2000" b="1" dirty="0" err="1">
                <a:latin typeface="Arial"/>
                <a:cs typeface="Arial"/>
              </a:rPr>
              <a:t>Khẩu</a:t>
            </a:r>
            <a:r>
              <a:rPr lang="en-US" sz="2000" b="1" dirty="0">
                <a:latin typeface="Arial"/>
                <a:cs typeface="Arial"/>
              </a:rPr>
              <a:t> </a:t>
            </a:r>
            <a:r>
              <a:rPr lang="en-US" sz="2000" b="1" dirty="0" err="1">
                <a:latin typeface="Arial"/>
                <a:cs typeface="Arial"/>
              </a:rPr>
              <a:t>trang</a:t>
            </a:r>
            <a:r>
              <a:rPr lang="en-US" sz="2000" b="1" dirty="0">
                <a:latin typeface="Arial"/>
                <a:cs typeface="Arial"/>
              </a:rPr>
              <a:t> </a:t>
            </a:r>
            <a:r>
              <a:rPr lang="en-US" sz="2000" b="1" dirty="0" err="1">
                <a:latin typeface="Arial"/>
                <a:cs typeface="Arial"/>
              </a:rPr>
              <a:t>hiệu</a:t>
            </a:r>
            <a:r>
              <a:rPr lang="en-US" sz="2000" b="1" dirty="0">
                <a:latin typeface="Arial"/>
                <a:cs typeface="Arial"/>
              </a:rPr>
              <a:t> </a:t>
            </a:r>
            <a:r>
              <a:rPr lang="en-US" sz="2000" b="1" dirty="0" err="1">
                <a:latin typeface="Arial"/>
                <a:cs typeface="Arial"/>
              </a:rPr>
              <a:t>suất</a:t>
            </a:r>
            <a:r>
              <a:rPr lang="en-US" sz="2000" b="1" dirty="0">
                <a:latin typeface="Arial"/>
                <a:cs typeface="Arial"/>
              </a:rPr>
              <a:t> </a:t>
            </a:r>
            <a:r>
              <a:rPr lang="en-US" sz="2000" b="1" dirty="0" err="1">
                <a:latin typeface="Arial"/>
                <a:cs typeface="Arial"/>
              </a:rPr>
              <a:t>lọc</a:t>
            </a:r>
            <a:r>
              <a:rPr lang="en-US" sz="2000" b="1" dirty="0">
                <a:latin typeface="Arial"/>
                <a:cs typeface="Arial"/>
              </a:rPr>
              <a:t> </a:t>
            </a:r>
            <a:r>
              <a:rPr lang="en-US" sz="2000" b="1" dirty="0" err="1">
                <a:latin typeface="Arial"/>
                <a:cs typeface="Arial"/>
              </a:rPr>
              <a:t>cao</a:t>
            </a:r>
            <a:r>
              <a:rPr lang="en-US" sz="2000" b="1" dirty="0">
                <a:latin typeface="Arial"/>
                <a:cs typeface="Arial"/>
              </a:rPr>
              <a:t> (</a:t>
            </a:r>
            <a:r>
              <a:rPr lang="en-US" sz="2000" b="1" dirty="0" err="1">
                <a:latin typeface="Arial"/>
                <a:cs typeface="Arial"/>
              </a:rPr>
              <a:t>vd</a:t>
            </a:r>
            <a:r>
              <a:rPr lang="en-US" sz="2000" b="1" dirty="0">
                <a:latin typeface="Arial"/>
                <a:cs typeface="Arial"/>
              </a:rPr>
              <a:t>. N95)</a:t>
            </a:r>
          </a:p>
          <a:p>
            <a:pPr>
              <a:lnSpc>
                <a:spcPct val="110000"/>
              </a:lnSpc>
              <a:spcBef>
                <a:spcPts val="450"/>
              </a:spcBef>
              <a:buFont typeface="Wingdings" panose="05000000000000000000" pitchFamily="2" charset="2"/>
              <a:buChar char="Ø"/>
            </a:pPr>
            <a:r>
              <a:rPr lang="en-US" sz="2000" dirty="0" err="1">
                <a:latin typeface="Arial"/>
                <a:cs typeface="Arial"/>
              </a:rPr>
              <a:t>Lọc</a:t>
            </a:r>
            <a:r>
              <a:rPr lang="en-US" sz="2000" dirty="0">
                <a:latin typeface="Arial"/>
                <a:cs typeface="Arial"/>
              </a:rPr>
              <a:t> </a:t>
            </a:r>
            <a:r>
              <a:rPr lang="en-US" sz="2000" dirty="0" err="1">
                <a:latin typeface="Arial"/>
                <a:cs typeface="Arial"/>
              </a:rPr>
              <a:t>các</a:t>
            </a:r>
            <a:r>
              <a:rPr lang="en-US" sz="2000" dirty="0">
                <a:latin typeface="Arial"/>
                <a:cs typeface="Arial"/>
              </a:rPr>
              <a:t> </a:t>
            </a:r>
            <a:r>
              <a:rPr lang="en-US" sz="2000" dirty="0" err="1">
                <a:latin typeface="Arial"/>
                <a:cs typeface="Arial"/>
              </a:rPr>
              <a:t>hạt</a:t>
            </a:r>
            <a:r>
              <a:rPr lang="en-US" sz="2000" dirty="0">
                <a:latin typeface="Arial"/>
                <a:cs typeface="Arial"/>
              </a:rPr>
              <a:t> </a:t>
            </a:r>
            <a:r>
              <a:rPr lang="en-US" sz="2000" dirty="0" err="1">
                <a:latin typeface="Arial"/>
                <a:cs typeface="Arial"/>
              </a:rPr>
              <a:t>nhỏ</a:t>
            </a:r>
            <a:r>
              <a:rPr lang="en-US" sz="2000" dirty="0">
                <a:latin typeface="Arial"/>
                <a:cs typeface="Arial"/>
              </a:rPr>
              <a:t> </a:t>
            </a:r>
            <a:r>
              <a:rPr lang="en-US" sz="2000" dirty="0" err="1">
                <a:latin typeface="Arial"/>
                <a:cs typeface="Arial"/>
              </a:rPr>
              <a:t>trong</a:t>
            </a:r>
            <a:r>
              <a:rPr lang="en-US" sz="2000" dirty="0">
                <a:latin typeface="Arial"/>
                <a:cs typeface="Arial"/>
              </a:rPr>
              <a:t> </a:t>
            </a:r>
            <a:r>
              <a:rPr lang="en-US" sz="2000" dirty="0" err="1">
                <a:latin typeface="Arial"/>
                <a:cs typeface="Arial"/>
              </a:rPr>
              <a:t>không</a:t>
            </a:r>
            <a:r>
              <a:rPr lang="en-US" sz="2000" dirty="0">
                <a:latin typeface="Arial"/>
                <a:cs typeface="Arial"/>
              </a:rPr>
              <a:t> </a:t>
            </a:r>
            <a:r>
              <a:rPr lang="en-US" sz="2000" dirty="0" err="1">
                <a:latin typeface="Arial"/>
                <a:cs typeface="Arial"/>
              </a:rPr>
              <a:t>khí</a:t>
            </a:r>
            <a:r>
              <a:rPr lang="en-US" sz="2000" dirty="0">
                <a:latin typeface="Arial"/>
                <a:cs typeface="Arial"/>
              </a:rPr>
              <a:t>, </a:t>
            </a:r>
            <a:r>
              <a:rPr lang="en-US" sz="2000" dirty="0" err="1">
                <a:latin typeface="Arial"/>
                <a:cs typeface="Arial"/>
              </a:rPr>
              <a:t>giảm</a:t>
            </a:r>
            <a:r>
              <a:rPr lang="en-US" sz="2000" dirty="0">
                <a:latin typeface="Arial"/>
                <a:cs typeface="Arial"/>
              </a:rPr>
              <a:t> </a:t>
            </a:r>
            <a:r>
              <a:rPr lang="en-US" sz="2000" dirty="0" err="1">
                <a:latin typeface="Arial"/>
                <a:cs typeface="Arial"/>
              </a:rPr>
              <a:t>thiểu</a:t>
            </a:r>
            <a:r>
              <a:rPr lang="en-US" sz="2000" dirty="0">
                <a:latin typeface="Arial"/>
                <a:cs typeface="Arial"/>
              </a:rPr>
              <a:t> </a:t>
            </a:r>
            <a:r>
              <a:rPr lang="en-US" sz="2000" dirty="0" err="1">
                <a:latin typeface="Arial"/>
                <a:cs typeface="Arial"/>
              </a:rPr>
              <a:t>tối</a:t>
            </a:r>
            <a:r>
              <a:rPr lang="en-US" sz="2000" dirty="0">
                <a:latin typeface="Arial"/>
                <a:cs typeface="Arial"/>
              </a:rPr>
              <a:t> </a:t>
            </a:r>
            <a:r>
              <a:rPr lang="en-US" sz="2000" dirty="0" err="1">
                <a:latin typeface="Arial"/>
                <a:cs typeface="Arial"/>
              </a:rPr>
              <a:t>đa</a:t>
            </a:r>
            <a:r>
              <a:rPr lang="en-US" sz="2000" dirty="0">
                <a:latin typeface="Arial"/>
                <a:cs typeface="Arial"/>
              </a:rPr>
              <a:t> </a:t>
            </a:r>
            <a:r>
              <a:rPr lang="en-US" sz="2000" dirty="0" err="1">
                <a:latin typeface="Arial"/>
                <a:cs typeface="Arial"/>
              </a:rPr>
              <a:t>số</a:t>
            </a:r>
            <a:r>
              <a:rPr lang="en-US" sz="2000" dirty="0">
                <a:latin typeface="Arial"/>
                <a:cs typeface="Arial"/>
              </a:rPr>
              <a:t> l</a:t>
            </a:r>
            <a:r>
              <a:rPr lang="vi-VN" sz="2000" dirty="0">
                <a:latin typeface="Arial"/>
                <a:cs typeface="Arial"/>
              </a:rPr>
              <a:t>ư</a:t>
            </a:r>
            <a:r>
              <a:rPr lang="en-US" sz="2000" dirty="0" err="1">
                <a:latin typeface="Arial"/>
                <a:cs typeface="Arial"/>
              </a:rPr>
              <a:t>ợng</a:t>
            </a:r>
            <a:r>
              <a:rPr lang="en-US" sz="2000" dirty="0">
                <a:latin typeface="Arial"/>
                <a:cs typeface="Arial"/>
              </a:rPr>
              <a:t> </a:t>
            </a:r>
            <a:r>
              <a:rPr lang="en-US" sz="2000" dirty="0" err="1">
                <a:latin typeface="Arial"/>
                <a:cs typeface="Arial"/>
              </a:rPr>
              <a:t>các</a:t>
            </a:r>
            <a:r>
              <a:rPr lang="en-US" sz="2000" dirty="0">
                <a:latin typeface="Arial"/>
                <a:cs typeface="Arial"/>
              </a:rPr>
              <a:t> </a:t>
            </a:r>
            <a:r>
              <a:rPr lang="en-US" sz="2000" dirty="0" err="1">
                <a:latin typeface="Arial"/>
                <a:cs typeface="Arial"/>
              </a:rPr>
              <a:t>hạt</a:t>
            </a:r>
            <a:r>
              <a:rPr lang="en-US" sz="2000" dirty="0">
                <a:latin typeface="Arial"/>
                <a:cs typeface="Arial"/>
              </a:rPr>
              <a:t> </a:t>
            </a:r>
            <a:r>
              <a:rPr lang="en-US" sz="2000" dirty="0" err="1">
                <a:latin typeface="Arial"/>
                <a:cs typeface="Arial"/>
              </a:rPr>
              <a:t>hoặc</a:t>
            </a:r>
            <a:r>
              <a:rPr lang="en-US" sz="2000" dirty="0">
                <a:latin typeface="Arial"/>
                <a:cs typeface="Arial"/>
              </a:rPr>
              <a:t> VSV </a:t>
            </a:r>
            <a:r>
              <a:rPr lang="en-US" sz="2000" dirty="0" smtClean="0">
                <a:latin typeface="Arial"/>
                <a:cs typeface="Arial"/>
              </a:rPr>
              <a:t>ng</a:t>
            </a:r>
            <a:r>
              <a:rPr lang="vi-VN" sz="2000" dirty="0">
                <a:latin typeface="Arial"/>
                <a:cs typeface="Arial"/>
              </a:rPr>
              <a:t>ư</a:t>
            </a:r>
            <a:r>
              <a:rPr lang="en-US" sz="2000" dirty="0" err="1">
                <a:latin typeface="Arial"/>
                <a:cs typeface="Arial"/>
              </a:rPr>
              <a:t>ời</a:t>
            </a:r>
            <a:r>
              <a:rPr lang="en-US" sz="2000" dirty="0">
                <a:latin typeface="Arial"/>
                <a:cs typeface="Arial"/>
              </a:rPr>
              <a:t> </a:t>
            </a:r>
            <a:r>
              <a:rPr lang="en-US" sz="2000" dirty="0" err="1">
                <a:latin typeface="Arial"/>
                <a:cs typeface="Arial"/>
              </a:rPr>
              <a:t>đeo</a:t>
            </a:r>
            <a:r>
              <a:rPr lang="en-US" sz="2000" dirty="0">
                <a:latin typeface="Arial"/>
                <a:cs typeface="Arial"/>
              </a:rPr>
              <a:t> </a:t>
            </a:r>
            <a:r>
              <a:rPr lang="en-US" sz="2000" dirty="0" err="1">
                <a:latin typeface="Arial"/>
                <a:cs typeface="Arial"/>
              </a:rPr>
              <a:t>hít</a:t>
            </a:r>
            <a:r>
              <a:rPr lang="en-US" sz="2000" dirty="0">
                <a:latin typeface="Arial"/>
                <a:cs typeface="Arial"/>
              </a:rPr>
              <a:t> </a:t>
            </a:r>
            <a:r>
              <a:rPr lang="en-US" sz="2000" dirty="0" err="1">
                <a:latin typeface="Arial"/>
                <a:cs typeface="Arial"/>
              </a:rPr>
              <a:t>vào</a:t>
            </a:r>
            <a:endParaRPr lang="en-US" sz="2000" dirty="0">
              <a:latin typeface="Arial"/>
              <a:cs typeface="Arial"/>
            </a:endParaRPr>
          </a:p>
          <a:p>
            <a:pPr>
              <a:lnSpc>
                <a:spcPct val="110000"/>
              </a:lnSpc>
              <a:spcBef>
                <a:spcPts val="450"/>
              </a:spcBef>
              <a:buFont typeface="Wingdings" panose="05000000000000000000" pitchFamily="2" charset="2"/>
              <a:buChar char="Ø"/>
            </a:pPr>
            <a:r>
              <a:rPr lang="en-US" sz="2000" dirty="0" err="1">
                <a:latin typeface="Arial"/>
                <a:cs typeface="Arial"/>
              </a:rPr>
              <a:t>Bảo</a:t>
            </a:r>
            <a:r>
              <a:rPr lang="en-US" sz="2000" dirty="0">
                <a:latin typeface="Arial"/>
                <a:cs typeface="Arial"/>
              </a:rPr>
              <a:t> </a:t>
            </a:r>
            <a:r>
              <a:rPr lang="en-US" sz="2000" dirty="0" err="1">
                <a:latin typeface="Arial"/>
                <a:cs typeface="Arial"/>
              </a:rPr>
              <a:t>vệ</a:t>
            </a:r>
            <a:r>
              <a:rPr lang="en-US" sz="2000" dirty="0">
                <a:latin typeface="Arial"/>
                <a:cs typeface="Arial"/>
              </a:rPr>
              <a:t> NVYT </a:t>
            </a:r>
            <a:r>
              <a:rPr lang="en-US" sz="2000" dirty="0" err="1">
                <a:latin typeface="Arial"/>
                <a:cs typeface="Arial"/>
              </a:rPr>
              <a:t>khỏi</a:t>
            </a:r>
            <a:r>
              <a:rPr lang="en-US" sz="2000" dirty="0">
                <a:latin typeface="Arial"/>
                <a:cs typeface="Arial"/>
              </a:rPr>
              <a:t> </a:t>
            </a:r>
            <a:r>
              <a:rPr lang="en-US" sz="2000" dirty="0" err="1">
                <a:latin typeface="Arial"/>
                <a:cs typeface="Arial"/>
              </a:rPr>
              <a:t>việc</a:t>
            </a:r>
            <a:r>
              <a:rPr lang="en-US" sz="2000" dirty="0">
                <a:latin typeface="Arial"/>
                <a:cs typeface="Arial"/>
              </a:rPr>
              <a:t> </a:t>
            </a:r>
            <a:r>
              <a:rPr lang="en-US" sz="2000" dirty="0" err="1">
                <a:latin typeface="Arial"/>
                <a:cs typeface="Arial"/>
              </a:rPr>
              <a:t>hít</a:t>
            </a:r>
            <a:r>
              <a:rPr lang="en-US" sz="2000" dirty="0">
                <a:latin typeface="Arial"/>
                <a:cs typeface="Arial"/>
              </a:rPr>
              <a:t> </a:t>
            </a:r>
            <a:r>
              <a:rPr lang="en-US" sz="2000" dirty="0" err="1">
                <a:latin typeface="Arial"/>
                <a:cs typeface="Arial"/>
              </a:rPr>
              <a:t>phải</a:t>
            </a:r>
            <a:r>
              <a:rPr lang="en-US" sz="2000" dirty="0">
                <a:latin typeface="Arial"/>
                <a:cs typeface="Arial"/>
              </a:rPr>
              <a:t> </a:t>
            </a:r>
            <a:r>
              <a:rPr lang="en-US" sz="2000" dirty="0" err="1">
                <a:latin typeface="Arial"/>
                <a:cs typeface="Arial"/>
              </a:rPr>
              <a:t>các</a:t>
            </a:r>
            <a:r>
              <a:rPr lang="en-US" sz="2000" dirty="0">
                <a:latin typeface="Arial"/>
                <a:cs typeface="Arial"/>
              </a:rPr>
              <a:t> </a:t>
            </a:r>
            <a:r>
              <a:rPr lang="en-US" sz="2000" dirty="0" err="1">
                <a:latin typeface="Arial"/>
                <a:cs typeface="Arial"/>
              </a:rPr>
              <a:t>hạt</a:t>
            </a:r>
            <a:r>
              <a:rPr lang="en-US" sz="2000" dirty="0">
                <a:latin typeface="Arial"/>
                <a:cs typeface="Arial"/>
              </a:rPr>
              <a:t> </a:t>
            </a:r>
            <a:r>
              <a:rPr lang="en-US" sz="2000" dirty="0" err="1">
                <a:latin typeface="Arial"/>
                <a:cs typeface="Arial"/>
              </a:rPr>
              <a:t>nhỏ</a:t>
            </a:r>
            <a:r>
              <a:rPr lang="en-US" sz="2000" dirty="0">
                <a:latin typeface="Arial"/>
                <a:cs typeface="Arial"/>
              </a:rPr>
              <a:t> </a:t>
            </a:r>
            <a:r>
              <a:rPr lang="en-US" sz="2000" dirty="0" err="1">
                <a:latin typeface="Arial"/>
                <a:cs typeface="Arial"/>
              </a:rPr>
              <a:t>chứa</a:t>
            </a:r>
            <a:r>
              <a:rPr lang="en-US" sz="2000" dirty="0">
                <a:latin typeface="Arial"/>
                <a:cs typeface="Arial"/>
              </a:rPr>
              <a:t> VSV </a:t>
            </a:r>
            <a:r>
              <a:rPr lang="en-US" sz="2000" dirty="0" err="1">
                <a:latin typeface="Arial"/>
                <a:cs typeface="Arial"/>
              </a:rPr>
              <a:t>lây</a:t>
            </a:r>
            <a:r>
              <a:rPr lang="en-US" sz="2000" dirty="0">
                <a:latin typeface="Arial"/>
                <a:cs typeface="Arial"/>
              </a:rPr>
              <a:t> </a:t>
            </a:r>
            <a:r>
              <a:rPr lang="en-US" sz="2000" dirty="0" err="1">
                <a:latin typeface="Arial"/>
                <a:cs typeface="Arial"/>
              </a:rPr>
              <a:t>nhiễm</a:t>
            </a:r>
            <a:r>
              <a:rPr lang="en-US" sz="2000" dirty="0">
                <a:latin typeface="Arial"/>
                <a:cs typeface="Arial"/>
              </a:rPr>
              <a:t> </a:t>
            </a:r>
            <a:r>
              <a:rPr lang="en-US" sz="2000" dirty="0" err="1">
                <a:latin typeface="Arial"/>
                <a:cs typeface="Arial"/>
              </a:rPr>
              <a:t>trong</a:t>
            </a:r>
            <a:r>
              <a:rPr lang="en-US" sz="2000" dirty="0">
                <a:latin typeface="Arial"/>
                <a:cs typeface="Arial"/>
              </a:rPr>
              <a:t> </a:t>
            </a:r>
            <a:r>
              <a:rPr lang="en-US" sz="2000" dirty="0" err="1">
                <a:latin typeface="Arial"/>
                <a:cs typeface="Arial"/>
              </a:rPr>
              <a:t>không</a:t>
            </a:r>
            <a:r>
              <a:rPr lang="en-US" sz="2000" dirty="0">
                <a:latin typeface="Arial"/>
                <a:cs typeface="Arial"/>
              </a:rPr>
              <a:t> </a:t>
            </a:r>
            <a:r>
              <a:rPr lang="en-US" sz="2000" dirty="0" err="1">
                <a:latin typeface="Arial"/>
                <a:cs typeface="Arial"/>
              </a:rPr>
              <a:t>khí</a:t>
            </a:r>
            <a:r>
              <a:rPr lang="en-US" sz="2000" dirty="0">
                <a:latin typeface="Arial"/>
                <a:cs typeface="Arial"/>
              </a:rPr>
              <a:t>.</a:t>
            </a:r>
          </a:p>
          <a:p>
            <a:pPr>
              <a:lnSpc>
                <a:spcPct val="110000"/>
              </a:lnSpc>
              <a:spcBef>
                <a:spcPts val="450"/>
              </a:spcBef>
              <a:buFont typeface="Wingdings" panose="05000000000000000000" pitchFamily="2" charset="2"/>
              <a:buChar char="Ø"/>
            </a:pPr>
            <a:r>
              <a:rPr lang="en-US" sz="2000" dirty="0" err="1">
                <a:latin typeface="Arial"/>
                <a:cs typeface="Arial"/>
              </a:rPr>
              <a:t>Khẩu</a:t>
            </a:r>
            <a:r>
              <a:rPr lang="en-US" sz="2000" dirty="0">
                <a:latin typeface="Arial"/>
                <a:cs typeface="Arial"/>
              </a:rPr>
              <a:t> </a:t>
            </a:r>
            <a:r>
              <a:rPr lang="en-US" sz="2000" dirty="0" err="1">
                <a:latin typeface="Arial"/>
                <a:cs typeface="Arial"/>
              </a:rPr>
              <a:t>trang</a:t>
            </a:r>
            <a:r>
              <a:rPr lang="en-US" sz="2000" dirty="0">
                <a:latin typeface="Arial"/>
                <a:cs typeface="Arial"/>
              </a:rPr>
              <a:t> N95 </a:t>
            </a:r>
            <a:r>
              <a:rPr lang="en-US" sz="2000" dirty="0" err="1">
                <a:latin typeface="Arial"/>
                <a:cs typeface="Arial"/>
              </a:rPr>
              <a:t>là</a:t>
            </a:r>
            <a:r>
              <a:rPr lang="en-US" sz="2000" dirty="0">
                <a:latin typeface="Arial"/>
                <a:cs typeface="Arial"/>
              </a:rPr>
              <a:t> </a:t>
            </a:r>
            <a:r>
              <a:rPr lang="en-US" sz="2000" dirty="0" err="1">
                <a:latin typeface="Arial"/>
                <a:cs typeface="Arial"/>
              </a:rPr>
              <a:t>loại</a:t>
            </a:r>
            <a:r>
              <a:rPr lang="en-US" sz="2000" dirty="0">
                <a:latin typeface="Arial"/>
                <a:cs typeface="Arial"/>
              </a:rPr>
              <a:t> </a:t>
            </a:r>
            <a:r>
              <a:rPr lang="en-US" sz="2000" dirty="0" err="1">
                <a:latin typeface="Arial"/>
                <a:cs typeface="Arial"/>
              </a:rPr>
              <a:t>khẩu</a:t>
            </a:r>
            <a:r>
              <a:rPr lang="en-US" sz="2000" dirty="0">
                <a:latin typeface="Arial"/>
                <a:cs typeface="Arial"/>
              </a:rPr>
              <a:t> </a:t>
            </a:r>
            <a:r>
              <a:rPr lang="en-US" sz="2000" dirty="0" err="1">
                <a:latin typeface="Arial"/>
                <a:cs typeface="Arial"/>
              </a:rPr>
              <a:t>trang</a:t>
            </a:r>
            <a:r>
              <a:rPr lang="en-US" sz="2000" dirty="0">
                <a:latin typeface="Arial"/>
                <a:cs typeface="Arial"/>
              </a:rPr>
              <a:t> </a:t>
            </a:r>
            <a:r>
              <a:rPr lang="en-US" sz="2000" dirty="0" err="1">
                <a:latin typeface="Arial"/>
                <a:cs typeface="Arial"/>
              </a:rPr>
              <a:t>hiệu</a:t>
            </a:r>
            <a:r>
              <a:rPr lang="en-US" sz="2000" dirty="0">
                <a:latin typeface="Arial"/>
                <a:cs typeface="Arial"/>
              </a:rPr>
              <a:t> </a:t>
            </a:r>
            <a:r>
              <a:rPr lang="en-US" sz="2000" dirty="0" err="1">
                <a:latin typeface="Arial"/>
                <a:cs typeface="Arial"/>
              </a:rPr>
              <a:t>suất</a:t>
            </a:r>
            <a:r>
              <a:rPr lang="en-US" sz="2000" dirty="0">
                <a:latin typeface="Arial"/>
                <a:cs typeface="Arial"/>
              </a:rPr>
              <a:t> </a:t>
            </a:r>
            <a:r>
              <a:rPr lang="en-US" sz="2000" dirty="0" err="1">
                <a:latin typeface="Arial"/>
                <a:cs typeface="Arial"/>
              </a:rPr>
              <a:t>lọc</a:t>
            </a:r>
            <a:r>
              <a:rPr lang="en-US" sz="2000" dirty="0">
                <a:latin typeface="Arial"/>
                <a:cs typeface="Arial"/>
              </a:rPr>
              <a:t> </a:t>
            </a:r>
            <a:r>
              <a:rPr lang="en-US" sz="2000" dirty="0" err="1">
                <a:latin typeface="Arial"/>
                <a:cs typeface="Arial"/>
              </a:rPr>
              <a:t>cao</a:t>
            </a:r>
            <a:r>
              <a:rPr lang="en-US" sz="2000" dirty="0">
                <a:latin typeface="Arial"/>
                <a:cs typeface="Arial"/>
              </a:rPr>
              <a:t> </a:t>
            </a:r>
            <a:r>
              <a:rPr lang="en-US" sz="2000" dirty="0" err="1">
                <a:latin typeface="Arial"/>
                <a:cs typeface="Arial"/>
              </a:rPr>
              <a:t>sử</a:t>
            </a:r>
            <a:r>
              <a:rPr lang="en-US" sz="2000" dirty="0">
                <a:latin typeface="Arial"/>
                <a:cs typeface="Arial"/>
              </a:rPr>
              <a:t> </a:t>
            </a:r>
            <a:r>
              <a:rPr lang="en-US" sz="2000" dirty="0" err="1">
                <a:latin typeface="Arial"/>
                <a:cs typeface="Arial"/>
              </a:rPr>
              <a:t>dụng</a:t>
            </a:r>
            <a:r>
              <a:rPr lang="en-US" sz="2000" dirty="0">
                <a:latin typeface="Arial"/>
                <a:cs typeface="Arial"/>
              </a:rPr>
              <a:t> </a:t>
            </a:r>
            <a:r>
              <a:rPr lang="en-US" sz="2000" dirty="0" err="1">
                <a:latin typeface="Arial"/>
                <a:cs typeface="Arial"/>
              </a:rPr>
              <a:t>phổ</a:t>
            </a:r>
            <a:r>
              <a:rPr lang="en-US" sz="2000" dirty="0">
                <a:latin typeface="Arial"/>
                <a:cs typeface="Arial"/>
              </a:rPr>
              <a:t> </a:t>
            </a:r>
            <a:r>
              <a:rPr lang="en-US" sz="2000" dirty="0" err="1">
                <a:latin typeface="Arial"/>
                <a:cs typeface="Arial"/>
              </a:rPr>
              <a:t>biến</a:t>
            </a:r>
            <a:r>
              <a:rPr lang="en-US" sz="2000" dirty="0">
                <a:latin typeface="Arial"/>
                <a:cs typeface="Arial"/>
              </a:rPr>
              <a:t> </a:t>
            </a:r>
            <a:r>
              <a:rPr lang="en-US" sz="2000" dirty="0" err="1">
                <a:latin typeface="Arial"/>
                <a:cs typeface="Arial"/>
              </a:rPr>
              <a:t>nhất</a:t>
            </a:r>
            <a:r>
              <a:rPr lang="en-US" sz="2000" dirty="0">
                <a:latin typeface="Arial"/>
                <a:cs typeface="Arial"/>
              </a:rPr>
              <a:t> </a:t>
            </a:r>
            <a:r>
              <a:rPr lang="en-US" sz="2000" dirty="0" err="1">
                <a:latin typeface="Arial"/>
                <a:cs typeface="Arial"/>
              </a:rPr>
              <a:t>trong</a:t>
            </a:r>
            <a:r>
              <a:rPr lang="en-US" sz="2000" dirty="0">
                <a:latin typeface="Arial"/>
                <a:cs typeface="Arial"/>
              </a:rPr>
              <a:t> CSYT.</a:t>
            </a:r>
          </a:p>
        </p:txBody>
      </p:sp>
      <p:pic>
        <p:nvPicPr>
          <p:cNvPr id="5" name="Picture 4">
            <a:extLst>
              <a:ext uri="{FF2B5EF4-FFF2-40B4-BE49-F238E27FC236}">
                <a16:creationId xmlns:a16="http://schemas.microsoft.com/office/drawing/2014/main" xmlns="" id="{42AA409E-60F6-494B-8A31-ADE0A91219A2}"/>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r="15842"/>
          <a:stretch/>
        </p:blipFill>
        <p:spPr>
          <a:xfrm>
            <a:off x="3929733" y="1227102"/>
            <a:ext cx="1932764" cy="895380"/>
          </a:xfrm>
          <a:prstGeom prst="rect">
            <a:avLst/>
          </a:prstGeom>
        </p:spPr>
      </p:pic>
      <p:grpSp>
        <p:nvGrpSpPr>
          <p:cNvPr id="9" name="Group 8"/>
          <p:cNvGrpSpPr/>
          <p:nvPr/>
        </p:nvGrpSpPr>
        <p:grpSpPr>
          <a:xfrm>
            <a:off x="6521858" y="2851858"/>
            <a:ext cx="5359175" cy="1223356"/>
            <a:chOff x="6521858" y="3043842"/>
            <a:chExt cx="5359175" cy="1223356"/>
          </a:xfrm>
        </p:grpSpPr>
        <p:pic>
          <p:nvPicPr>
            <p:cNvPr id="6" name="Picture 5">
              <a:extLst>
                <a:ext uri="{FF2B5EF4-FFF2-40B4-BE49-F238E27FC236}">
                  <a16:creationId xmlns:a16="http://schemas.microsoft.com/office/drawing/2014/main" xmlns="" id="{4F01C0FB-BCD0-6B48-90AB-F05FAB0C4857}"/>
                </a:ext>
              </a:extLst>
            </p:cNvPr>
            <p:cNvPicPr>
              <a:picLocks noChangeAspect="1"/>
            </p:cNvPicPr>
            <p:nvPr/>
          </p:nvPicPr>
          <p:blipFill rotWithShape="1">
            <a:blip r:embed="rId4">
              <a:extLst>
                <a:ext uri="{28A0092B-C50C-407E-A947-70E740481C1C}">
                  <a14:useLocalDpi xmlns:a14="http://schemas.microsoft.com/office/drawing/2010/main" val="0"/>
                </a:ext>
              </a:extLst>
            </a:blip>
            <a:srcRect l="7867" t="7375" r="7564" b="13200"/>
            <a:stretch/>
          </p:blipFill>
          <p:spPr>
            <a:xfrm>
              <a:off x="6521858" y="3281626"/>
              <a:ext cx="1291709" cy="909860"/>
            </a:xfrm>
            <a:prstGeom prst="rect">
              <a:avLst/>
            </a:prstGeom>
          </p:spPr>
        </p:pic>
        <p:pic>
          <p:nvPicPr>
            <p:cNvPr id="7" name="Picture 6">
              <a:extLst>
                <a:ext uri="{FF2B5EF4-FFF2-40B4-BE49-F238E27FC236}">
                  <a16:creationId xmlns:a16="http://schemas.microsoft.com/office/drawing/2014/main" xmlns="" id="{661BE5BD-8265-9F44-9AB3-500885720C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50" t="12020" r="6501" b="15105"/>
            <a:stretch/>
          </p:blipFill>
          <p:spPr>
            <a:xfrm>
              <a:off x="7970086" y="3281626"/>
              <a:ext cx="1425423" cy="892931"/>
            </a:xfrm>
            <a:prstGeom prst="rect">
              <a:avLst/>
            </a:prstGeom>
          </p:spPr>
        </p:pic>
        <p:pic>
          <p:nvPicPr>
            <p:cNvPr id="8" name="Picture 7">
              <a:extLst>
                <a:ext uri="{FF2B5EF4-FFF2-40B4-BE49-F238E27FC236}">
                  <a16:creationId xmlns:a16="http://schemas.microsoft.com/office/drawing/2014/main" xmlns="" id="{EF9686C0-8731-7E48-A28A-6D08365DEB7E}"/>
                </a:ext>
              </a:extLst>
            </p:cNvPr>
            <p:cNvPicPr>
              <a:picLocks noChangeAspect="1"/>
            </p:cNvPicPr>
            <p:nvPr/>
          </p:nvPicPr>
          <p:blipFill rotWithShape="1">
            <a:blip r:embed="rId6">
              <a:extLst>
                <a:ext uri="{28A0092B-C50C-407E-A947-70E740481C1C}">
                  <a14:useLocalDpi xmlns:a14="http://schemas.microsoft.com/office/drawing/2010/main" val="0"/>
                </a:ext>
              </a:extLst>
            </a:blip>
            <a:srcRect b="8510"/>
            <a:stretch/>
          </p:blipFill>
          <p:spPr>
            <a:xfrm>
              <a:off x="9706474" y="3043842"/>
              <a:ext cx="2174559" cy="1223356"/>
            </a:xfrm>
            <a:prstGeom prst="rect">
              <a:avLst/>
            </a:prstGeom>
          </p:spPr>
        </p:pic>
      </p:grpSp>
      <p:sp>
        <p:nvSpPr>
          <p:cNvPr id="3" name="Slide Number Placeholder 2">
            <a:extLst>
              <a:ext uri="{FF2B5EF4-FFF2-40B4-BE49-F238E27FC236}">
                <a16:creationId xmlns:a16="http://schemas.microsoft.com/office/drawing/2014/main" xmlns="" id="{AAE3F4D0-B1B6-464E-A12E-24FBF6315E73}"/>
              </a:ext>
            </a:extLst>
          </p:cNvPr>
          <p:cNvSpPr>
            <a:spLocks noGrp="1"/>
          </p:cNvSpPr>
          <p:nvPr>
            <p:ph type="sldNum" sz="quarter" idx="4294967295"/>
          </p:nvPr>
        </p:nvSpPr>
        <p:spPr>
          <a:xfrm>
            <a:off x="8737600" y="6356351"/>
            <a:ext cx="2844800" cy="365125"/>
          </a:xfrm>
          <a:prstGeom prst="rect">
            <a:avLst/>
          </a:prstGeom>
        </p:spPr>
        <p:txBody>
          <a:bodyPr/>
          <a:lstStyle/>
          <a:p>
            <a:fld id="{B3561BA9-CDCF-4958-B8AB-66F3BF063E13}" type="slidenum">
              <a:rPr lang="en-US" smtClean="0"/>
              <a:pPr/>
              <a:t>25</a:t>
            </a:fld>
            <a:endParaRPr lang="en-US"/>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11" name="Straight Connector 10"/>
          <p:cNvCxnSpPr/>
          <p:nvPr/>
        </p:nvCxnSpPr>
        <p:spPr>
          <a:xfrm>
            <a:off x="383149" y="889792"/>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1437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7940" y="234321"/>
            <a:ext cx="8541407" cy="622873"/>
          </a:xfrm>
        </p:spPr>
        <p:txBody>
          <a:bodyPr>
            <a:normAutofit/>
          </a:bodyPr>
          <a:lstStyle/>
          <a:p>
            <a:r>
              <a:rPr lang="en-US" altLang="en-US" sz="2700" b="1" dirty="0" err="1">
                <a:solidFill>
                  <a:srgbClr val="002060"/>
                </a:solidFill>
                <a:latin typeface="Arial"/>
                <a:cs typeface="Arial"/>
              </a:rPr>
              <a:t>Khẩu</a:t>
            </a:r>
            <a:r>
              <a:rPr lang="en-US" altLang="en-US" sz="2700" b="1" dirty="0">
                <a:solidFill>
                  <a:srgbClr val="002060"/>
                </a:solidFill>
                <a:latin typeface="Arial"/>
                <a:cs typeface="Arial"/>
              </a:rPr>
              <a:t> trang N95 </a:t>
            </a:r>
            <a:r>
              <a:rPr lang="en-US" altLang="en-US" sz="2700" b="1" dirty="0" err="1">
                <a:solidFill>
                  <a:srgbClr val="002060"/>
                </a:solidFill>
                <a:latin typeface="Arial"/>
                <a:cs typeface="Arial"/>
              </a:rPr>
              <a:t>là</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gì</a:t>
            </a:r>
            <a:r>
              <a:rPr lang="en-US" altLang="en-US" sz="2700" b="1" dirty="0">
                <a:solidFill>
                  <a:srgbClr val="002060"/>
                </a:solidFill>
                <a:latin typeface="Arial"/>
                <a:cs typeface="Arial"/>
              </a:rPr>
              <a:t>?</a:t>
            </a:r>
            <a:endParaRPr lang="en-US" sz="2700" dirty="0">
              <a:solidFill>
                <a:srgbClr val="002060"/>
              </a:solidFill>
              <a:latin typeface="Arial"/>
              <a:cs typeface="Arial"/>
            </a:endParaRPr>
          </a:p>
        </p:txBody>
      </p:sp>
      <p:sp>
        <p:nvSpPr>
          <p:cNvPr id="9" name="TextBox 8">
            <a:extLst>
              <a:ext uri="{FF2B5EF4-FFF2-40B4-BE49-F238E27FC236}">
                <a16:creationId xmlns:a16="http://schemas.microsoft.com/office/drawing/2014/main" xmlns="" id="{9FEA3003-8ABB-4950-8271-B6F053A88180}"/>
              </a:ext>
            </a:extLst>
          </p:cNvPr>
          <p:cNvSpPr txBox="1"/>
          <p:nvPr/>
        </p:nvSpPr>
        <p:spPr>
          <a:xfrm>
            <a:off x="3176715" y="2085750"/>
            <a:ext cx="5239575" cy="507831"/>
          </a:xfrm>
          <a:prstGeom prst="rect">
            <a:avLst/>
          </a:prstGeom>
          <a:noFill/>
        </p:spPr>
        <p:txBody>
          <a:bodyPr wrap="square" rtlCol="0">
            <a:spAutoFit/>
          </a:bodyPr>
          <a:lstStyle/>
          <a:p>
            <a:pPr algn="ctr">
              <a:spcBef>
                <a:spcPts val="900"/>
              </a:spcBef>
            </a:pPr>
            <a:r>
              <a:rPr lang="en-US" sz="2700" b="1" dirty="0" smtClean="0">
                <a:solidFill>
                  <a:srgbClr val="FF0000"/>
                </a:solidFill>
                <a:latin typeface="Arial"/>
                <a:cs typeface="Arial"/>
              </a:rPr>
              <a:t>N95</a:t>
            </a:r>
            <a:endParaRPr lang="en-US" sz="2700" b="1" dirty="0">
              <a:solidFill>
                <a:srgbClr val="FF0000"/>
              </a:solidFill>
              <a:latin typeface="Arial"/>
              <a:cs typeface="Arial"/>
            </a:endParaRPr>
          </a:p>
        </p:txBody>
      </p:sp>
      <p:sp>
        <p:nvSpPr>
          <p:cNvPr id="14" name="TextBox 13">
            <a:extLst>
              <a:ext uri="{FF2B5EF4-FFF2-40B4-BE49-F238E27FC236}">
                <a16:creationId xmlns:a16="http://schemas.microsoft.com/office/drawing/2014/main" xmlns="" id="{4A4C692A-924F-4F03-8FEA-6E07A69E5F20}"/>
              </a:ext>
            </a:extLst>
          </p:cNvPr>
          <p:cNvSpPr txBox="1"/>
          <p:nvPr/>
        </p:nvSpPr>
        <p:spPr>
          <a:xfrm>
            <a:off x="1866822" y="3579305"/>
            <a:ext cx="5239575" cy="615938"/>
          </a:xfrm>
          <a:prstGeom prst="rect">
            <a:avLst/>
          </a:prstGeom>
          <a:noFill/>
        </p:spPr>
        <p:txBody>
          <a:bodyPr wrap="square" rtlCol="0">
            <a:spAutoFit/>
          </a:bodyPr>
          <a:lstStyle/>
          <a:p>
            <a:pPr algn="ctr">
              <a:lnSpc>
                <a:spcPct val="90000"/>
              </a:lnSpc>
            </a:pPr>
            <a:r>
              <a:rPr lang="en-US" sz="2100" b="1" dirty="0">
                <a:solidFill>
                  <a:srgbClr val="FF0066"/>
                </a:solidFill>
                <a:latin typeface="Arial"/>
                <a:cs typeface="Arial"/>
              </a:rPr>
              <a:t>N</a:t>
            </a:r>
            <a:r>
              <a:rPr lang="en-US" sz="1650" b="1" dirty="0">
                <a:latin typeface="Arial"/>
                <a:cs typeface="Arial"/>
              </a:rPr>
              <a:t> </a:t>
            </a:r>
            <a:r>
              <a:rPr lang="en-US" sz="1650" b="1" dirty="0" err="1">
                <a:latin typeface="Arial"/>
                <a:cs typeface="Arial"/>
              </a:rPr>
              <a:t>là</a:t>
            </a:r>
            <a:r>
              <a:rPr lang="en-US" sz="1650" b="1" dirty="0">
                <a:latin typeface="Arial"/>
                <a:cs typeface="Arial"/>
              </a:rPr>
              <a:t> </a:t>
            </a:r>
            <a:r>
              <a:rPr lang="en-US" sz="1650" b="1" dirty="0" err="1">
                <a:latin typeface="Arial"/>
                <a:cs typeface="Arial"/>
              </a:rPr>
              <a:t>ký</a:t>
            </a:r>
            <a:r>
              <a:rPr lang="en-US" sz="1650" b="1" dirty="0">
                <a:latin typeface="Arial"/>
                <a:cs typeface="Arial"/>
              </a:rPr>
              <a:t> </a:t>
            </a:r>
            <a:r>
              <a:rPr lang="en-US" sz="1650" b="1" dirty="0" err="1">
                <a:latin typeface="Arial"/>
                <a:cs typeface="Arial"/>
              </a:rPr>
              <a:t>hiệu</a:t>
            </a:r>
            <a:r>
              <a:rPr lang="en-US" sz="1650" b="1" dirty="0">
                <a:latin typeface="Arial"/>
                <a:cs typeface="Arial"/>
              </a:rPr>
              <a:t> </a:t>
            </a:r>
            <a:r>
              <a:rPr lang="en-US" sz="1650" b="1" dirty="0" err="1">
                <a:latin typeface="Arial"/>
                <a:cs typeface="Arial"/>
              </a:rPr>
              <a:t>của</a:t>
            </a:r>
            <a:r>
              <a:rPr lang="en-US" sz="1650" b="1" dirty="0">
                <a:latin typeface="Arial"/>
                <a:cs typeface="Arial"/>
              </a:rPr>
              <a:t> </a:t>
            </a:r>
            <a:r>
              <a:rPr lang="en-US" sz="1650" b="1" u="sng" dirty="0">
                <a:solidFill>
                  <a:srgbClr val="FF0066"/>
                </a:solidFill>
                <a:latin typeface="Arial"/>
                <a:cs typeface="Arial"/>
              </a:rPr>
              <a:t>N</a:t>
            </a:r>
            <a:r>
              <a:rPr lang="en-US" sz="1650" b="1" dirty="0">
                <a:latin typeface="Arial"/>
                <a:cs typeface="Arial"/>
              </a:rPr>
              <a:t>ot Resistant to Oil </a:t>
            </a:r>
            <a:endParaRPr lang="en-US" sz="1650" b="1" dirty="0" smtClean="0">
              <a:latin typeface="Arial"/>
              <a:cs typeface="Arial"/>
            </a:endParaRPr>
          </a:p>
          <a:p>
            <a:pPr algn="ctr">
              <a:lnSpc>
                <a:spcPct val="90000"/>
              </a:lnSpc>
            </a:pPr>
            <a:r>
              <a:rPr lang="en-US" sz="1650" b="1" dirty="0" smtClean="0">
                <a:latin typeface="Arial"/>
                <a:cs typeface="Arial"/>
              </a:rPr>
              <a:t>(</a:t>
            </a:r>
            <a:r>
              <a:rPr lang="en-US" sz="1650" b="1" dirty="0" err="1">
                <a:latin typeface="Arial"/>
                <a:cs typeface="Arial"/>
              </a:rPr>
              <a:t>Không</a:t>
            </a:r>
            <a:r>
              <a:rPr lang="en-US" sz="1650" b="1" dirty="0">
                <a:latin typeface="Arial"/>
                <a:cs typeface="Arial"/>
              </a:rPr>
              <a:t> </a:t>
            </a:r>
            <a:r>
              <a:rPr lang="en-US" sz="1650" b="1" dirty="0" err="1">
                <a:latin typeface="Arial"/>
                <a:cs typeface="Arial"/>
              </a:rPr>
              <a:t>chống</a:t>
            </a:r>
            <a:r>
              <a:rPr lang="en-US" sz="1650" b="1" dirty="0">
                <a:latin typeface="Arial"/>
                <a:cs typeface="Arial"/>
              </a:rPr>
              <a:t> đ</a:t>
            </a:r>
            <a:r>
              <a:rPr lang="vi-VN" sz="1650" b="1" dirty="0">
                <a:latin typeface="Arial"/>
                <a:cs typeface="Arial"/>
              </a:rPr>
              <a:t>ư</a:t>
            </a:r>
            <a:r>
              <a:rPr lang="en-US" sz="1650" b="1" dirty="0" err="1">
                <a:latin typeface="Arial"/>
                <a:cs typeface="Arial"/>
              </a:rPr>
              <a:t>ợc</a:t>
            </a:r>
            <a:r>
              <a:rPr lang="en-US" sz="1650" b="1" dirty="0">
                <a:latin typeface="Arial"/>
                <a:cs typeface="Arial"/>
              </a:rPr>
              <a:t> </a:t>
            </a:r>
            <a:r>
              <a:rPr lang="en-US" sz="1650" b="1" dirty="0" err="1">
                <a:latin typeface="Arial"/>
                <a:cs typeface="Arial"/>
              </a:rPr>
              <a:t>hạt</a:t>
            </a:r>
            <a:r>
              <a:rPr lang="en-US" sz="1650" b="1" dirty="0">
                <a:latin typeface="Arial"/>
                <a:cs typeface="Arial"/>
              </a:rPr>
              <a:t> </a:t>
            </a:r>
            <a:r>
              <a:rPr lang="en-US" sz="1650" b="1" dirty="0" err="1">
                <a:latin typeface="Arial"/>
                <a:cs typeface="Arial"/>
              </a:rPr>
              <a:t>chứa</a:t>
            </a:r>
            <a:r>
              <a:rPr lang="en-US" sz="1650" b="1" dirty="0">
                <a:latin typeface="Arial"/>
                <a:cs typeface="Arial"/>
              </a:rPr>
              <a:t> </a:t>
            </a:r>
            <a:r>
              <a:rPr lang="en-US" sz="1650" b="1" dirty="0" err="1">
                <a:latin typeface="Arial"/>
                <a:cs typeface="Arial"/>
              </a:rPr>
              <a:t>dầu</a:t>
            </a:r>
            <a:r>
              <a:rPr lang="en-US" sz="1650" b="1" dirty="0">
                <a:latin typeface="Arial"/>
                <a:cs typeface="Arial"/>
              </a:rPr>
              <a:t>) </a:t>
            </a:r>
          </a:p>
        </p:txBody>
      </p:sp>
      <p:cxnSp>
        <p:nvCxnSpPr>
          <p:cNvPr id="6" name="Straight Arrow Connector 5">
            <a:extLst>
              <a:ext uri="{FF2B5EF4-FFF2-40B4-BE49-F238E27FC236}">
                <a16:creationId xmlns:a16="http://schemas.microsoft.com/office/drawing/2014/main" xmlns="" id="{7874169D-2616-4746-B465-84BEA8A9AAC9}"/>
              </a:ext>
            </a:extLst>
          </p:cNvPr>
          <p:cNvCxnSpPr>
            <a:cxnSpLocks/>
          </p:cNvCxnSpPr>
          <p:nvPr/>
        </p:nvCxnSpPr>
        <p:spPr>
          <a:xfrm flipH="1">
            <a:off x="3775713" y="2429661"/>
            <a:ext cx="1500299" cy="1149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1BF7721E-F397-4B34-B351-76122C8C95F8}"/>
              </a:ext>
            </a:extLst>
          </p:cNvPr>
          <p:cNvCxnSpPr>
            <a:cxnSpLocks/>
          </p:cNvCxnSpPr>
          <p:nvPr/>
        </p:nvCxnSpPr>
        <p:spPr>
          <a:xfrm>
            <a:off x="6256856" y="2492721"/>
            <a:ext cx="2044217" cy="1157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DEA2CFB9-60A3-40F7-9B22-55BF7AC70F94}"/>
              </a:ext>
            </a:extLst>
          </p:cNvPr>
          <p:cNvSpPr txBox="1"/>
          <p:nvPr/>
        </p:nvSpPr>
        <p:spPr>
          <a:xfrm>
            <a:off x="7106397" y="3657180"/>
            <a:ext cx="2619787" cy="346249"/>
          </a:xfrm>
          <a:prstGeom prst="rect">
            <a:avLst/>
          </a:prstGeom>
          <a:noFill/>
        </p:spPr>
        <p:txBody>
          <a:bodyPr wrap="square" rtlCol="0">
            <a:spAutoFit/>
          </a:bodyPr>
          <a:lstStyle/>
          <a:p>
            <a:pPr>
              <a:spcBef>
                <a:spcPts val="900"/>
              </a:spcBef>
            </a:pPr>
            <a:endParaRPr lang="en-US" sz="165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FF2B1056-2E4E-4978-ACB3-B6F3718FA90A}"/>
              </a:ext>
            </a:extLst>
          </p:cNvPr>
          <p:cNvSpPr txBox="1"/>
          <p:nvPr/>
        </p:nvSpPr>
        <p:spPr>
          <a:xfrm>
            <a:off x="6833937" y="3657181"/>
            <a:ext cx="3694930" cy="646331"/>
          </a:xfrm>
          <a:prstGeom prst="rect">
            <a:avLst/>
          </a:prstGeom>
          <a:noFill/>
        </p:spPr>
        <p:txBody>
          <a:bodyPr wrap="square" rtlCol="0">
            <a:spAutoFit/>
          </a:bodyPr>
          <a:lstStyle/>
          <a:p>
            <a:pPr algn="ctr"/>
            <a:r>
              <a:rPr lang="en-US" dirty="0" err="1">
                <a:latin typeface="Arial"/>
                <a:cs typeface="Arial"/>
              </a:rPr>
              <a:t>Khả</a:t>
            </a:r>
            <a:r>
              <a:rPr lang="en-US" dirty="0">
                <a:latin typeface="Arial"/>
                <a:cs typeface="Arial"/>
              </a:rPr>
              <a:t> </a:t>
            </a:r>
            <a:r>
              <a:rPr lang="en-US" dirty="0" err="1">
                <a:latin typeface="Arial"/>
                <a:cs typeface="Arial"/>
              </a:rPr>
              <a:t>năng</a:t>
            </a:r>
            <a:r>
              <a:rPr lang="en-US" dirty="0">
                <a:latin typeface="Arial"/>
                <a:cs typeface="Arial"/>
              </a:rPr>
              <a:t> </a:t>
            </a:r>
            <a:r>
              <a:rPr lang="en-US" dirty="0" err="1">
                <a:latin typeface="Arial"/>
                <a:cs typeface="Arial"/>
              </a:rPr>
              <a:t>ngăn</a:t>
            </a:r>
            <a:r>
              <a:rPr lang="en-US" dirty="0">
                <a:latin typeface="Arial"/>
                <a:cs typeface="Arial"/>
              </a:rPr>
              <a:t> </a:t>
            </a:r>
            <a:r>
              <a:rPr lang="en-US" dirty="0" err="1">
                <a:latin typeface="Arial"/>
                <a:cs typeface="Arial"/>
              </a:rPr>
              <a:t>chặn</a:t>
            </a:r>
            <a:r>
              <a:rPr lang="en-US" dirty="0">
                <a:latin typeface="Arial"/>
                <a:cs typeface="Arial"/>
              </a:rPr>
              <a:t> 95% </a:t>
            </a:r>
            <a:r>
              <a:rPr lang="en-US" dirty="0" err="1">
                <a:latin typeface="Arial"/>
                <a:cs typeface="Arial"/>
              </a:rPr>
              <a:t>các</a:t>
            </a:r>
            <a:r>
              <a:rPr lang="en-US" dirty="0">
                <a:latin typeface="Arial"/>
                <a:cs typeface="Arial"/>
              </a:rPr>
              <a:t> </a:t>
            </a:r>
            <a:r>
              <a:rPr lang="en-US" dirty="0" err="1">
                <a:latin typeface="Arial"/>
                <a:cs typeface="Arial"/>
              </a:rPr>
              <a:t>hạt</a:t>
            </a:r>
            <a:r>
              <a:rPr lang="en-US" dirty="0">
                <a:latin typeface="Arial"/>
                <a:cs typeface="Arial"/>
              </a:rPr>
              <a:t> </a:t>
            </a:r>
            <a:r>
              <a:rPr lang="en-US" dirty="0" err="1">
                <a:latin typeface="Arial"/>
                <a:cs typeface="Arial"/>
              </a:rPr>
              <a:t>có</a:t>
            </a:r>
            <a:r>
              <a:rPr lang="en-US" dirty="0">
                <a:latin typeface="Arial"/>
                <a:cs typeface="Arial"/>
              </a:rPr>
              <a:t> </a:t>
            </a:r>
            <a:r>
              <a:rPr lang="en-US" dirty="0" err="1">
                <a:latin typeface="Arial"/>
                <a:cs typeface="Arial"/>
              </a:rPr>
              <a:t>kích</a:t>
            </a:r>
            <a:r>
              <a:rPr lang="en-US" dirty="0">
                <a:latin typeface="Arial"/>
                <a:cs typeface="Arial"/>
              </a:rPr>
              <a:t> </a:t>
            </a:r>
            <a:r>
              <a:rPr lang="en-US" dirty="0" err="1">
                <a:latin typeface="Arial"/>
                <a:cs typeface="Arial"/>
              </a:rPr>
              <a:t>th</a:t>
            </a:r>
            <a:r>
              <a:rPr lang="vi-VN" dirty="0">
                <a:latin typeface="Arial"/>
                <a:cs typeface="Arial"/>
              </a:rPr>
              <a:t>ư</a:t>
            </a:r>
            <a:r>
              <a:rPr lang="en-US" dirty="0" err="1">
                <a:latin typeface="Arial"/>
                <a:cs typeface="Arial"/>
              </a:rPr>
              <a:t>ớc</a:t>
            </a:r>
            <a:r>
              <a:rPr lang="en-US" dirty="0">
                <a:latin typeface="Arial"/>
                <a:cs typeface="Arial"/>
              </a:rPr>
              <a:t> </a:t>
            </a:r>
            <a:r>
              <a:rPr lang="en-US" dirty="0" err="1">
                <a:latin typeface="Arial"/>
                <a:cs typeface="Arial"/>
              </a:rPr>
              <a:t>siêu</a:t>
            </a:r>
            <a:r>
              <a:rPr lang="en-US" dirty="0">
                <a:latin typeface="Arial"/>
                <a:cs typeface="Arial"/>
              </a:rPr>
              <a:t> </a:t>
            </a:r>
            <a:r>
              <a:rPr lang="en-US" dirty="0" err="1">
                <a:latin typeface="Arial"/>
                <a:cs typeface="Arial"/>
              </a:rPr>
              <a:t>nhỏ</a:t>
            </a:r>
            <a:r>
              <a:rPr lang="en-US" dirty="0">
                <a:latin typeface="Arial"/>
                <a:cs typeface="Arial"/>
              </a:rPr>
              <a:t> 0.3µm</a:t>
            </a:r>
          </a:p>
        </p:txBody>
      </p:sp>
      <p:sp>
        <p:nvSpPr>
          <p:cNvPr id="5" name="Rectangle 4">
            <a:extLst>
              <a:ext uri="{FF2B5EF4-FFF2-40B4-BE49-F238E27FC236}">
                <a16:creationId xmlns:a16="http://schemas.microsoft.com/office/drawing/2014/main" xmlns="" id="{B01519DF-E6C9-423C-9695-08CB43096082}"/>
              </a:ext>
            </a:extLst>
          </p:cNvPr>
          <p:cNvSpPr/>
          <p:nvPr/>
        </p:nvSpPr>
        <p:spPr>
          <a:xfrm>
            <a:off x="2183809" y="4818947"/>
            <a:ext cx="7902187" cy="600164"/>
          </a:xfrm>
          <a:prstGeom prst="rect">
            <a:avLst/>
          </a:prstGeom>
        </p:spPr>
        <p:txBody>
          <a:bodyPr wrap="square">
            <a:spAutoFit/>
          </a:bodyPr>
          <a:lstStyle/>
          <a:p>
            <a:pPr algn="ctr">
              <a:spcBef>
                <a:spcPts val="675"/>
              </a:spcBef>
            </a:pPr>
            <a:r>
              <a:rPr lang="en-US" sz="1650" dirty="0" err="1">
                <a:latin typeface="Arial"/>
                <a:cs typeface="Arial"/>
              </a:rPr>
              <a:t>Thiết</a:t>
            </a:r>
            <a:r>
              <a:rPr lang="en-US" sz="1650" dirty="0">
                <a:latin typeface="Arial"/>
                <a:cs typeface="Arial"/>
              </a:rPr>
              <a:t> </a:t>
            </a:r>
            <a:r>
              <a:rPr lang="en-US" sz="1650" dirty="0" err="1">
                <a:latin typeface="Arial"/>
                <a:cs typeface="Arial"/>
              </a:rPr>
              <a:t>kế</a:t>
            </a:r>
            <a:r>
              <a:rPr lang="en-US" sz="1650" dirty="0">
                <a:latin typeface="Arial"/>
                <a:cs typeface="Arial"/>
              </a:rPr>
              <a:t> </a:t>
            </a:r>
            <a:r>
              <a:rPr lang="en-US" sz="1650" dirty="0" err="1">
                <a:latin typeface="Arial"/>
                <a:cs typeface="Arial"/>
              </a:rPr>
              <a:t>theo</a:t>
            </a:r>
            <a:r>
              <a:rPr lang="en-US" sz="1650" dirty="0">
                <a:latin typeface="Arial"/>
                <a:cs typeface="Arial"/>
              </a:rPr>
              <a:t> </a:t>
            </a:r>
            <a:r>
              <a:rPr lang="en-US" sz="1650" dirty="0" err="1">
                <a:latin typeface="Arial"/>
                <a:cs typeface="Arial"/>
              </a:rPr>
              <a:t>tiêu</a:t>
            </a:r>
            <a:r>
              <a:rPr lang="en-US" sz="1650" dirty="0">
                <a:latin typeface="Arial"/>
                <a:cs typeface="Arial"/>
              </a:rPr>
              <a:t> </a:t>
            </a:r>
            <a:r>
              <a:rPr lang="en-US" sz="1650" dirty="0" err="1">
                <a:latin typeface="Arial"/>
                <a:cs typeface="Arial"/>
              </a:rPr>
              <a:t>chuẩn</a:t>
            </a:r>
            <a:r>
              <a:rPr lang="en-US" sz="1650" dirty="0">
                <a:latin typeface="Arial"/>
                <a:cs typeface="Arial"/>
              </a:rPr>
              <a:t> </a:t>
            </a:r>
            <a:r>
              <a:rPr lang="en-US" sz="1650" dirty="0" err="1">
                <a:latin typeface="Arial"/>
                <a:cs typeface="Arial"/>
              </a:rPr>
              <a:t>của</a:t>
            </a:r>
            <a:r>
              <a:rPr lang="en-US" sz="1650" dirty="0">
                <a:latin typeface="Arial"/>
                <a:cs typeface="Arial"/>
              </a:rPr>
              <a:t> National Institute for Occupational Safety and Health (NIOSH) </a:t>
            </a:r>
            <a:r>
              <a:rPr lang="en-US" sz="1650" b="1" dirty="0">
                <a:solidFill>
                  <a:srgbClr val="FF0000"/>
                </a:solidFill>
                <a:latin typeface="Arial"/>
                <a:cs typeface="Arial"/>
              </a:rPr>
              <a:t>N95 </a:t>
            </a:r>
            <a:r>
              <a:rPr lang="en-US" sz="1650" dirty="0">
                <a:latin typeface="Arial"/>
                <a:cs typeface="Arial"/>
              </a:rPr>
              <a:t>(US), </a:t>
            </a:r>
            <a:r>
              <a:rPr lang="en-US" sz="1650" dirty="0" err="1">
                <a:latin typeface="Arial"/>
                <a:cs typeface="Arial"/>
              </a:rPr>
              <a:t>hoặc</a:t>
            </a:r>
            <a:r>
              <a:rPr lang="en-US" sz="1650" dirty="0">
                <a:latin typeface="Arial"/>
                <a:cs typeface="Arial"/>
              </a:rPr>
              <a:t> </a:t>
            </a:r>
            <a:r>
              <a:rPr lang="en-US" sz="1650" dirty="0" err="1">
                <a:latin typeface="Arial"/>
                <a:cs typeface="Arial"/>
              </a:rPr>
              <a:t>tiêu</a:t>
            </a:r>
            <a:r>
              <a:rPr lang="en-US" sz="1650" dirty="0">
                <a:latin typeface="Arial"/>
                <a:cs typeface="Arial"/>
              </a:rPr>
              <a:t> </a:t>
            </a:r>
            <a:r>
              <a:rPr lang="en-US" sz="1650" dirty="0" err="1">
                <a:latin typeface="Arial"/>
                <a:cs typeface="Arial"/>
              </a:rPr>
              <a:t>chuẩn</a:t>
            </a:r>
            <a:r>
              <a:rPr lang="en-US" sz="1650" dirty="0">
                <a:latin typeface="Arial"/>
                <a:cs typeface="Arial"/>
              </a:rPr>
              <a:t> </a:t>
            </a:r>
            <a:r>
              <a:rPr lang="en-US" sz="1650" b="1" dirty="0">
                <a:solidFill>
                  <a:srgbClr val="FF0000"/>
                </a:solidFill>
                <a:latin typeface="Arial"/>
                <a:cs typeface="Arial"/>
              </a:rPr>
              <a:t>FFP2 </a:t>
            </a:r>
            <a:r>
              <a:rPr lang="en-US" sz="1650" dirty="0">
                <a:latin typeface="Arial"/>
                <a:cs typeface="Arial"/>
              </a:rPr>
              <a:t>(EU), </a:t>
            </a:r>
            <a:r>
              <a:rPr lang="en-US" sz="1650" dirty="0" err="1">
                <a:latin typeface="Arial"/>
                <a:cs typeface="Arial"/>
              </a:rPr>
              <a:t>hoặc</a:t>
            </a:r>
            <a:r>
              <a:rPr lang="en-US" sz="1650" dirty="0">
                <a:latin typeface="Arial"/>
                <a:cs typeface="Arial"/>
              </a:rPr>
              <a:t> </a:t>
            </a:r>
            <a:r>
              <a:rPr lang="en-US" sz="1650" dirty="0" err="1">
                <a:latin typeface="Arial"/>
                <a:cs typeface="Arial"/>
              </a:rPr>
              <a:t>tương</a:t>
            </a:r>
            <a:r>
              <a:rPr lang="en-US" sz="1650" dirty="0">
                <a:latin typeface="Arial"/>
                <a:cs typeface="Arial"/>
              </a:rPr>
              <a:t> </a:t>
            </a:r>
            <a:r>
              <a:rPr lang="en-US" sz="1650" dirty="0" err="1">
                <a:latin typeface="Arial"/>
                <a:cs typeface="Arial"/>
              </a:rPr>
              <a:t>đương</a:t>
            </a:r>
            <a:r>
              <a:rPr lang="en-US" sz="1650" dirty="0">
                <a:latin typeface="Arial"/>
                <a:cs typeface="Arial"/>
              </a:rPr>
              <a:t>.</a:t>
            </a:r>
          </a:p>
        </p:txBody>
      </p:sp>
      <p:grpSp>
        <p:nvGrpSpPr>
          <p:cNvPr id="13" name="Group 12">
            <a:extLst>
              <a:ext uri="{FF2B5EF4-FFF2-40B4-BE49-F238E27FC236}">
                <a16:creationId xmlns:a16="http://schemas.microsoft.com/office/drawing/2014/main" xmlns="" id="{63E0F3BF-D336-4898-98BD-EC519D51BE9C}"/>
              </a:ext>
            </a:extLst>
          </p:cNvPr>
          <p:cNvGrpSpPr/>
          <p:nvPr/>
        </p:nvGrpSpPr>
        <p:grpSpPr>
          <a:xfrm>
            <a:off x="1991345" y="2085745"/>
            <a:ext cx="1719728" cy="1084538"/>
            <a:chOff x="6965734" y="3142276"/>
            <a:chExt cx="2292971" cy="1928067"/>
          </a:xfrm>
        </p:grpSpPr>
        <p:pic>
          <p:nvPicPr>
            <p:cNvPr id="17" name="Picture 16">
              <a:extLst>
                <a:ext uri="{FF2B5EF4-FFF2-40B4-BE49-F238E27FC236}">
                  <a16:creationId xmlns:a16="http://schemas.microsoft.com/office/drawing/2014/main" xmlns="" id="{000E6002-1FCB-4B99-B253-4A107ED01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42" t="4999" r="10325" b="3478"/>
            <a:stretch/>
          </p:blipFill>
          <p:spPr>
            <a:xfrm>
              <a:off x="6965734" y="3142276"/>
              <a:ext cx="2292971" cy="1928067"/>
            </a:xfrm>
            <a:prstGeom prst="rect">
              <a:avLst/>
            </a:prstGeom>
          </p:spPr>
        </p:pic>
        <p:sp>
          <p:nvSpPr>
            <p:cNvPr id="18" name="Oval 17">
              <a:extLst>
                <a:ext uri="{FF2B5EF4-FFF2-40B4-BE49-F238E27FC236}">
                  <a16:creationId xmlns:a16="http://schemas.microsoft.com/office/drawing/2014/main" xmlns="" id="{5026D0C9-A835-41B3-B732-BA74E7DBF234}"/>
                </a:ext>
              </a:extLst>
            </p:cNvPr>
            <p:cNvSpPr/>
            <p:nvPr/>
          </p:nvSpPr>
          <p:spPr>
            <a:xfrm rot="16200000">
              <a:off x="8341093" y="4277877"/>
              <a:ext cx="539014" cy="3238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19" name="Picture 18">
            <a:extLst>
              <a:ext uri="{FF2B5EF4-FFF2-40B4-BE49-F238E27FC236}">
                <a16:creationId xmlns:a16="http://schemas.microsoft.com/office/drawing/2014/main" xmlns="" id="{74D754B5-09E2-4873-861B-4091543A24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61" t="13880" r="13629" b="17448"/>
          <a:stretch/>
        </p:blipFill>
        <p:spPr>
          <a:xfrm>
            <a:off x="8280966" y="1887392"/>
            <a:ext cx="1805031" cy="1192707"/>
          </a:xfrm>
          <a:prstGeom prst="rect">
            <a:avLst/>
          </a:prstGeom>
        </p:spPr>
      </p:pic>
      <p:sp>
        <p:nvSpPr>
          <p:cNvPr id="20" name="Oval 19">
            <a:extLst>
              <a:ext uri="{FF2B5EF4-FFF2-40B4-BE49-F238E27FC236}">
                <a16:creationId xmlns:a16="http://schemas.microsoft.com/office/drawing/2014/main" xmlns="" id="{0E038CE9-F9FC-41C9-A4FB-6B0CE8DC88B2}"/>
              </a:ext>
            </a:extLst>
          </p:cNvPr>
          <p:cNvSpPr/>
          <p:nvPr/>
        </p:nvSpPr>
        <p:spPr>
          <a:xfrm rot="21334362">
            <a:off x="9272869" y="2754437"/>
            <a:ext cx="259676" cy="1614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22" name="Straight Connector 21"/>
          <p:cNvCxnSpPr/>
          <p:nvPr/>
        </p:nvCxnSpPr>
        <p:spPr>
          <a:xfrm>
            <a:off x="387940" y="103822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8225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DEA2CFB9-60A3-40F7-9B22-55BF7AC70F94}"/>
              </a:ext>
            </a:extLst>
          </p:cNvPr>
          <p:cNvSpPr txBox="1"/>
          <p:nvPr/>
        </p:nvSpPr>
        <p:spPr>
          <a:xfrm>
            <a:off x="7106397" y="3657180"/>
            <a:ext cx="2619787" cy="346249"/>
          </a:xfrm>
          <a:prstGeom prst="rect">
            <a:avLst/>
          </a:prstGeom>
          <a:noFill/>
        </p:spPr>
        <p:txBody>
          <a:bodyPr wrap="square" rtlCol="0">
            <a:spAutoFit/>
          </a:bodyPr>
          <a:lstStyle/>
          <a:p>
            <a:pPr>
              <a:spcBef>
                <a:spcPts val="900"/>
              </a:spcBef>
            </a:pPr>
            <a:endParaRPr lang="en-US" sz="1650" b="1" dirty="0">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89D125A9-7D21-4F9E-92BA-08AAB66E66CC}"/>
              </a:ext>
            </a:extLst>
          </p:cNvPr>
          <p:cNvSpPr txBox="1">
            <a:spLocks/>
          </p:cNvSpPr>
          <p:nvPr/>
        </p:nvSpPr>
        <p:spPr>
          <a:xfrm>
            <a:off x="1611897" y="320264"/>
            <a:ext cx="8664851" cy="499479"/>
          </a:xfrm>
          <a:prstGeom prst="rect">
            <a:avLst/>
          </a:prstGeom>
        </p:spPr>
        <p:txBody>
          <a:bodyPr bIns="68580" anchor="b" anchorCtr="0">
            <a:normAutofit lnSpcReduction="10000"/>
          </a:bodyPr>
          <a:lstStyle>
            <a:lvl1pPr algn="l" rtl="0" eaLnBrk="1" latinLnBrk="0" hangingPunct="1">
              <a:spcBef>
                <a:spcPct val="0"/>
              </a:spcBef>
              <a:buNone/>
              <a:defRPr kumimoji="0" sz="3000" kern="1200">
                <a:solidFill>
                  <a:schemeClr val="tx2"/>
                </a:solidFill>
                <a:latin typeface="+mj-lt"/>
                <a:ea typeface="+mj-ea"/>
                <a:cs typeface="+mj-cs"/>
              </a:defRPr>
            </a:lvl1pPr>
          </a:lstStyle>
          <a:p>
            <a:pPr algn="ctr"/>
            <a:r>
              <a:rPr lang="en-US" altLang="en-US" sz="2700" b="1" dirty="0" err="1">
                <a:solidFill>
                  <a:srgbClr val="002060"/>
                </a:solidFill>
                <a:latin typeface="Arial"/>
                <a:cs typeface="Arial"/>
              </a:rPr>
              <a:t>Khi</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nào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nên</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đeo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khẩu</a:t>
            </a:r>
            <a:r>
              <a:rPr lang="en-US" altLang="en-US" sz="2700" b="1" dirty="0">
                <a:solidFill>
                  <a:srgbClr val="002060"/>
                </a:solidFill>
                <a:latin typeface="Arial"/>
                <a:cs typeface="Arial"/>
              </a:rPr>
              <a:t> trang N95 ?</a:t>
            </a:r>
            <a:endParaRPr lang="en-US" sz="2700" dirty="0">
              <a:solidFill>
                <a:srgbClr val="002060"/>
              </a:solidFill>
              <a:latin typeface="Arial"/>
              <a:cs typeface="Arial"/>
            </a:endParaRPr>
          </a:p>
        </p:txBody>
      </p:sp>
      <p:sp>
        <p:nvSpPr>
          <p:cNvPr id="4" name="Rectangle 3">
            <a:extLst>
              <a:ext uri="{FF2B5EF4-FFF2-40B4-BE49-F238E27FC236}">
                <a16:creationId xmlns:a16="http://schemas.microsoft.com/office/drawing/2014/main" xmlns="" id="{0F752755-2129-4759-8DA9-F8645BE37908}"/>
              </a:ext>
            </a:extLst>
          </p:cNvPr>
          <p:cNvSpPr/>
          <p:nvPr/>
        </p:nvSpPr>
        <p:spPr>
          <a:xfrm>
            <a:off x="1124110" y="5595577"/>
            <a:ext cx="4820213" cy="230832"/>
          </a:xfrm>
          <a:prstGeom prst="rect">
            <a:avLst/>
          </a:prstGeom>
        </p:spPr>
        <p:txBody>
          <a:bodyPr wrap="square">
            <a:spAutoFit/>
          </a:bodyPr>
          <a:lstStyle/>
          <a:p>
            <a:r>
              <a:rPr lang="en-US" sz="900" i="1"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https://www.cdc.gov/coronavirus/2019-ncov/hcp/respirator-use-faq.html</a:t>
            </a:r>
            <a:endParaRPr lang="en-US" sz="900" i="1" dirty="0">
              <a:solidFill>
                <a:srgbClr val="0070C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AA0E580D-5B68-4B33-92F3-45A709BBAAC4}"/>
              </a:ext>
            </a:extLst>
          </p:cNvPr>
          <p:cNvGrpSpPr/>
          <p:nvPr/>
        </p:nvGrpSpPr>
        <p:grpSpPr>
          <a:xfrm>
            <a:off x="7688151" y="1237163"/>
            <a:ext cx="4112464" cy="4045318"/>
            <a:chOff x="4832940" y="1001396"/>
            <a:chExt cx="4164756" cy="5208904"/>
          </a:xfrm>
        </p:grpSpPr>
        <p:pic>
          <p:nvPicPr>
            <p:cNvPr id="6" name="Picture 5">
              <a:extLst>
                <a:ext uri="{FF2B5EF4-FFF2-40B4-BE49-F238E27FC236}">
                  <a16:creationId xmlns:a16="http://schemas.microsoft.com/office/drawing/2014/main" xmlns="" id="{619FFF5C-8E88-4DE7-B4E5-5B55FFC458A3}"/>
                </a:ext>
              </a:extLst>
            </p:cNvPr>
            <p:cNvPicPr>
              <a:picLocks noChangeAspect="1"/>
            </p:cNvPicPr>
            <p:nvPr/>
          </p:nvPicPr>
          <p:blipFill>
            <a:blip r:embed="rId4"/>
            <a:stretch>
              <a:fillRect/>
            </a:stretch>
          </p:blipFill>
          <p:spPr>
            <a:xfrm>
              <a:off x="4832940" y="1001396"/>
              <a:ext cx="4112465" cy="1107959"/>
            </a:xfrm>
            <a:prstGeom prst="rect">
              <a:avLst/>
            </a:prstGeom>
          </p:spPr>
        </p:pic>
        <p:pic>
          <p:nvPicPr>
            <p:cNvPr id="7" name="Picture 6">
              <a:extLst>
                <a:ext uri="{FF2B5EF4-FFF2-40B4-BE49-F238E27FC236}">
                  <a16:creationId xmlns:a16="http://schemas.microsoft.com/office/drawing/2014/main" xmlns="" id="{73DC7894-5544-49AB-8572-D6DB3BEBAED6}"/>
                </a:ext>
              </a:extLst>
            </p:cNvPr>
            <p:cNvPicPr>
              <a:picLocks noChangeAspect="1"/>
            </p:cNvPicPr>
            <p:nvPr/>
          </p:nvPicPr>
          <p:blipFill>
            <a:blip r:embed="rId5"/>
            <a:stretch>
              <a:fillRect/>
            </a:stretch>
          </p:blipFill>
          <p:spPr>
            <a:xfrm>
              <a:off x="4832940" y="2012373"/>
              <a:ext cx="4164756" cy="4197927"/>
            </a:xfrm>
            <a:prstGeom prst="rect">
              <a:avLst/>
            </a:prstGeom>
          </p:spPr>
        </p:pic>
      </p:grpSp>
      <p:sp>
        <p:nvSpPr>
          <p:cNvPr id="2" name="Rectangle 1">
            <a:extLst>
              <a:ext uri="{FF2B5EF4-FFF2-40B4-BE49-F238E27FC236}">
                <a16:creationId xmlns:a16="http://schemas.microsoft.com/office/drawing/2014/main" xmlns="" id="{5830EEF4-5BFB-4080-A739-88EA1D52248C}"/>
              </a:ext>
            </a:extLst>
          </p:cNvPr>
          <p:cNvSpPr/>
          <p:nvPr/>
        </p:nvSpPr>
        <p:spPr>
          <a:xfrm>
            <a:off x="7458383" y="5455729"/>
            <a:ext cx="4572000" cy="369332"/>
          </a:xfrm>
          <a:prstGeom prst="rect">
            <a:avLst/>
          </a:prstGeom>
        </p:spPr>
        <p:txBody>
          <a:bodyPr>
            <a:spAutoFit/>
          </a:bodyPr>
          <a:lstStyle/>
          <a:p>
            <a:r>
              <a:rPr lang="en-US" sz="900" i="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xmlns="" val="tx"/>
                    </a:ext>
                  </a:extLst>
                </a:hlinkClick>
              </a:rPr>
              <a:t>https://www.who.int/emergencies/diseases/novel-coronavirus-2019/technical-guidance/infection-prevention-and-control</a:t>
            </a:r>
            <a:r>
              <a:rPr lang="en-US" sz="9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 name="Slide Number Placeholder 2">
            <a:extLst>
              <a:ext uri="{FF2B5EF4-FFF2-40B4-BE49-F238E27FC236}">
                <a16:creationId xmlns:a16="http://schemas.microsoft.com/office/drawing/2014/main" xmlns="" id="{C469E3A5-F8A3-D64D-9D6B-CF234F5508EE}"/>
              </a:ext>
            </a:extLst>
          </p:cNvPr>
          <p:cNvSpPr>
            <a:spLocks noGrp="1"/>
          </p:cNvSpPr>
          <p:nvPr>
            <p:ph type="sldNum" sz="quarter" idx="4294967295"/>
          </p:nvPr>
        </p:nvSpPr>
        <p:spPr>
          <a:xfrm>
            <a:off x="8737600" y="6356351"/>
            <a:ext cx="2844800" cy="365125"/>
          </a:xfrm>
          <a:prstGeom prst="rect">
            <a:avLst/>
          </a:prstGeom>
        </p:spPr>
        <p:txBody>
          <a:bodyPr/>
          <a:lstStyle/>
          <a:p>
            <a:fld id="{B3561BA9-CDCF-4958-B8AB-66F3BF063E13}" type="slidenum">
              <a:rPr lang="en-US" smtClean="0"/>
              <a:pPr/>
              <a:t>27</a:t>
            </a:fld>
            <a:endParaRPr lang="en-US"/>
          </a:p>
        </p:txBody>
      </p:sp>
      <p:pic>
        <p:nvPicPr>
          <p:cNvPr id="11" name="Picture 10" descr="A picture containing drawing&#10;&#10;Description automatically generated">
            <a:extLst>
              <a:ext uri="{FF2B5EF4-FFF2-40B4-BE49-F238E27FC236}">
                <a16:creationId xmlns:a16="http://schemas.microsoft.com/office/drawing/2014/main" xmlns="" id="{4438F327-93CE-F649-ACEA-73BA78068E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073" y="2438044"/>
            <a:ext cx="1649996" cy="1237497"/>
          </a:xfrm>
          <a:prstGeom prst="rect">
            <a:avLst/>
          </a:prstGeom>
        </p:spPr>
      </p:pic>
      <p:sp>
        <p:nvSpPr>
          <p:cNvPr id="9" name="TextBox 8">
            <a:extLst>
              <a:ext uri="{FF2B5EF4-FFF2-40B4-BE49-F238E27FC236}">
                <a16:creationId xmlns:a16="http://schemas.microsoft.com/office/drawing/2014/main" xmlns="" id="{7E6E5A39-31BB-FE4C-85F3-D9A7B980634D}"/>
              </a:ext>
            </a:extLst>
          </p:cNvPr>
          <p:cNvSpPr txBox="1"/>
          <p:nvPr/>
        </p:nvSpPr>
        <p:spPr>
          <a:xfrm>
            <a:off x="1744008" y="1643810"/>
            <a:ext cx="5644165" cy="2527615"/>
          </a:xfrm>
          <a:prstGeom prst="rect">
            <a:avLst/>
          </a:prstGeom>
          <a:noFill/>
        </p:spPr>
        <p:txBody>
          <a:bodyPr wrap="square" rtlCol="0">
            <a:spAutoFit/>
          </a:bodyPr>
          <a:lstStyle/>
          <a:p>
            <a:pPr algn="just">
              <a:lnSpc>
                <a:spcPct val="110000"/>
              </a:lnSpc>
              <a:spcBef>
                <a:spcPts val="600"/>
              </a:spcBef>
              <a:spcAft>
                <a:spcPts val="600"/>
              </a:spcAft>
            </a:pPr>
            <a:r>
              <a:rPr lang="x-none" sz="2100" b="1" dirty="0">
                <a:latin typeface="Arial"/>
                <a:cs typeface="Arial"/>
              </a:rPr>
              <a:t>Trong cơ sở y </a:t>
            </a:r>
            <a:r>
              <a:rPr lang="x-none" sz="2100" b="1" dirty="0" smtClean="0">
                <a:latin typeface="Arial"/>
                <a:cs typeface="Arial"/>
              </a:rPr>
              <a:t>tế</a:t>
            </a:r>
            <a:endParaRPr lang="en-US" sz="2100" b="1" dirty="0" smtClean="0">
              <a:latin typeface="Arial"/>
              <a:cs typeface="Arial"/>
            </a:endParaRPr>
          </a:p>
          <a:p>
            <a:pPr marL="342900" indent="-342900" algn="just">
              <a:lnSpc>
                <a:spcPct val="110000"/>
              </a:lnSpc>
              <a:spcBef>
                <a:spcPts val="600"/>
              </a:spcBef>
              <a:spcAft>
                <a:spcPts val="600"/>
              </a:spcAft>
              <a:buFont typeface="Wingdings" charset="2"/>
              <a:buChar char="Ø"/>
            </a:pPr>
            <a:r>
              <a:rPr lang="x-none" sz="2100" dirty="0" smtClean="0">
                <a:latin typeface="Arial"/>
                <a:cs typeface="Arial"/>
              </a:rPr>
              <a:t>Chăm </a:t>
            </a:r>
            <a:r>
              <a:rPr lang="x-none" sz="2100" dirty="0">
                <a:latin typeface="Arial"/>
                <a:cs typeface="Arial"/>
              </a:rPr>
              <a:t>sóc trực tiếp bệnh nhân nhiễm COVID-19 trong hoàn cảnh các quy trình thường hay tạo ra khí </a:t>
            </a:r>
            <a:r>
              <a:rPr lang="x-none" sz="2100" dirty="0" smtClean="0">
                <a:latin typeface="Arial"/>
                <a:cs typeface="Arial"/>
              </a:rPr>
              <a:t>dung.</a:t>
            </a:r>
            <a:endParaRPr lang="en-US" sz="2100" dirty="0" smtClean="0">
              <a:latin typeface="Arial"/>
              <a:cs typeface="Arial"/>
            </a:endParaRPr>
          </a:p>
          <a:p>
            <a:pPr marL="342900" indent="-342900" algn="just">
              <a:lnSpc>
                <a:spcPct val="110000"/>
              </a:lnSpc>
              <a:spcBef>
                <a:spcPts val="600"/>
              </a:spcBef>
              <a:spcAft>
                <a:spcPts val="600"/>
              </a:spcAft>
              <a:buFont typeface="Wingdings" charset="2"/>
              <a:buChar char="Ø"/>
            </a:pPr>
            <a:r>
              <a:rPr lang="x-none" sz="2100" dirty="0" smtClean="0">
                <a:latin typeface="Arial"/>
                <a:cs typeface="Arial"/>
              </a:rPr>
              <a:t>Nguy </a:t>
            </a:r>
            <a:r>
              <a:rPr lang="x-none" sz="2100" dirty="0">
                <a:latin typeface="Arial"/>
                <a:cs typeface="Arial"/>
              </a:rPr>
              <a:t>cơ tiếp xúc, thao tác tạo khí dung và dung dịch (bắn tung tóe, phun xịt)</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13" name="Straight Connector 12"/>
          <p:cNvCxnSpPr/>
          <p:nvPr/>
        </p:nvCxnSpPr>
        <p:spPr>
          <a:xfrm>
            <a:off x="361950" y="100012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646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xmlns="" id="{ED5892AA-EF79-EC45-9465-68BF637271A3}"/>
              </a:ext>
            </a:extLst>
          </p:cNvPr>
          <p:cNvSpPr>
            <a:spLocks noGrp="1" noChangeArrowheads="1"/>
          </p:cNvSpPr>
          <p:nvPr>
            <p:ph type="title"/>
          </p:nvPr>
        </p:nvSpPr>
        <p:spPr>
          <a:xfrm>
            <a:off x="470959" y="225515"/>
            <a:ext cx="8645236" cy="642938"/>
          </a:xfrm>
        </p:spPr>
        <p:txBody>
          <a:bodyPr>
            <a:normAutofit/>
          </a:bodyPr>
          <a:lstStyle/>
          <a:p>
            <a:pPr eaLnBrk="1" hangingPunct="1"/>
            <a:r>
              <a:rPr lang="en-US" altLang="en-US" sz="2700" b="1" dirty="0">
                <a:solidFill>
                  <a:srgbClr val="002060"/>
                </a:solidFill>
                <a:latin typeface="Arial"/>
                <a:cs typeface="Arial"/>
              </a:rPr>
              <a:t> </a:t>
            </a:r>
            <a:r>
              <a:rPr lang="en-US" altLang="en-US" sz="2700" b="1" dirty="0" err="1">
                <a:solidFill>
                  <a:srgbClr val="002060"/>
                </a:solidFill>
                <a:latin typeface="Arial"/>
                <a:cs typeface="Arial"/>
              </a:rPr>
              <a:t>Đeo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khẩu</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trang</a:t>
            </a:r>
            <a:r>
              <a:rPr lang="en-US" altLang="en-US" sz="2700" b="1" dirty="0">
                <a:solidFill>
                  <a:srgbClr val="002060"/>
                </a:solidFill>
                <a:latin typeface="Arial"/>
                <a:cs typeface="Arial"/>
              </a:rPr>
              <a:t> y tế</a:t>
            </a:r>
          </a:p>
        </p:txBody>
      </p:sp>
      <p:grpSp>
        <p:nvGrpSpPr>
          <p:cNvPr id="38" name="Group 37">
            <a:extLst>
              <a:ext uri="{FF2B5EF4-FFF2-40B4-BE49-F238E27FC236}">
                <a16:creationId xmlns:a16="http://schemas.microsoft.com/office/drawing/2014/main" xmlns="" id="{50595B13-FA32-4017-AAE8-59FF5E43C1E2}"/>
              </a:ext>
            </a:extLst>
          </p:cNvPr>
          <p:cNvGrpSpPr/>
          <p:nvPr/>
        </p:nvGrpSpPr>
        <p:grpSpPr>
          <a:xfrm>
            <a:off x="561146" y="1180420"/>
            <a:ext cx="11237683" cy="4323745"/>
            <a:chOff x="628712" y="861785"/>
            <a:chExt cx="8214564" cy="5093056"/>
          </a:xfrm>
        </p:grpSpPr>
        <p:sp>
          <p:nvSpPr>
            <p:cNvPr id="23" name="Arrow: Right 22">
              <a:extLst>
                <a:ext uri="{FF2B5EF4-FFF2-40B4-BE49-F238E27FC236}">
                  <a16:creationId xmlns:a16="http://schemas.microsoft.com/office/drawing/2014/main" xmlns="" id="{DB10BCA6-1C1A-4FC7-B13E-E0BAAFC479D1}"/>
                </a:ext>
              </a:extLst>
            </p:cNvPr>
            <p:cNvSpPr/>
            <p:nvPr/>
          </p:nvSpPr>
          <p:spPr>
            <a:xfrm rot="1614773">
              <a:off x="6395318" y="2489433"/>
              <a:ext cx="603254" cy="247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Arrow: Right 29">
              <a:extLst>
                <a:ext uri="{FF2B5EF4-FFF2-40B4-BE49-F238E27FC236}">
                  <a16:creationId xmlns:a16="http://schemas.microsoft.com/office/drawing/2014/main" xmlns="" id="{AD65767D-84A2-4E3B-9524-339B12469AC4}"/>
                </a:ext>
              </a:extLst>
            </p:cNvPr>
            <p:cNvSpPr/>
            <p:nvPr/>
          </p:nvSpPr>
          <p:spPr>
            <a:xfrm rot="1088721">
              <a:off x="1582871" y="4101478"/>
              <a:ext cx="679106" cy="195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rrow: Right 20">
              <a:extLst>
                <a:ext uri="{FF2B5EF4-FFF2-40B4-BE49-F238E27FC236}">
                  <a16:creationId xmlns:a16="http://schemas.microsoft.com/office/drawing/2014/main" xmlns="" id="{552E4F03-56CC-4219-A9E9-0A6D7110F0CF}"/>
                </a:ext>
              </a:extLst>
            </p:cNvPr>
            <p:cNvSpPr/>
            <p:nvPr/>
          </p:nvSpPr>
          <p:spPr>
            <a:xfrm rot="19620431">
              <a:off x="1509756" y="2632674"/>
              <a:ext cx="679106" cy="195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xmlns="" id="{63B0DFB2-192E-4864-93BC-78C60671E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712" y="2787075"/>
              <a:ext cx="1137992" cy="1429577"/>
            </a:xfrm>
            <a:prstGeom prst="rect">
              <a:avLst/>
            </a:prstGeom>
          </p:spPr>
        </p:pic>
        <p:pic>
          <p:nvPicPr>
            <p:cNvPr id="9" name="Picture 8">
              <a:extLst>
                <a:ext uri="{FF2B5EF4-FFF2-40B4-BE49-F238E27FC236}">
                  <a16:creationId xmlns:a16="http://schemas.microsoft.com/office/drawing/2014/main" xmlns="" id="{BF0CE19D-B645-4DB8-8B82-B2EE58564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992" y="1535799"/>
              <a:ext cx="2515104" cy="1739966"/>
            </a:xfrm>
            <a:prstGeom prst="rect">
              <a:avLst/>
            </a:prstGeom>
          </p:spPr>
        </p:pic>
        <p:pic>
          <p:nvPicPr>
            <p:cNvPr id="17" name="Picture 16">
              <a:extLst>
                <a:ext uri="{FF2B5EF4-FFF2-40B4-BE49-F238E27FC236}">
                  <a16:creationId xmlns:a16="http://schemas.microsoft.com/office/drawing/2014/main" xmlns="" id="{CDFC2660-83A0-4E25-BE31-68B7D0AE5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096" y="1535799"/>
              <a:ext cx="1813439" cy="1733308"/>
            </a:xfrm>
            <a:prstGeom prst="rect">
              <a:avLst/>
            </a:prstGeom>
          </p:spPr>
        </p:pic>
        <p:pic>
          <p:nvPicPr>
            <p:cNvPr id="19" name="Picture 18">
              <a:extLst>
                <a:ext uri="{FF2B5EF4-FFF2-40B4-BE49-F238E27FC236}">
                  <a16:creationId xmlns:a16="http://schemas.microsoft.com/office/drawing/2014/main" xmlns="" id="{DB48DB27-24AD-4BB6-B9EB-F52B9725E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9838" y="2463509"/>
              <a:ext cx="1813438" cy="1805304"/>
            </a:xfrm>
            <a:prstGeom prst="rect">
              <a:avLst/>
            </a:prstGeom>
          </p:spPr>
        </p:pic>
        <p:sp>
          <p:nvSpPr>
            <p:cNvPr id="22" name="Arrow: Right 21">
              <a:extLst>
                <a:ext uri="{FF2B5EF4-FFF2-40B4-BE49-F238E27FC236}">
                  <a16:creationId xmlns:a16="http://schemas.microsoft.com/office/drawing/2014/main" xmlns="" id="{CAFDE5E7-0689-4060-B7DD-5DE19D7FF8EF}"/>
                </a:ext>
              </a:extLst>
            </p:cNvPr>
            <p:cNvSpPr/>
            <p:nvPr/>
          </p:nvSpPr>
          <p:spPr>
            <a:xfrm>
              <a:off x="4065054" y="2137130"/>
              <a:ext cx="319308" cy="265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xmlns="" id="{9F89C2B6-2FA7-4F13-B30E-04FCD4A4C4B0}"/>
                </a:ext>
              </a:extLst>
            </p:cNvPr>
            <p:cNvPicPr>
              <a:picLocks noChangeAspect="1"/>
            </p:cNvPicPr>
            <p:nvPr/>
          </p:nvPicPr>
          <p:blipFill rotWithShape="1">
            <a:blip r:embed="rId7">
              <a:extLst>
                <a:ext uri="{28A0092B-C50C-407E-A947-70E740481C1C}">
                  <a14:useLocalDpi xmlns:a14="http://schemas.microsoft.com/office/drawing/2010/main" val="0"/>
                </a:ext>
              </a:extLst>
            </a:blip>
            <a:srcRect l="7730" t="3841" r="9922" b="12690"/>
            <a:stretch/>
          </p:blipFill>
          <p:spPr>
            <a:xfrm>
              <a:off x="2288334" y="3579276"/>
              <a:ext cx="2905265" cy="1472232"/>
            </a:xfrm>
            <a:prstGeom prst="rect">
              <a:avLst/>
            </a:prstGeom>
          </p:spPr>
        </p:pic>
        <p:sp>
          <p:nvSpPr>
            <p:cNvPr id="31" name="Arrow: Right 30">
              <a:extLst>
                <a:ext uri="{FF2B5EF4-FFF2-40B4-BE49-F238E27FC236}">
                  <a16:creationId xmlns:a16="http://schemas.microsoft.com/office/drawing/2014/main" xmlns="" id="{8D0A9AB5-6B5A-4BB2-9A69-5D3C3AA3E5A5}"/>
                </a:ext>
              </a:extLst>
            </p:cNvPr>
            <p:cNvSpPr/>
            <p:nvPr/>
          </p:nvSpPr>
          <p:spPr>
            <a:xfrm rot="19889234">
              <a:off x="6285419" y="3965635"/>
              <a:ext cx="754108" cy="282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xmlns="" id="{96F79EFC-5A1B-4E74-A4E7-5F7E4F22379F}"/>
                </a:ext>
              </a:extLst>
            </p:cNvPr>
            <p:cNvSpPr/>
            <p:nvPr/>
          </p:nvSpPr>
          <p:spPr>
            <a:xfrm>
              <a:off x="3608895" y="3753658"/>
              <a:ext cx="279938" cy="2836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Arial Narrow" panose="020B0606020202030204" pitchFamily="34" charset="0"/>
                  <a:cs typeface="Times New Roman" panose="02020603050405020304" pitchFamily="18" charset="0"/>
                </a:rPr>
                <a:t>1</a:t>
              </a:r>
            </a:p>
          </p:txBody>
        </p:sp>
        <p:pic>
          <p:nvPicPr>
            <p:cNvPr id="7" name="Picture 6">
              <a:extLst>
                <a:ext uri="{FF2B5EF4-FFF2-40B4-BE49-F238E27FC236}">
                  <a16:creationId xmlns:a16="http://schemas.microsoft.com/office/drawing/2014/main" xmlns="" id="{977F13AF-6FFC-4CFB-B57C-A5A7AE0F29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1978" y="4421741"/>
              <a:ext cx="1607987" cy="1504022"/>
            </a:xfrm>
            <a:prstGeom prst="rect">
              <a:avLst/>
            </a:prstGeom>
          </p:spPr>
        </p:pic>
        <p:pic>
          <p:nvPicPr>
            <p:cNvPr id="10" name="Picture 9">
              <a:extLst>
                <a:ext uri="{FF2B5EF4-FFF2-40B4-BE49-F238E27FC236}">
                  <a16:creationId xmlns:a16="http://schemas.microsoft.com/office/drawing/2014/main" xmlns="" id="{33175E91-DF06-4A28-8199-0CB9BCFBCC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8327" y="861785"/>
              <a:ext cx="1504516" cy="1504516"/>
            </a:xfrm>
            <a:prstGeom prst="rect">
              <a:avLst/>
            </a:prstGeom>
          </p:spPr>
        </p:pic>
        <p:pic>
          <p:nvPicPr>
            <p:cNvPr id="34" name="Picture 33">
              <a:extLst>
                <a:ext uri="{FF2B5EF4-FFF2-40B4-BE49-F238E27FC236}">
                  <a16:creationId xmlns:a16="http://schemas.microsoft.com/office/drawing/2014/main" xmlns="" id="{B3A2CF19-C031-4FD4-AC56-4355D36FF49C}"/>
                </a:ext>
              </a:extLst>
            </p:cNvPr>
            <p:cNvPicPr>
              <a:picLocks noChangeAspect="1"/>
            </p:cNvPicPr>
            <p:nvPr/>
          </p:nvPicPr>
          <p:blipFill rotWithShape="1">
            <a:blip r:embed="rId10">
              <a:extLst>
                <a:ext uri="{28A0092B-C50C-407E-A947-70E740481C1C}">
                  <a14:useLocalDpi xmlns:a14="http://schemas.microsoft.com/office/drawing/2010/main" val="0"/>
                </a:ext>
              </a:extLst>
            </a:blip>
            <a:srcRect l="42752" t="17009" r="8670" b="5818"/>
            <a:stretch/>
          </p:blipFill>
          <p:spPr>
            <a:xfrm>
              <a:off x="5150229" y="3585963"/>
              <a:ext cx="1488452" cy="1465545"/>
            </a:xfrm>
            <a:prstGeom prst="rect">
              <a:avLst/>
            </a:prstGeom>
          </p:spPr>
        </p:pic>
        <p:sp>
          <p:nvSpPr>
            <p:cNvPr id="32" name="Rectangle 31">
              <a:extLst>
                <a:ext uri="{FF2B5EF4-FFF2-40B4-BE49-F238E27FC236}">
                  <a16:creationId xmlns:a16="http://schemas.microsoft.com/office/drawing/2014/main" xmlns="" id="{6E826A01-1141-4EAD-B15A-B48D94172619}"/>
                </a:ext>
              </a:extLst>
            </p:cNvPr>
            <p:cNvSpPr/>
            <p:nvPr/>
          </p:nvSpPr>
          <p:spPr>
            <a:xfrm>
              <a:off x="5201549" y="3782728"/>
              <a:ext cx="279938" cy="2836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Arial Narrow" panose="020B0606020202030204" pitchFamily="34" charset="0"/>
                  <a:cs typeface="Times New Roman" panose="02020603050405020304" pitchFamily="18" charset="0"/>
                </a:rPr>
                <a:t>2</a:t>
              </a:r>
            </a:p>
          </p:txBody>
        </p:sp>
        <p:sp>
          <p:nvSpPr>
            <p:cNvPr id="35" name="Rectangle 34">
              <a:extLst>
                <a:ext uri="{FF2B5EF4-FFF2-40B4-BE49-F238E27FC236}">
                  <a16:creationId xmlns:a16="http://schemas.microsoft.com/office/drawing/2014/main" xmlns="" id="{2194B4DB-4F5A-4178-9296-161BF99925CF}"/>
                </a:ext>
              </a:extLst>
            </p:cNvPr>
            <p:cNvSpPr/>
            <p:nvPr/>
          </p:nvSpPr>
          <p:spPr>
            <a:xfrm>
              <a:off x="7008669" y="3606698"/>
              <a:ext cx="1834607" cy="471300"/>
            </a:xfrm>
            <a:prstGeom prst="rect">
              <a:avLst/>
            </a:prstGeom>
            <a:solidFill>
              <a:schemeClr val="bg1"/>
            </a:solidFill>
          </p:spPr>
          <p:txBody>
            <a:bodyPr wrap="square" lIns="0" rIns="0">
              <a:spAutoFit/>
            </a:bodyPr>
            <a:lstStyle/>
            <a:p>
              <a:pPr algn="ctr"/>
              <a:r>
                <a:rPr lang="en-US" sz="1000" b="1" dirty="0" err="1">
                  <a:solidFill>
                    <a:srgbClr val="002060"/>
                  </a:solidFill>
                  <a:latin typeface="Arial" panose="020B0604020202020204" pitchFamily="34" charset="0"/>
                  <a:cs typeface="Arial" panose="020B0604020202020204" pitchFamily="34" charset="0"/>
                </a:rPr>
                <a:t>Dùng</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ngón</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tay</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ấn</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đều</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để</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thanh</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kim</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loại</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ôm</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khít</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sống</a:t>
              </a:r>
              <a:r>
                <a:rPr lang="en-US" sz="1000" b="1" dirty="0">
                  <a:solidFill>
                    <a:srgbClr val="002060"/>
                  </a:solidFill>
                  <a:latin typeface="Arial" panose="020B0604020202020204" pitchFamily="34" charset="0"/>
                  <a:cs typeface="Arial" panose="020B0604020202020204" pitchFamily="34" charset="0"/>
                </a:rPr>
                <a:t> </a:t>
              </a:r>
              <a:r>
                <a:rPr lang="en-US" sz="1000" b="1" dirty="0" err="1">
                  <a:solidFill>
                    <a:srgbClr val="002060"/>
                  </a:solidFill>
                  <a:latin typeface="Arial" panose="020B0604020202020204" pitchFamily="34" charset="0"/>
                  <a:cs typeface="Arial" panose="020B0604020202020204" pitchFamily="34" charset="0"/>
                </a:rPr>
                <a:t>mũi</a:t>
              </a:r>
              <a:endParaRPr lang="en-US" sz="1000" dirty="0">
                <a:solidFill>
                  <a:srgbClr val="002060"/>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xmlns="" id="{5AE13BD4-E36B-41F1-AD9C-BE316A150268}"/>
                </a:ext>
              </a:extLst>
            </p:cNvPr>
            <p:cNvSpPr/>
            <p:nvPr/>
          </p:nvSpPr>
          <p:spPr>
            <a:xfrm>
              <a:off x="4741047" y="2817914"/>
              <a:ext cx="1805488" cy="507553"/>
            </a:xfrm>
            <a:prstGeom prst="rect">
              <a:avLst/>
            </a:prstGeom>
            <a:solidFill>
              <a:schemeClr val="bg1"/>
            </a:solidFill>
          </p:spPr>
          <p:txBody>
            <a:bodyPr wrap="square" lIns="0" rIns="0">
              <a:spAutoFit/>
            </a:bodyPr>
            <a:lstStyle/>
            <a:p>
              <a:pPr algn="ctr"/>
              <a:r>
                <a:rPr lang="en-US" sz="1100" b="1" dirty="0" err="1">
                  <a:solidFill>
                    <a:srgbClr val="002060"/>
                  </a:solidFill>
                  <a:latin typeface="Arial" panose="020B0604020202020204" pitchFamily="34" charset="0"/>
                  <a:cs typeface="Arial" panose="020B0604020202020204" pitchFamily="34" charset="0"/>
                </a:rPr>
                <a:t>Kéo</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mở</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các</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nếp</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gấp</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để</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khẩu</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trang</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che</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kín</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vùng</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mũi</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miệng</a:t>
              </a:r>
              <a:endParaRPr lang="en-US" sz="1100" dirty="0">
                <a:solidFill>
                  <a:srgbClr val="002060"/>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xmlns="" id="{DE52F14A-B500-4995-A1C9-12D6DA9BBE09}"/>
                </a:ext>
              </a:extLst>
            </p:cNvPr>
            <p:cNvSpPr/>
            <p:nvPr/>
          </p:nvSpPr>
          <p:spPr>
            <a:xfrm>
              <a:off x="2217993" y="2820926"/>
              <a:ext cx="2441095" cy="706949"/>
            </a:xfrm>
            <a:prstGeom prst="rect">
              <a:avLst/>
            </a:prstGeom>
            <a:solidFill>
              <a:schemeClr val="bg1"/>
            </a:solidFill>
          </p:spPr>
          <p:txBody>
            <a:bodyPr wrap="square" lIns="0" rIns="0">
              <a:spAutoFit/>
            </a:bodyPr>
            <a:lstStyle/>
            <a:p>
              <a:pPr algn="ctr"/>
              <a:r>
                <a:rPr lang="en-US" sz="1100" b="1" dirty="0">
                  <a:solidFill>
                    <a:srgbClr val="002060"/>
                  </a:solidFill>
                  <a:latin typeface="Arial" panose="020B0604020202020204" pitchFamily="34" charset="0"/>
                  <a:cs typeface="Arial" panose="020B0604020202020204" pitchFamily="34" charset="0"/>
                </a:rPr>
                <a:t>Tay </a:t>
              </a:r>
              <a:r>
                <a:rPr lang="en-US" sz="1100" b="1" dirty="0" err="1">
                  <a:solidFill>
                    <a:srgbClr val="002060"/>
                  </a:solidFill>
                  <a:latin typeface="Arial" panose="020B0604020202020204" pitchFamily="34" charset="0"/>
                  <a:cs typeface="Arial" panose="020B0604020202020204" pitchFamily="34" charset="0"/>
                </a:rPr>
                <a:t>cầm</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quai</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đeo</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vào</a:t>
              </a:r>
              <a:r>
                <a:rPr lang="en-US" sz="1100" b="1" dirty="0">
                  <a:solidFill>
                    <a:srgbClr val="002060"/>
                  </a:solidFill>
                  <a:latin typeface="Arial" panose="020B0604020202020204" pitchFamily="34" charset="0"/>
                  <a:cs typeface="Arial" panose="020B0604020202020204" pitchFamily="34" charset="0"/>
                </a:rPr>
                <a:t> tai, </a:t>
              </a:r>
              <a:r>
                <a:rPr lang="en-US" sz="1100" b="1" dirty="0" err="1">
                  <a:solidFill>
                    <a:srgbClr val="002060"/>
                  </a:solidFill>
                  <a:latin typeface="Arial" panose="020B0604020202020204" pitchFamily="34" charset="0"/>
                  <a:cs typeface="Arial" panose="020B0604020202020204" pitchFamily="34" charset="0"/>
                </a:rPr>
                <a:t>mặt</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có</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màu</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xanh</a:t>
              </a:r>
              <a:r>
                <a:rPr lang="en-US" sz="1100" b="1" dirty="0">
                  <a:solidFill>
                    <a:srgbClr val="002060"/>
                  </a:solidFill>
                  <a:latin typeface="Arial" panose="020B0604020202020204" pitchFamily="34" charset="0"/>
                  <a:cs typeface="Arial" panose="020B0604020202020204" pitchFamily="34" charset="0"/>
                </a:rPr>
                <a:t> h</a:t>
              </a:r>
              <a:r>
                <a:rPr lang="vi-VN" sz="1100" b="1" dirty="0">
                  <a:solidFill>
                    <a:srgbClr val="002060"/>
                  </a:solidFill>
                  <a:latin typeface="Arial" panose="020B0604020202020204" pitchFamily="34" charset="0"/>
                  <a:cs typeface="Arial" panose="020B0604020202020204" pitchFamily="34" charset="0"/>
                </a:rPr>
                <a:t>ư</a:t>
              </a:r>
              <a:r>
                <a:rPr lang="en-US" sz="1100" b="1" dirty="0" err="1">
                  <a:solidFill>
                    <a:srgbClr val="002060"/>
                  </a:solidFill>
                  <a:latin typeface="Arial" panose="020B0604020202020204" pitchFamily="34" charset="0"/>
                  <a:cs typeface="Arial" panose="020B0604020202020204" pitchFamily="34" charset="0"/>
                </a:rPr>
                <a:t>ớng</a:t>
              </a:r>
              <a:r>
                <a:rPr lang="en-US" sz="1100" b="1" dirty="0">
                  <a:solidFill>
                    <a:srgbClr val="002060"/>
                  </a:solidFill>
                  <a:latin typeface="Arial" panose="020B0604020202020204" pitchFamily="34" charset="0"/>
                  <a:cs typeface="Arial" panose="020B0604020202020204" pitchFamily="34" charset="0"/>
                </a:rPr>
                <a:t> ra </a:t>
              </a:r>
              <a:r>
                <a:rPr lang="en-US" sz="1100" b="1" dirty="0" err="1">
                  <a:solidFill>
                    <a:srgbClr val="002060"/>
                  </a:solidFill>
                  <a:latin typeface="Arial" panose="020B0604020202020204" pitchFamily="34" charset="0"/>
                  <a:cs typeface="Arial" panose="020B0604020202020204" pitchFamily="34" charset="0"/>
                </a:rPr>
                <a:t>ngoài</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cạnh</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có</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thanh</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kim</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loại</a:t>
              </a:r>
              <a:r>
                <a:rPr lang="en-US" sz="1100" b="1" dirty="0">
                  <a:solidFill>
                    <a:srgbClr val="002060"/>
                  </a:solidFill>
                  <a:latin typeface="Arial" panose="020B0604020202020204" pitchFamily="34" charset="0"/>
                  <a:cs typeface="Arial" panose="020B0604020202020204" pitchFamily="34" charset="0"/>
                </a:rPr>
                <a:t> h</a:t>
              </a:r>
              <a:r>
                <a:rPr lang="vi-VN" sz="1100" b="1" dirty="0">
                  <a:solidFill>
                    <a:srgbClr val="002060"/>
                  </a:solidFill>
                  <a:latin typeface="Arial" panose="020B0604020202020204" pitchFamily="34" charset="0"/>
                  <a:cs typeface="Arial" panose="020B0604020202020204" pitchFamily="34" charset="0"/>
                </a:rPr>
                <a:t>ư</a:t>
              </a:r>
              <a:r>
                <a:rPr lang="en-US" sz="1100" b="1" dirty="0" err="1">
                  <a:solidFill>
                    <a:srgbClr val="002060"/>
                  </a:solidFill>
                  <a:latin typeface="Arial" panose="020B0604020202020204" pitchFamily="34" charset="0"/>
                  <a:cs typeface="Arial" panose="020B0604020202020204" pitchFamily="34" charset="0"/>
                </a:rPr>
                <a:t>ớng</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lên</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trên</a:t>
              </a:r>
              <a:endParaRPr lang="en-US" sz="1100" dirty="0">
                <a:solidFill>
                  <a:srgbClr val="002060"/>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xmlns="" id="{1F49706B-3A44-41CD-B6FD-282465B83212}"/>
                </a:ext>
              </a:extLst>
            </p:cNvPr>
            <p:cNvSpPr/>
            <p:nvPr/>
          </p:nvSpPr>
          <p:spPr>
            <a:xfrm>
              <a:off x="4647910" y="2990448"/>
              <a:ext cx="108857" cy="468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xmlns="" id="{905A3F8F-AEAB-40A9-BE2E-7635B8232049}"/>
                </a:ext>
              </a:extLst>
            </p:cNvPr>
            <p:cNvSpPr/>
            <p:nvPr/>
          </p:nvSpPr>
          <p:spPr>
            <a:xfrm>
              <a:off x="2053578" y="5048496"/>
              <a:ext cx="2877652" cy="906345"/>
            </a:xfrm>
            <a:prstGeom prst="rect">
              <a:avLst/>
            </a:prstGeom>
            <a:solidFill>
              <a:schemeClr val="bg1"/>
            </a:solidFill>
          </p:spPr>
          <p:txBody>
            <a:bodyPr wrap="square" lIns="0" rIns="0">
              <a:spAutoFit/>
            </a:bodyPr>
            <a:lstStyle/>
            <a:p>
              <a:r>
                <a:rPr lang="en-US" sz="1100" b="1" dirty="0" err="1">
                  <a:solidFill>
                    <a:srgbClr val="002060"/>
                  </a:solidFill>
                  <a:latin typeface="Arial" panose="020B0604020202020204" pitchFamily="34" charset="0"/>
                  <a:cs typeface="Arial" panose="020B0604020202020204" pitchFamily="34" charset="0"/>
                </a:rPr>
                <a:t>Đeo</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mặt</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có</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màu</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xanh</a:t>
              </a:r>
              <a:r>
                <a:rPr lang="en-US" sz="1100" b="1" dirty="0">
                  <a:solidFill>
                    <a:srgbClr val="002060"/>
                  </a:solidFill>
                  <a:latin typeface="Arial" panose="020B0604020202020204" pitchFamily="34" charset="0"/>
                  <a:cs typeface="Arial" panose="020B0604020202020204" pitchFamily="34" charset="0"/>
                </a:rPr>
                <a:t> h</a:t>
              </a:r>
              <a:r>
                <a:rPr lang="vi-VN" sz="1100" b="1" dirty="0">
                  <a:solidFill>
                    <a:srgbClr val="002060"/>
                  </a:solidFill>
                  <a:latin typeface="Arial" panose="020B0604020202020204" pitchFamily="34" charset="0"/>
                  <a:cs typeface="Arial" panose="020B0604020202020204" pitchFamily="34" charset="0"/>
                </a:rPr>
                <a:t>ư</a:t>
              </a:r>
              <a:r>
                <a:rPr lang="en-US" sz="1100" b="1" dirty="0" err="1">
                  <a:solidFill>
                    <a:srgbClr val="002060"/>
                  </a:solidFill>
                  <a:latin typeface="Arial" panose="020B0604020202020204" pitchFamily="34" charset="0"/>
                  <a:cs typeface="Arial" panose="020B0604020202020204" pitchFamily="34" charset="0"/>
                </a:rPr>
                <a:t>ớng</a:t>
              </a:r>
              <a:r>
                <a:rPr lang="en-US" sz="1100" b="1" dirty="0">
                  <a:solidFill>
                    <a:srgbClr val="002060"/>
                  </a:solidFill>
                  <a:latin typeface="Arial" panose="020B0604020202020204" pitchFamily="34" charset="0"/>
                  <a:cs typeface="Arial" panose="020B0604020202020204" pitchFamily="34" charset="0"/>
                </a:rPr>
                <a:t> ra </a:t>
              </a:r>
              <a:r>
                <a:rPr lang="en-US" sz="1100" b="1" dirty="0" err="1">
                  <a:solidFill>
                    <a:srgbClr val="002060"/>
                  </a:solidFill>
                  <a:latin typeface="Arial" panose="020B0604020202020204" pitchFamily="34" charset="0"/>
                  <a:cs typeface="Arial" panose="020B0604020202020204" pitchFamily="34" charset="0"/>
                </a:rPr>
                <a:t>ngoài</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cạnh</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có</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thanh</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kim</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loại</a:t>
              </a:r>
              <a:r>
                <a:rPr lang="en-US" sz="1100" b="1" dirty="0">
                  <a:solidFill>
                    <a:srgbClr val="002060"/>
                  </a:solidFill>
                  <a:latin typeface="Arial" panose="020B0604020202020204" pitchFamily="34" charset="0"/>
                  <a:cs typeface="Arial" panose="020B0604020202020204" pitchFamily="34" charset="0"/>
                </a:rPr>
                <a:t> h</a:t>
              </a:r>
              <a:r>
                <a:rPr lang="vi-VN" sz="1100" b="1" dirty="0">
                  <a:solidFill>
                    <a:srgbClr val="002060"/>
                  </a:solidFill>
                  <a:latin typeface="Arial" panose="020B0604020202020204" pitchFamily="34" charset="0"/>
                  <a:cs typeface="Arial" panose="020B0604020202020204" pitchFamily="34" charset="0"/>
                </a:rPr>
                <a:t>ư</a:t>
              </a:r>
              <a:r>
                <a:rPr lang="en-US" sz="1100" b="1" dirty="0" err="1">
                  <a:solidFill>
                    <a:srgbClr val="002060"/>
                  </a:solidFill>
                  <a:latin typeface="Arial" panose="020B0604020202020204" pitchFamily="34" charset="0"/>
                  <a:cs typeface="Arial" panose="020B0604020202020204" pitchFamily="34" charset="0"/>
                </a:rPr>
                <a:t>ớng</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lên</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trên</a:t>
              </a:r>
              <a:endParaRPr lang="en-US" sz="1100" b="1" dirty="0">
                <a:solidFill>
                  <a:srgbClr val="002060"/>
                </a:solidFill>
                <a:latin typeface="Arial" panose="020B0604020202020204" pitchFamily="34" charset="0"/>
                <a:cs typeface="Arial" panose="020B0604020202020204" pitchFamily="34" charset="0"/>
              </a:endParaRPr>
            </a:p>
            <a:p>
              <a:r>
                <a:rPr lang="en-US" sz="1100" b="1" dirty="0" err="1">
                  <a:solidFill>
                    <a:srgbClr val="002060"/>
                  </a:solidFill>
                  <a:latin typeface="Arial" panose="020B0604020202020204" pitchFamily="34" charset="0"/>
                  <a:cs typeface="Arial" panose="020B0604020202020204" pitchFamily="34" charset="0"/>
                </a:rPr>
                <a:t>Buộc</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dây</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phía</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trên</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quàng</a:t>
              </a:r>
              <a:r>
                <a:rPr lang="en-US" sz="1100" b="1" dirty="0">
                  <a:solidFill>
                    <a:srgbClr val="002060"/>
                  </a:solidFill>
                  <a:latin typeface="Arial" panose="020B0604020202020204" pitchFamily="34" charset="0"/>
                  <a:cs typeface="Arial" panose="020B0604020202020204" pitchFamily="34" charset="0"/>
                </a:rPr>
                <a:t> qua </a:t>
              </a:r>
              <a:r>
                <a:rPr lang="en-US" sz="1100" b="1" dirty="0" err="1">
                  <a:solidFill>
                    <a:srgbClr val="002060"/>
                  </a:solidFill>
                  <a:latin typeface="Arial" panose="020B0604020202020204" pitchFamily="34" charset="0"/>
                  <a:cs typeface="Arial" panose="020B0604020202020204" pitchFamily="34" charset="0"/>
                </a:rPr>
                <a:t>đầu</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giữ</a:t>
              </a:r>
              <a:r>
                <a:rPr lang="en-US" sz="1100" b="1" dirty="0">
                  <a:solidFill>
                    <a:srgbClr val="002060"/>
                  </a:solidFill>
                  <a:latin typeface="Arial" panose="020B0604020202020204" pitchFamily="34" charset="0"/>
                  <a:cs typeface="Arial" panose="020B0604020202020204" pitchFamily="34" charset="0"/>
                </a:rPr>
                <a:t> ở </a:t>
              </a:r>
              <a:r>
                <a:rPr lang="en-US" sz="1100" b="1" dirty="0" err="1">
                  <a:solidFill>
                    <a:srgbClr val="002060"/>
                  </a:solidFill>
                  <a:latin typeface="Arial" panose="020B0604020202020204" pitchFamily="34" charset="0"/>
                  <a:cs typeface="Arial" panose="020B0604020202020204" pitchFamily="34" charset="0"/>
                </a:rPr>
                <a:t>phía</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trên</a:t>
              </a:r>
              <a:r>
                <a:rPr lang="en-US" sz="1100" b="1" dirty="0">
                  <a:solidFill>
                    <a:srgbClr val="002060"/>
                  </a:solidFill>
                  <a:latin typeface="Arial" panose="020B0604020202020204" pitchFamily="34" charset="0"/>
                  <a:cs typeface="Arial" panose="020B0604020202020204" pitchFamily="34" charset="0"/>
                </a:rPr>
                <a:t> tai</a:t>
              </a:r>
            </a:p>
            <a:p>
              <a:r>
                <a:rPr lang="en-US" sz="1100" b="1" dirty="0" err="1">
                  <a:solidFill>
                    <a:srgbClr val="002060"/>
                  </a:solidFill>
                  <a:latin typeface="Arial" panose="020B0604020202020204" pitchFamily="34" charset="0"/>
                  <a:cs typeface="Arial" panose="020B0604020202020204" pitchFamily="34" charset="0"/>
                </a:rPr>
                <a:t>Buộc</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dây</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phía</a:t>
              </a:r>
              <a:r>
                <a:rPr lang="en-US" sz="1100" b="1" dirty="0">
                  <a:solidFill>
                    <a:srgbClr val="002060"/>
                  </a:solidFill>
                  <a:latin typeface="Arial" panose="020B0604020202020204" pitchFamily="34" charset="0"/>
                  <a:cs typeface="Arial" panose="020B0604020202020204" pitchFamily="34" charset="0"/>
                </a:rPr>
                <a:t> d</a:t>
              </a:r>
              <a:r>
                <a:rPr lang="vi-VN" sz="1100" b="1" dirty="0">
                  <a:solidFill>
                    <a:srgbClr val="002060"/>
                  </a:solidFill>
                  <a:latin typeface="Arial" panose="020B0604020202020204" pitchFamily="34" charset="0"/>
                  <a:cs typeface="Arial" panose="020B0604020202020204" pitchFamily="34" charset="0"/>
                </a:rPr>
                <a:t>ư</a:t>
              </a:r>
              <a:r>
                <a:rPr lang="en-US" sz="1100" b="1" dirty="0" err="1">
                  <a:solidFill>
                    <a:srgbClr val="002060"/>
                  </a:solidFill>
                  <a:latin typeface="Arial" panose="020B0604020202020204" pitchFamily="34" charset="0"/>
                  <a:cs typeface="Arial" panose="020B0604020202020204" pitchFamily="34" charset="0"/>
                </a:rPr>
                <a:t>ới</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quàng</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sau</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gáy</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giữ</a:t>
              </a:r>
              <a:r>
                <a:rPr lang="en-US" sz="1100" b="1" dirty="0">
                  <a:solidFill>
                    <a:srgbClr val="002060"/>
                  </a:solidFill>
                  <a:latin typeface="Arial" panose="020B0604020202020204" pitchFamily="34" charset="0"/>
                  <a:cs typeface="Arial" panose="020B0604020202020204" pitchFamily="34" charset="0"/>
                </a:rPr>
                <a:t> ở </a:t>
              </a:r>
              <a:r>
                <a:rPr lang="en-US" sz="1100" b="1" dirty="0" err="1">
                  <a:solidFill>
                    <a:srgbClr val="002060"/>
                  </a:solidFill>
                  <a:latin typeface="Arial" panose="020B0604020202020204" pitchFamily="34" charset="0"/>
                  <a:cs typeface="Arial" panose="020B0604020202020204" pitchFamily="34" charset="0"/>
                </a:rPr>
                <a:t>phía</a:t>
              </a:r>
              <a:r>
                <a:rPr lang="en-US" sz="1100" b="1" dirty="0">
                  <a:solidFill>
                    <a:srgbClr val="002060"/>
                  </a:solidFill>
                  <a:latin typeface="Arial" panose="020B0604020202020204" pitchFamily="34" charset="0"/>
                  <a:cs typeface="Arial" panose="020B0604020202020204" pitchFamily="34" charset="0"/>
                </a:rPr>
                <a:t> d</a:t>
              </a:r>
              <a:r>
                <a:rPr lang="vi-VN" sz="1100" b="1" dirty="0">
                  <a:solidFill>
                    <a:srgbClr val="002060"/>
                  </a:solidFill>
                  <a:latin typeface="Arial" panose="020B0604020202020204" pitchFamily="34" charset="0"/>
                  <a:cs typeface="Arial" panose="020B0604020202020204" pitchFamily="34" charset="0"/>
                </a:rPr>
                <a:t>ư</a:t>
              </a:r>
              <a:r>
                <a:rPr lang="en-US" sz="1100" b="1" dirty="0" err="1">
                  <a:solidFill>
                    <a:srgbClr val="002060"/>
                  </a:solidFill>
                  <a:latin typeface="Arial" panose="020B0604020202020204" pitchFamily="34" charset="0"/>
                  <a:cs typeface="Arial" panose="020B0604020202020204" pitchFamily="34" charset="0"/>
                </a:rPr>
                <a:t>ới</a:t>
              </a:r>
              <a:r>
                <a:rPr lang="en-US" sz="1100" b="1" dirty="0">
                  <a:solidFill>
                    <a:srgbClr val="002060"/>
                  </a:solidFill>
                  <a:latin typeface="Arial" panose="020B0604020202020204" pitchFamily="34" charset="0"/>
                  <a:cs typeface="Arial" panose="020B0604020202020204" pitchFamily="34" charset="0"/>
                </a:rPr>
                <a:t> tai</a:t>
              </a:r>
              <a:endParaRPr lang="en-US" sz="1100" dirty="0">
                <a:solidFill>
                  <a:srgbClr val="002060"/>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xmlns="" id="{603DE62A-5833-44EF-B484-BF304AB1E6BF}"/>
                </a:ext>
              </a:extLst>
            </p:cNvPr>
            <p:cNvSpPr/>
            <p:nvPr/>
          </p:nvSpPr>
          <p:spPr>
            <a:xfrm>
              <a:off x="4931229" y="5048496"/>
              <a:ext cx="1700150" cy="906345"/>
            </a:xfrm>
            <a:prstGeom prst="rect">
              <a:avLst/>
            </a:prstGeom>
            <a:solidFill>
              <a:schemeClr val="bg1"/>
            </a:solidFill>
          </p:spPr>
          <p:txBody>
            <a:bodyPr wrap="square" lIns="68580" rIns="0">
              <a:spAutoFit/>
            </a:bodyPr>
            <a:lstStyle/>
            <a:p>
              <a:r>
                <a:rPr lang="en-US" sz="1100" b="1" dirty="0" err="1">
                  <a:solidFill>
                    <a:srgbClr val="002060"/>
                  </a:solidFill>
                  <a:latin typeface="Arial" panose="020B0604020202020204" pitchFamily="34" charset="0"/>
                  <a:cs typeface="Arial" panose="020B0604020202020204" pitchFamily="34" charset="0"/>
                </a:rPr>
                <a:t>Kéo</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mở</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các</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nếp</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gấp</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để</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khẩu</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trang</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che</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kín</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vùng</a:t>
              </a:r>
              <a:r>
                <a:rPr lang="en-US" sz="1100" b="1" dirty="0">
                  <a:solidFill>
                    <a:srgbClr val="002060"/>
                  </a:solidFill>
                  <a:latin typeface="Arial" panose="020B0604020202020204" pitchFamily="34" charset="0"/>
                  <a:cs typeface="Arial" panose="020B0604020202020204" pitchFamily="34" charset="0"/>
                </a:rPr>
                <a:t> </a:t>
              </a:r>
              <a:r>
                <a:rPr lang="en-US" sz="1100" b="1" dirty="0" err="1">
                  <a:solidFill>
                    <a:srgbClr val="002060"/>
                  </a:solidFill>
                  <a:latin typeface="Arial" panose="020B0604020202020204" pitchFamily="34" charset="0"/>
                  <a:cs typeface="Arial" panose="020B0604020202020204" pitchFamily="34" charset="0"/>
                </a:rPr>
                <a:t>mũi</a:t>
              </a:r>
              <a:r>
                <a:rPr lang="en-US" sz="1100" b="1" dirty="0">
                  <a:solidFill>
                    <a:srgbClr val="002060"/>
                  </a:solidFill>
                  <a:latin typeface="Arial" panose="020B0604020202020204" pitchFamily="34" charset="0"/>
                  <a:cs typeface="Arial" panose="020B0604020202020204" pitchFamily="34" charset="0"/>
                </a:rPr>
                <a:t>, </a:t>
              </a:r>
              <a:r>
                <a:rPr lang="en-US" sz="1100" b="1" dirty="0" err="1" smtClean="0">
                  <a:solidFill>
                    <a:srgbClr val="002060"/>
                  </a:solidFill>
                  <a:latin typeface="Arial" panose="020B0604020202020204" pitchFamily="34" charset="0"/>
                  <a:cs typeface="Arial" panose="020B0604020202020204" pitchFamily="34" charset="0"/>
                </a:rPr>
                <a:t>miệng</a:t>
              </a:r>
              <a:endParaRPr lang="en-US" sz="1100" b="1" dirty="0">
                <a:solidFill>
                  <a:srgbClr val="002060"/>
                </a:solidFill>
                <a:latin typeface="Arial" panose="020B0604020202020204" pitchFamily="34" charset="0"/>
                <a:cs typeface="Arial" panose="020B0604020202020204" pitchFamily="34" charset="0"/>
              </a:endParaRPr>
            </a:p>
            <a:p>
              <a:endParaRPr lang="en-US" sz="1100" b="1" dirty="0">
                <a:solidFill>
                  <a:srgbClr val="002060"/>
                </a:solidFill>
                <a:latin typeface="Arial" panose="020B0604020202020204" pitchFamily="34" charset="0"/>
                <a:cs typeface="Arial" panose="020B0604020202020204" pitchFamily="34" charset="0"/>
              </a:endParaRPr>
            </a:p>
            <a:p>
              <a:endParaRPr lang="en-US" sz="1100" dirty="0">
                <a:solidFill>
                  <a:srgbClr val="002060"/>
                </a:solidFill>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26" name="Straight Connector 25"/>
          <p:cNvCxnSpPr/>
          <p:nvPr/>
        </p:nvCxnSpPr>
        <p:spPr>
          <a:xfrm>
            <a:off x="297371" y="990600"/>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2745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xmlns="" id="{ED5892AA-EF79-EC45-9465-68BF637271A3}"/>
              </a:ext>
            </a:extLst>
          </p:cNvPr>
          <p:cNvSpPr>
            <a:spLocks noGrp="1" noChangeArrowheads="1"/>
          </p:cNvSpPr>
          <p:nvPr>
            <p:ph type="title"/>
          </p:nvPr>
        </p:nvSpPr>
        <p:spPr>
          <a:xfrm>
            <a:off x="470051" y="323489"/>
            <a:ext cx="6841641" cy="642938"/>
          </a:xfrm>
        </p:spPr>
        <p:txBody>
          <a:bodyPr>
            <a:normAutofit/>
          </a:bodyPr>
          <a:lstStyle/>
          <a:p>
            <a:pPr eaLnBrk="1" hangingPunct="1"/>
            <a:r>
              <a:rPr lang="en-US" altLang="en-US" sz="2700" b="1" dirty="0">
                <a:solidFill>
                  <a:srgbClr val="002060"/>
                </a:solidFill>
                <a:latin typeface="Arial"/>
                <a:cs typeface="Arial"/>
              </a:rPr>
              <a:t> </a:t>
            </a:r>
            <a:r>
              <a:rPr lang="en-US" altLang="en-US" sz="2700" b="1" dirty="0" err="1">
                <a:solidFill>
                  <a:srgbClr val="002060"/>
                </a:solidFill>
                <a:latin typeface="Arial"/>
                <a:cs typeface="Arial"/>
              </a:rPr>
              <a:t>Tháo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khẩu</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trang</a:t>
            </a:r>
            <a:r>
              <a:rPr lang="en-US" altLang="en-US" sz="2700" b="1" dirty="0">
                <a:solidFill>
                  <a:srgbClr val="002060"/>
                </a:solidFill>
                <a:latin typeface="Arial"/>
                <a:cs typeface="Arial"/>
              </a:rPr>
              <a:t> y tế</a:t>
            </a:r>
          </a:p>
        </p:txBody>
      </p:sp>
      <p:sp>
        <p:nvSpPr>
          <p:cNvPr id="26" name="Content Placeholder 3">
            <a:extLst>
              <a:ext uri="{FF2B5EF4-FFF2-40B4-BE49-F238E27FC236}">
                <a16:creationId xmlns:a16="http://schemas.microsoft.com/office/drawing/2014/main" xmlns="" id="{AE329C50-51C7-4300-AA97-D8EF533922E4}"/>
              </a:ext>
            </a:extLst>
          </p:cNvPr>
          <p:cNvSpPr txBox="1">
            <a:spLocks/>
          </p:cNvSpPr>
          <p:nvPr/>
        </p:nvSpPr>
        <p:spPr>
          <a:xfrm>
            <a:off x="540800" y="1542993"/>
            <a:ext cx="6975117" cy="4011325"/>
          </a:xfrm>
        </p:spPr>
        <p:txBody>
          <a:bodyPr vert="horz">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25"/>
              </a:spcBef>
              <a:spcAft>
                <a:spcPts val="600"/>
              </a:spcAft>
              <a:buAutoNum type="arabicPeriod"/>
            </a:pPr>
            <a:r>
              <a:rPr lang="en-US" sz="1800" b="1" dirty="0" err="1">
                <a:latin typeface="Arial"/>
                <a:cs typeface="Arial"/>
              </a:rPr>
              <a:t>Vệ</a:t>
            </a:r>
            <a:r>
              <a:rPr lang="en-US" sz="1800" b="1" dirty="0">
                <a:latin typeface="Arial"/>
                <a:cs typeface="Arial"/>
              </a:rPr>
              <a:t> sinh </a:t>
            </a:r>
            <a:r>
              <a:rPr lang="en-US" sz="1800" b="1" dirty="0" err="1">
                <a:latin typeface="Arial"/>
                <a:cs typeface="Arial"/>
              </a:rPr>
              <a:t>tay</a:t>
            </a:r>
            <a:r>
              <a:rPr lang="en-US" sz="1800" b="1" dirty="0">
                <a:latin typeface="Arial"/>
                <a:cs typeface="Arial"/>
              </a:rPr>
              <a:t> tr</a:t>
            </a:r>
            <a:r>
              <a:rPr lang="vi-VN" sz="1800" b="1" dirty="0">
                <a:latin typeface="Arial"/>
                <a:cs typeface="Arial"/>
              </a:rPr>
              <a:t>ư</a:t>
            </a:r>
            <a:r>
              <a:rPr lang="en-US" sz="1800" b="1" dirty="0" err="1">
                <a:latin typeface="Arial"/>
                <a:cs typeface="Arial"/>
              </a:rPr>
              <a:t>ớc</a:t>
            </a:r>
            <a:r>
              <a:rPr lang="en-US" sz="1800" b="1" dirty="0">
                <a:latin typeface="Arial"/>
                <a:cs typeface="Arial"/>
              </a:rPr>
              <a:t> </a:t>
            </a:r>
            <a:r>
              <a:rPr lang="en-US" sz="1800" b="1" dirty="0" err="1">
                <a:latin typeface="Arial"/>
                <a:cs typeface="Arial"/>
              </a:rPr>
              <a:t>khi</a:t>
            </a:r>
            <a:r>
              <a:rPr lang="en-US" sz="1800" b="1" dirty="0">
                <a:latin typeface="Arial"/>
                <a:cs typeface="Arial"/>
              </a:rPr>
              <a:t> </a:t>
            </a:r>
            <a:r>
              <a:rPr lang="en-US" sz="1800" b="1" dirty="0" err="1">
                <a:latin typeface="Arial"/>
                <a:cs typeface="Arial"/>
              </a:rPr>
              <a:t>tháo</a:t>
            </a:r>
            <a:r>
              <a:rPr lang="en-US" sz="1800" b="1" dirty="0">
                <a:latin typeface="Arial"/>
                <a:cs typeface="Arial"/>
              </a:rPr>
              <a:t> </a:t>
            </a:r>
            <a:r>
              <a:rPr lang="en-US" sz="1800" b="1" dirty="0" err="1">
                <a:latin typeface="Arial"/>
                <a:cs typeface="Arial"/>
              </a:rPr>
              <a:t>khẩu</a:t>
            </a:r>
            <a:r>
              <a:rPr lang="en-US" sz="1800" b="1" dirty="0">
                <a:latin typeface="Arial"/>
                <a:cs typeface="Arial"/>
              </a:rPr>
              <a:t> </a:t>
            </a:r>
            <a:r>
              <a:rPr lang="en-US" sz="1800" b="1" dirty="0" err="1">
                <a:latin typeface="Arial"/>
                <a:cs typeface="Arial"/>
              </a:rPr>
              <a:t>trang</a:t>
            </a:r>
            <a:endParaRPr lang="en-US" sz="1800" b="1" dirty="0">
              <a:latin typeface="Arial"/>
              <a:cs typeface="Arial"/>
            </a:endParaRPr>
          </a:p>
          <a:p>
            <a:pPr>
              <a:spcBef>
                <a:spcPts val="825"/>
              </a:spcBef>
              <a:spcAft>
                <a:spcPts val="600"/>
              </a:spcAft>
              <a:buAutoNum type="arabicPeriod"/>
            </a:pPr>
            <a:r>
              <a:rPr lang="vi-VN" sz="1800" dirty="0">
                <a:latin typeface="Arial"/>
                <a:cs typeface="Arial"/>
              </a:rPr>
              <a:t>Tháo khẩu trang bằng cách </a:t>
            </a:r>
            <a:r>
              <a:rPr lang="vi-VN" sz="1800" b="1" dirty="0">
                <a:latin typeface="Arial"/>
                <a:cs typeface="Arial"/>
              </a:rPr>
              <a:t>chỉ chạm vào dây đeo</a:t>
            </a:r>
            <a:r>
              <a:rPr lang="vi-VN" sz="1800" dirty="0">
                <a:latin typeface="Arial"/>
                <a:cs typeface="Arial"/>
              </a:rPr>
              <a:t>. Không chạm vào phần trước của khẩu trang</a:t>
            </a:r>
            <a:r>
              <a:rPr lang="en-US" sz="1800" dirty="0">
                <a:latin typeface="Arial"/>
                <a:cs typeface="Arial"/>
              </a:rPr>
              <a:t>.</a:t>
            </a:r>
          </a:p>
          <a:p>
            <a:pPr>
              <a:spcBef>
                <a:spcPts val="825"/>
              </a:spcBef>
              <a:spcAft>
                <a:spcPts val="600"/>
              </a:spcAft>
              <a:buFontTx/>
              <a:buChar char="-"/>
            </a:pPr>
            <a:r>
              <a:rPr lang="vi-VN" sz="1800" b="1" dirty="0">
                <a:latin typeface="Arial"/>
                <a:cs typeface="Arial"/>
              </a:rPr>
              <a:t>Dây đeo </a:t>
            </a:r>
            <a:r>
              <a:rPr lang="en-US" sz="1800" b="1" dirty="0">
                <a:latin typeface="Arial"/>
                <a:cs typeface="Arial"/>
              </a:rPr>
              <a:t>qua tai</a:t>
            </a:r>
            <a:r>
              <a:rPr lang="vi-VN" sz="1800" dirty="0">
                <a:latin typeface="Arial"/>
                <a:cs typeface="Arial"/>
              </a:rPr>
              <a:t>: </a:t>
            </a:r>
            <a:r>
              <a:rPr lang="en-US" sz="1800" dirty="0" err="1">
                <a:latin typeface="Arial"/>
                <a:cs typeface="Arial"/>
              </a:rPr>
              <a:t>Dùng</a:t>
            </a:r>
            <a:r>
              <a:rPr lang="en-US" sz="1800" dirty="0">
                <a:latin typeface="Arial"/>
                <a:cs typeface="Arial"/>
              </a:rPr>
              <a:t> </a:t>
            </a:r>
            <a:r>
              <a:rPr lang="en-US" sz="1800" dirty="0" err="1">
                <a:latin typeface="Arial"/>
                <a:cs typeface="Arial"/>
              </a:rPr>
              <a:t>hai</a:t>
            </a:r>
            <a:r>
              <a:rPr lang="en-US" sz="1800" dirty="0">
                <a:latin typeface="Arial"/>
                <a:cs typeface="Arial"/>
              </a:rPr>
              <a:t> </a:t>
            </a:r>
            <a:r>
              <a:rPr lang="en-US" sz="1800" dirty="0" err="1">
                <a:latin typeface="Arial"/>
                <a:cs typeface="Arial"/>
              </a:rPr>
              <a:t>tay</a:t>
            </a:r>
            <a:r>
              <a:rPr lang="en-US" sz="1800" dirty="0">
                <a:latin typeface="Arial"/>
                <a:cs typeface="Arial"/>
              </a:rPr>
              <a:t> </a:t>
            </a:r>
            <a:r>
              <a:rPr lang="en-US" sz="1800" dirty="0" err="1">
                <a:latin typeface="Arial"/>
                <a:cs typeface="Arial"/>
              </a:rPr>
              <a:t>cầm</a:t>
            </a:r>
            <a:r>
              <a:rPr lang="en-US" sz="1800" dirty="0">
                <a:latin typeface="Arial"/>
                <a:cs typeface="Arial"/>
              </a:rPr>
              <a:t> </a:t>
            </a:r>
            <a:r>
              <a:rPr lang="en-US" sz="1800" dirty="0" err="1">
                <a:latin typeface="Arial"/>
                <a:cs typeface="Arial"/>
              </a:rPr>
              <a:t>phần</a:t>
            </a:r>
            <a:r>
              <a:rPr lang="en-US" sz="1800" dirty="0">
                <a:latin typeface="Arial"/>
                <a:cs typeface="Arial"/>
              </a:rPr>
              <a:t> </a:t>
            </a:r>
            <a:r>
              <a:rPr lang="en-US" sz="1800" dirty="0" err="1">
                <a:latin typeface="Arial"/>
                <a:cs typeface="Arial"/>
              </a:rPr>
              <a:t>dây</a:t>
            </a:r>
            <a:r>
              <a:rPr lang="en-US" sz="1800" dirty="0">
                <a:latin typeface="Arial"/>
                <a:cs typeface="Arial"/>
              </a:rPr>
              <a:t> </a:t>
            </a:r>
            <a:r>
              <a:rPr lang="en-US" sz="1800" dirty="0" err="1">
                <a:latin typeface="Arial"/>
                <a:cs typeface="Arial"/>
              </a:rPr>
              <a:t>đeo</a:t>
            </a:r>
            <a:r>
              <a:rPr lang="en-US" sz="1800" dirty="0">
                <a:latin typeface="Arial"/>
                <a:cs typeface="Arial"/>
              </a:rPr>
              <a:t> </a:t>
            </a:r>
            <a:r>
              <a:rPr lang="en-US" sz="1800" dirty="0" err="1">
                <a:latin typeface="Arial"/>
                <a:cs typeface="Arial"/>
              </a:rPr>
              <a:t>từ</a:t>
            </a:r>
            <a:r>
              <a:rPr lang="en-US" sz="1800" dirty="0">
                <a:latin typeface="Arial"/>
                <a:cs typeface="Arial"/>
              </a:rPr>
              <a:t> </a:t>
            </a:r>
            <a:r>
              <a:rPr lang="en-US" sz="1800" dirty="0" err="1">
                <a:latin typeface="Arial"/>
                <a:cs typeface="Arial"/>
              </a:rPr>
              <a:t>sau</a:t>
            </a:r>
            <a:r>
              <a:rPr lang="en-US" sz="1800" dirty="0">
                <a:latin typeface="Arial"/>
                <a:cs typeface="Arial"/>
              </a:rPr>
              <a:t> </a:t>
            </a:r>
            <a:r>
              <a:rPr lang="en-US" sz="1800" dirty="0" err="1">
                <a:latin typeface="Arial"/>
                <a:cs typeface="Arial"/>
              </a:rPr>
              <a:t>hai</a:t>
            </a:r>
            <a:r>
              <a:rPr lang="en-US" sz="1800" dirty="0">
                <a:latin typeface="Arial"/>
                <a:cs typeface="Arial"/>
              </a:rPr>
              <a:t> tai, </a:t>
            </a:r>
            <a:r>
              <a:rPr lang="en-US" sz="1800" dirty="0" err="1">
                <a:latin typeface="Arial"/>
                <a:cs typeface="Arial"/>
              </a:rPr>
              <a:t>tháo</a:t>
            </a:r>
            <a:r>
              <a:rPr lang="en-US" sz="1800" dirty="0">
                <a:latin typeface="Arial"/>
                <a:cs typeface="Arial"/>
              </a:rPr>
              <a:t> </a:t>
            </a:r>
            <a:r>
              <a:rPr lang="en-US" sz="1800" dirty="0" err="1">
                <a:latin typeface="Arial"/>
                <a:cs typeface="Arial"/>
              </a:rPr>
              <a:t>khỏi</a:t>
            </a:r>
            <a:r>
              <a:rPr lang="en-US" sz="1800" dirty="0">
                <a:latin typeface="Arial"/>
                <a:cs typeface="Arial"/>
              </a:rPr>
              <a:t> tai, </a:t>
            </a:r>
            <a:r>
              <a:rPr lang="en-US" sz="1800" dirty="0" err="1">
                <a:latin typeface="Arial"/>
                <a:cs typeface="Arial"/>
              </a:rPr>
              <a:t>giữ</a:t>
            </a:r>
            <a:r>
              <a:rPr lang="en-US" sz="1800" dirty="0">
                <a:latin typeface="Arial"/>
                <a:cs typeface="Arial"/>
              </a:rPr>
              <a:t> </a:t>
            </a:r>
            <a:r>
              <a:rPr lang="en-US" sz="1800" dirty="0" err="1">
                <a:latin typeface="Arial"/>
                <a:cs typeface="Arial"/>
              </a:rPr>
              <a:t>tay</a:t>
            </a:r>
            <a:r>
              <a:rPr lang="en-US" sz="1800" dirty="0">
                <a:latin typeface="Arial"/>
                <a:cs typeface="Arial"/>
              </a:rPr>
              <a:t> </a:t>
            </a:r>
            <a:r>
              <a:rPr lang="en-US" sz="1800" dirty="0" err="1">
                <a:latin typeface="Arial"/>
                <a:cs typeface="Arial"/>
              </a:rPr>
              <a:t>cầm</a:t>
            </a:r>
            <a:r>
              <a:rPr lang="en-US" sz="1800" dirty="0">
                <a:latin typeface="Arial"/>
                <a:cs typeface="Arial"/>
              </a:rPr>
              <a:t> </a:t>
            </a:r>
            <a:r>
              <a:rPr lang="en-US" sz="1800" dirty="0" err="1">
                <a:latin typeface="Arial"/>
                <a:cs typeface="Arial"/>
              </a:rPr>
              <a:t>dây</a:t>
            </a:r>
            <a:r>
              <a:rPr lang="en-US" sz="1800" dirty="0">
                <a:latin typeface="Arial"/>
                <a:cs typeface="Arial"/>
              </a:rPr>
              <a:t> </a:t>
            </a:r>
            <a:r>
              <a:rPr lang="en-US" sz="1800" dirty="0" err="1">
                <a:latin typeface="Arial"/>
                <a:cs typeface="Arial"/>
              </a:rPr>
              <a:t>đeo</a:t>
            </a:r>
            <a:r>
              <a:rPr lang="en-US" sz="1800" dirty="0">
                <a:latin typeface="Arial"/>
                <a:cs typeface="Arial"/>
              </a:rPr>
              <a:t> đ</a:t>
            </a:r>
            <a:r>
              <a:rPr lang="vi-VN" sz="1800" dirty="0">
                <a:latin typeface="Arial"/>
                <a:cs typeface="Arial"/>
              </a:rPr>
              <a:t>ư</a:t>
            </a:r>
            <a:r>
              <a:rPr lang="en-US" sz="1800" dirty="0">
                <a:latin typeface="Arial"/>
                <a:cs typeface="Arial"/>
              </a:rPr>
              <a:t>a </a:t>
            </a:r>
            <a:r>
              <a:rPr lang="en-US" sz="1800" dirty="0" err="1">
                <a:latin typeface="Arial"/>
                <a:cs typeface="Arial"/>
              </a:rPr>
              <a:t>khẩu</a:t>
            </a:r>
            <a:r>
              <a:rPr lang="en-US" sz="1800" dirty="0">
                <a:latin typeface="Arial"/>
                <a:cs typeface="Arial"/>
              </a:rPr>
              <a:t> </a:t>
            </a:r>
            <a:r>
              <a:rPr lang="en-US" sz="1800" dirty="0" err="1">
                <a:latin typeface="Arial"/>
                <a:cs typeface="Arial"/>
              </a:rPr>
              <a:t>trang</a:t>
            </a:r>
            <a:r>
              <a:rPr lang="en-US" sz="1800" dirty="0">
                <a:latin typeface="Arial"/>
                <a:cs typeface="Arial"/>
              </a:rPr>
              <a:t> ra </a:t>
            </a:r>
            <a:r>
              <a:rPr lang="en-US" sz="1800" dirty="0" err="1">
                <a:latin typeface="Arial"/>
                <a:cs typeface="Arial"/>
              </a:rPr>
              <a:t>phía</a:t>
            </a:r>
            <a:r>
              <a:rPr lang="en-US" sz="1800" dirty="0">
                <a:latin typeface="Arial"/>
                <a:cs typeface="Arial"/>
              </a:rPr>
              <a:t> tr</a:t>
            </a:r>
            <a:r>
              <a:rPr lang="vi-VN" sz="1800" dirty="0">
                <a:latin typeface="Arial"/>
                <a:cs typeface="Arial"/>
              </a:rPr>
              <a:t>ư</a:t>
            </a:r>
            <a:r>
              <a:rPr lang="en-US" sz="1800" dirty="0" err="1">
                <a:latin typeface="Arial"/>
                <a:cs typeface="Arial"/>
              </a:rPr>
              <a:t>ớc</a:t>
            </a:r>
            <a:r>
              <a:rPr lang="en-US" sz="1800" dirty="0">
                <a:latin typeface="Arial"/>
                <a:cs typeface="Arial"/>
              </a:rPr>
              <a:t> và </a:t>
            </a:r>
            <a:r>
              <a:rPr lang="en-US" sz="1800" dirty="0" err="1">
                <a:latin typeface="Arial"/>
                <a:cs typeface="Arial"/>
              </a:rPr>
              <a:t>vứt</a:t>
            </a:r>
            <a:r>
              <a:rPr lang="en-US" sz="1800" dirty="0">
                <a:latin typeface="Arial"/>
                <a:cs typeface="Arial"/>
              </a:rPr>
              <a:t> </a:t>
            </a:r>
            <a:r>
              <a:rPr lang="en-US" sz="1800" dirty="0" err="1">
                <a:latin typeface="Arial"/>
                <a:cs typeface="Arial"/>
              </a:rPr>
              <a:t>vào</a:t>
            </a:r>
            <a:r>
              <a:rPr lang="en-US" sz="1800" dirty="0">
                <a:latin typeface="Arial"/>
                <a:cs typeface="Arial"/>
              </a:rPr>
              <a:t> </a:t>
            </a:r>
            <a:r>
              <a:rPr lang="en-US" sz="1800" dirty="0" err="1">
                <a:latin typeface="Arial"/>
                <a:cs typeface="Arial"/>
              </a:rPr>
              <a:t>thùng</a:t>
            </a:r>
            <a:r>
              <a:rPr lang="en-US" sz="1800" dirty="0">
                <a:latin typeface="Arial"/>
                <a:cs typeface="Arial"/>
              </a:rPr>
              <a:t> </a:t>
            </a:r>
            <a:r>
              <a:rPr lang="en-US" sz="1800" dirty="0" err="1">
                <a:latin typeface="Arial"/>
                <a:cs typeface="Arial"/>
              </a:rPr>
              <a:t>rác</a:t>
            </a:r>
            <a:r>
              <a:rPr lang="en-US" sz="1800" dirty="0">
                <a:latin typeface="Arial"/>
                <a:cs typeface="Arial"/>
              </a:rPr>
              <a:t> </a:t>
            </a:r>
            <a:r>
              <a:rPr lang="en-US" sz="1800" dirty="0" err="1">
                <a:latin typeface="Arial"/>
                <a:cs typeface="Arial"/>
              </a:rPr>
              <a:t>thải</a:t>
            </a:r>
            <a:r>
              <a:rPr lang="en-US" sz="1800" dirty="0">
                <a:latin typeface="Arial"/>
                <a:cs typeface="Arial"/>
              </a:rPr>
              <a:t> y tế</a:t>
            </a:r>
          </a:p>
          <a:p>
            <a:pPr>
              <a:spcBef>
                <a:spcPts val="825"/>
              </a:spcBef>
              <a:spcAft>
                <a:spcPts val="600"/>
              </a:spcAft>
              <a:buFontTx/>
              <a:buChar char="-"/>
            </a:pPr>
            <a:r>
              <a:rPr lang="en-US" sz="1800" b="1" dirty="0" err="1">
                <a:latin typeface="Arial"/>
                <a:cs typeface="Arial"/>
              </a:rPr>
              <a:t>Dây</a:t>
            </a:r>
            <a:r>
              <a:rPr lang="en-US" sz="1800" b="1" dirty="0">
                <a:latin typeface="Arial"/>
                <a:cs typeface="Arial"/>
              </a:rPr>
              <a:t> </a:t>
            </a:r>
            <a:r>
              <a:rPr lang="en-US" sz="1800" b="1" dirty="0" err="1">
                <a:latin typeface="Arial"/>
                <a:cs typeface="Arial"/>
              </a:rPr>
              <a:t>buộc</a:t>
            </a:r>
            <a:r>
              <a:rPr lang="en-US" sz="1800" dirty="0">
                <a:latin typeface="Arial"/>
                <a:cs typeface="Arial"/>
              </a:rPr>
              <a:t>: </a:t>
            </a:r>
            <a:r>
              <a:rPr lang="en-US" sz="1800" dirty="0" err="1">
                <a:latin typeface="Arial"/>
                <a:cs typeface="Arial"/>
              </a:rPr>
              <a:t>Dùng</a:t>
            </a:r>
            <a:r>
              <a:rPr lang="en-US" sz="1800" dirty="0">
                <a:latin typeface="Arial"/>
                <a:cs typeface="Arial"/>
              </a:rPr>
              <a:t> </a:t>
            </a:r>
            <a:r>
              <a:rPr lang="en-US" sz="1800" dirty="0" err="1">
                <a:latin typeface="Arial"/>
                <a:cs typeface="Arial"/>
              </a:rPr>
              <a:t>tay</a:t>
            </a:r>
            <a:r>
              <a:rPr lang="en-US" sz="1800" dirty="0">
                <a:latin typeface="Arial"/>
                <a:cs typeface="Arial"/>
              </a:rPr>
              <a:t> </a:t>
            </a:r>
            <a:r>
              <a:rPr lang="en-US" sz="1800" dirty="0" err="1">
                <a:latin typeface="Arial"/>
                <a:cs typeface="Arial"/>
              </a:rPr>
              <a:t>tháo</a:t>
            </a:r>
            <a:r>
              <a:rPr lang="en-US" sz="1800" dirty="0">
                <a:latin typeface="Arial"/>
                <a:cs typeface="Arial"/>
              </a:rPr>
              <a:t> </a:t>
            </a:r>
            <a:r>
              <a:rPr lang="en-US" sz="1800" dirty="0" err="1">
                <a:latin typeface="Arial"/>
                <a:cs typeface="Arial"/>
              </a:rPr>
              <a:t>dây</a:t>
            </a:r>
            <a:r>
              <a:rPr lang="en-US" sz="1800" dirty="0">
                <a:latin typeface="Arial"/>
                <a:cs typeface="Arial"/>
              </a:rPr>
              <a:t> </a:t>
            </a:r>
            <a:r>
              <a:rPr lang="en-US" sz="1800" dirty="0" err="1">
                <a:latin typeface="Arial"/>
                <a:cs typeface="Arial"/>
              </a:rPr>
              <a:t>buộc</a:t>
            </a:r>
            <a:r>
              <a:rPr lang="en-US" sz="1800" dirty="0">
                <a:latin typeface="Arial"/>
                <a:cs typeface="Arial"/>
              </a:rPr>
              <a:t> </a:t>
            </a:r>
            <a:r>
              <a:rPr lang="en-US" sz="1800" dirty="0" err="1">
                <a:latin typeface="Arial"/>
                <a:cs typeface="Arial"/>
              </a:rPr>
              <a:t>phía</a:t>
            </a:r>
            <a:r>
              <a:rPr lang="en-US" sz="1800" dirty="0">
                <a:latin typeface="Arial"/>
                <a:cs typeface="Arial"/>
              </a:rPr>
              <a:t> d</a:t>
            </a:r>
            <a:r>
              <a:rPr lang="vi-VN" sz="1800" dirty="0">
                <a:latin typeface="Arial"/>
                <a:cs typeface="Arial"/>
              </a:rPr>
              <a:t>ư</a:t>
            </a:r>
            <a:r>
              <a:rPr lang="en-US" sz="1800" dirty="0" err="1">
                <a:latin typeface="Arial"/>
                <a:cs typeface="Arial"/>
              </a:rPr>
              <a:t>ới</a:t>
            </a:r>
            <a:r>
              <a:rPr lang="en-US" sz="1800" dirty="0">
                <a:latin typeface="Arial"/>
                <a:cs typeface="Arial"/>
              </a:rPr>
              <a:t> tai ra tr</a:t>
            </a:r>
            <a:r>
              <a:rPr lang="vi-VN" sz="1800" dirty="0">
                <a:latin typeface="Arial"/>
                <a:cs typeface="Arial"/>
              </a:rPr>
              <a:t>ư</a:t>
            </a:r>
            <a:r>
              <a:rPr lang="en-US" sz="1800" dirty="0" err="1">
                <a:latin typeface="Arial"/>
                <a:cs typeface="Arial"/>
              </a:rPr>
              <a:t>ớc</a:t>
            </a:r>
            <a:r>
              <a:rPr lang="en-US" sz="1800" dirty="0">
                <a:latin typeface="Arial"/>
                <a:cs typeface="Arial"/>
              </a:rPr>
              <a:t>; </a:t>
            </a:r>
            <a:r>
              <a:rPr lang="en-US" sz="1800" dirty="0" err="1">
                <a:latin typeface="Arial"/>
                <a:cs typeface="Arial"/>
              </a:rPr>
              <a:t>sau</a:t>
            </a:r>
            <a:r>
              <a:rPr lang="en-US" sz="1800" dirty="0">
                <a:latin typeface="Arial"/>
                <a:cs typeface="Arial"/>
              </a:rPr>
              <a:t> </a:t>
            </a:r>
            <a:r>
              <a:rPr lang="en-US" sz="1800" dirty="0" err="1">
                <a:latin typeface="Arial"/>
                <a:cs typeface="Arial"/>
              </a:rPr>
              <a:t>đó</a:t>
            </a:r>
            <a:r>
              <a:rPr lang="en-US" sz="1800" dirty="0">
                <a:latin typeface="Arial"/>
                <a:cs typeface="Arial"/>
              </a:rPr>
              <a:t> thao </a:t>
            </a:r>
            <a:r>
              <a:rPr lang="en-US" sz="1800" dirty="0" err="1">
                <a:latin typeface="Arial"/>
                <a:cs typeface="Arial"/>
              </a:rPr>
              <a:t>dây</a:t>
            </a:r>
            <a:r>
              <a:rPr lang="en-US" sz="1800" dirty="0">
                <a:latin typeface="Arial"/>
                <a:cs typeface="Arial"/>
              </a:rPr>
              <a:t> </a:t>
            </a:r>
            <a:r>
              <a:rPr lang="en-US" sz="1800" dirty="0" err="1">
                <a:latin typeface="Arial"/>
                <a:cs typeface="Arial"/>
              </a:rPr>
              <a:t>buộc</a:t>
            </a:r>
            <a:r>
              <a:rPr lang="en-US" sz="1800" dirty="0">
                <a:latin typeface="Arial"/>
                <a:cs typeface="Arial"/>
              </a:rPr>
              <a:t> </a:t>
            </a:r>
            <a:r>
              <a:rPr lang="en-US" sz="1800" dirty="0" err="1">
                <a:latin typeface="Arial"/>
                <a:cs typeface="Arial"/>
              </a:rPr>
              <a:t>phía</a:t>
            </a:r>
            <a:r>
              <a:rPr lang="en-US" sz="1800" dirty="0">
                <a:latin typeface="Arial"/>
                <a:cs typeface="Arial"/>
              </a:rPr>
              <a:t> </a:t>
            </a:r>
            <a:r>
              <a:rPr lang="en-US" sz="1800" dirty="0" err="1">
                <a:latin typeface="Arial"/>
                <a:cs typeface="Arial"/>
              </a:rPr>
              <a:t>sau</a:t>
            </a:r>
            <a:r>
              <a:rPr lang="en-US" sz="1800" dirty="0">
                <a:latin typeface="Arial"/>
                <a:cs typeface="Arial"/>
              </a:rPr>
              <a:t> tai, </a:t>
            </a:r>
            <a:r>
              <a:rPr lang="en-US" sz="1800" dirty="0" err="1">
                <a:latin typeface="Arial"/>
                <a:cs typeface="Arial"/>
              </a:rPr>
              <a:t>giữ</a:t>
            </a:r>
            <a:r>
              <a:rPr lang="en-US" sz="1800" dirty="0">
                <a:latin typeface="Arial"/>
                <a:cs typeface="Arial"/>
              </a:rPr>
              <a:t> </a:t>
            </a:r>
            <a:r>
              <a:rPr lang="en-US" sz="1800" dirty="0" err="1">
                <a:latin typeface="Arial"/>
                <a:cs typeface="Arial"/>
              </a:rPr>
              <a:t>tay</a:t>
            </a:r>
            <a:r>
              <a:rPr lang="en-US" sz="1800" dirty="0">
                <a:latin typeface="Arial"/>
                <a:cs typeface="Arial"/>
              </a:rPr>
              <a:t> </a:t>
            </a:r>
            <a:r>
              <a:rPr lang="en-US" sz="1800" dirty="0" err="1">
                <a:latin typeface="Arial"/>
                <a:cs typeface="Arial"/>
              </a:rPr>
              <a:t>cầm</a:t>
            </a:r>
            <a:r>
              <a:rPr lang="en-US" sz="1800" dirty="0">
                <a:latin typeface="Arial"/>
                <a:cs typeface="Arial"/>
              </a:rPr>
              <a:t> </a:t>
            </a:r>
            <a:r>
              <a:rPr lang="en-US" sz="1800" dirty="0" err="1">
                <a:latin typeface="Arial"/>
                <a:cs typeface="Arial"/>
              </a:rPr>
              <a:t>dây</a:t>
            </a:r>
            <a:r>
              <a:rPr lang="en-US" sz="1800" dirty="0">
                <a:latin typeface="Arial"/>
                <a:cs typeface="Arial"/>
              </a:rPr>
              <a:t> </a:t>
            </a:r>
            <a:r>
              <a:rPr lang="en-US" sz="1800" dirty="0" err="1">
                <a:latin typeface="Arial"/>
                <a:cs typeface="Arial"/>
              </a:rPr>
              <a:t>buộc</a:t>
            </a:r>
            <a:r>
              <a:rPr lang="en-US" sz="1800" dirty="0">
                <a:latin typeface="Arial"/>
                <a:cs typeface="Arial"/>
              </a:rPr>
              <a:t> đ</a:t>
            </a:r>
            <a:r>
              <a:rPr lang="vi-VN" sz="1800" dirty="0">
                <a:latin typeface="Arial"/>
                <a:cs typeface="Arial"/>
              </a:rPr>
              <a:t>ư</a:t>
            </a:r>
            <a:r>
              <a:rPr lang="en-US" sz="1800" dirty="0">
                <a:latin typeface="Arial"/>
                <a:cs typeface="Arial"/>
              </a:rPr>
              <a:t>a </a:t>
            </a:r>
            <a:r>
              <a:rPr lang="en-US" sz="1800" dirty="0" err="1">
                <a:latin typeface="Arial"/>
                <a:cs typeface="Arial"/>
              </a:rPr>
              <a:t>khẩu</a:t>
            </a:r>
            <a:r>
              <a:rPr lang="en-US" sz="1800" dirty="0">
                <a:latin typeface="Arial"/>
                <a:cs typeface="Arial"/>
              </a:rPr>
              <a:t> </a:t>
            </a:r>
            <a:r>
              <a:rPr lang="en-US" sz="1800" dirty="0" err="1">
                <a:latin typeface="Arial"/>
                <a:cs typeface="Arial"/>
              </a:rPr>
              <a:t>trang</a:t>
            </a:r>
            <a:r>
              <a:rPr lang="en-US" sz="1800" dirty="0">
                <a:latin typeface="Arial"/>
                <a:cs typeface="Arial"/>
              </a:rPr>
              <a:t> ra </a:t>
            </a:r>
            <a:r>
              <a:rPr lang="en-US" sz="1800" dirty="0" err="1">
                <a:latin typeface="Arial"/>
                <a:cs typeface="Arial"/>
              </a:rPr>
              <a:t>phía</a:t>
            </a:r>
            <a:r>
              <a:rPr lang="en-US" sz="1800" dirty="0">
                <a:latin typeface="Arial"/>
                <a:cs typeface="Arial"/>
              </a:rPr>
              <a:t> tr</a:t>
            </a:r>
            <a:r>
              <a:rPr lang="vi-VN" sz="1800" dirty="0">
                <a:latin typeface="Arial"/>
                <a:cs typeface="Arial"/>
              </a:rPr>
              <a:t>ư</a:t>
            </a:r>
            <a:r>
              <a:rPr lang="en-US" sz="1800" dirty="0" err="1">
                <a:latin typeface="Arial"/>
                <a:cs typeface="Arial"/>
              </a:rPr>
              <a:t>ớc</a:t>
            </a:r>
            <a:r>
              <a:rPr lang="en-US" sz="1800" dirty="0">
                <a:latin typeface="Arial"/>
                <a:cs typeface="Arial"/>
              </a:rPr>
              <a:t> và </a:t>
            </a:r>
            <a:r>
              <a:rPr lang="en-US" sz="1800" dirty="0" err="1">
                <a:latin typeface="Arial"/>
                <a:cs typeface="Arial"/>
              </a:rPr>
              <a:t>vứt</a:t>
            </a:r>
            <a:r>
              <a:rPr lang="en-US" sz="1800" dirty="0">
                <a:latin typeface="Arial"/>
                <a:cs typeface="Arial"/>
              </a:rPr>
              <a:t> </a:t>
            </a:r>
            <a:r>
              <a:rPr lang="en-US" sz="1800" dirty="0" err="1">
                <a:latin typeface="Arial"/>
                <a:cs typeface="Arial"/>
              </a:rPr>
              <a:t>vào</a:t>
            </a:r>
            <a:r>
              <a:rPr lang="en-US" sz="1800" dirty="0">
                <a:latin typeface="Arial"/>
                <a:cs typeface="Arial"/>
              </a:rPr>
              <a:t> </a:t>
            </a:r>
            <a:r>
              <a:rPr lang="en-US" sz="1800" dirty="0" err="1">
                <a:latin typeface="Arial"/>
                <a:cs typeface="Arial"/>
              </a:rPr>
              <a:t>thùng</a:t>
            </a:r>
            <a:r>
              <a:rPr lang="en-US" sz="1800" dirty="0">
                <a:latin typeface="Arial"/>
                <a:cs typeface="Arial"/>
              </a:rPr>
              <a:t> </a:t>
            </a:r>
            <a:r>
              <a:rPr lang="en-US" sz="1800" dirty="0" err="1">
                <a:latin typeface="Arial"/>
                <a:cs typeface="Arial"/>
              </a:rPr>
              <a:t>rác</a:t>
            </a:r>
            <a:r>
              <a:rPr lang="en-US" sz="1800" dirty="0">
                <a:latin typeface="Arial"/>
                <a:cs typeface="Arial"/>
              </a:rPr>
              <a:t> </a:t>
            </a:r>
            <a:r>
              <a:rPr lang="en-US" sz="1800" dirty="0" err="1">
                <a:latin typeface="Arial"/>
                <a:cs typeface="Arial"/>
              </a:rPr>
              <a:t>thải</a:t>
            </a:r>
            <a:r>
              <a:rPr lang="en-US" sz="1800" dirty="0">
                <a:latin typeface="Arial"/>
                <a:cs typeface="Arial"/>
              </a:rPr>
              <a:t> y tế</a:t>
            </a:r>
          </a:p>
          <a:p>
            <a:pPr marL="0" indent="0">
              <a:spcBef>
                <a:spcPts val="825"/>
              </a:spcBef>
              <a:spcAft>
                <a:spcPts val="600"/>
              </a:spcAft>
              <a:buNone/>
            </a:pPr>
            <a:r>
              <a:rPr lang="en-US" sz="1800" dirty="0">
                <a:latin typeface="Arial"/>
                <a:cs typeface="Arial"/>
              </a:rPr>
              <a:t>3. </a:t>
            </a:r>
            <a:r>
              <a:rPr lang="en-US" sz="1800" b="1" dirty="0" err="1">
                <a:latin typeface="Arial"/>
                <a:cs typeface="Arial"/>
              </a:rPr>
              <a:t>Vệ</a:t>
            </a:r>
            <a:r>
              <a:rPr lang="en-US" sz="1800" b="1" dirty="0">
                <a:latin typeface="Arial"/>
                <a:cs typeface="Arial"/>
              </a:rPr>
              <a:t> sinh </a:t>
            </a:r>
            <a:r>
              <a:rPr lang="en-US" sz="1800" b="1" dirty="0" err="1">
                <a:latin typeface="Arial"/>
                <a:cs typeface="Arial"/>
              </a:rPr>
              <a:t>tay</a:t>
            </a:r>
            <a:r>
              <a:rPr lang="en-US" sz="1800" b="1" dirty="0">
                <a:latin typeface="Arial"/>
                <a:cs typeface="Arial"/>
              </a:rPr>
              <a:t> </a:t>
            </a:r>
            <a:r>
              <a:rPr lang="en-US" sz="1800" b="1" dirty="0" err="1">
                <a:latin typeface="Arial"/>
                <a:cs typeface="Arial"/>
              </a:rPr>
              <a:t>sau</a:t>
            </a:r>
            <a:r>
              <a:rPr lang="en-US" sz="1800" b="1" dirty="0">
                <a:latin typeface="Arial"/>
                <a:cs typeface="Arial"/>
              </a:rPr>
              <a:t> </a:t>
            </a:r>
            <a:r>
              <a:rPr lang="en-US" sz="1800" b="1" dirty="0" err="1">
                <a:latin typeface="Arial"/>
                <a:cs typeface="Arial"/>
              </a:rPr>
              <a:t>khi</a:t>
            </a:r>
            <a:r>
              <a:rPr lang="en-US" sz="1800" b="1" dirty="0">
                <a:latin typeface="Arial"/>
                <a:cs typeface="Arial"/>
              </a:rPr>
              <a:t> </a:t>
            </a:r>
            <a:r>
              <a:rPr lang="en-US" sz="1800" b="1" dirty="0" err="1">
                <a:latin typeface="Arial"/>
                <a:cs typeface="Arial"/>
              </a:rPr>
              <a:t>tháo</a:t>
            </a:r>
            <a:r>
              <a:rPr lang="en-US" sz="1800" b="1" dirty="0">
                <a:latin typeface="Arial"/>
                <a:cs typeface="Arial"/>
              </a:rPr>
              <a:t> </a:t>
            </a:r>
            <a:r>
              <a:rPr lang="en-US" sz="1800" b="1" dirty="0" err="1">
                <a:latin typeface="Arial"/>
                <a:cs typeface="Arial"/>
              </a:rPr>
              <a:t>khẩu</a:t>
            </a:r>
            <a:r>
              <a:rPr lang="en-US" sz="1800" b="1" dirty="0">
                <a:latin typeface="Arial"/>
                <a:cs typeface="Arial"/>
              </a:rPr>
              <a:t> </a:t>
            </a:r>
            <a:r>
              <a:rPr lang="en-US" sz="1800" b="1" dirty="0" err="1">
                <a:latin typeface="Arial"/>
                <a:cs typeface="Arial"/>
              </a:rPr>
              <a:t>trang</a:t>
            </a:r>
            <a:endParaRPr lang="en-US" sz="1800" dirty="0">
              <a:latin typeface="Arial"/>
              <a:cs typeface="Arial"/>
            </a:endParaRPr>
          </a:p>
          <a:p>
            <a:pPr>
              <a:spcBef>
                <a:spcPts val="825"/>
              </a:spcBef>
              <a:spcAft>
                <a:spcPts val="600"/>
              </a:spcAft>
              <a:buFont typeface="Wingdings" panose="05000000000000000000" pitchFamily="2" charset="2"/>
              <a:buChar char="v"/>
            </a:pPr>
            <a:r>
              <a:rPr lang="en-US" sz="1800" b="1" dirty="0" err="1">
                <a:solidFill>
                  <a:srgbClr val="FF0000"/>
                </a:solidFill>
                <a:latin typeface="Arial"/>
                <a:cs typeface="Arial"/>
              </a:rPr>
              <a:t>Không</a:t>
            </a:r>
            <a:r>
              <a:rPr lang="en-US" sz="1800" b="1" dirty="0">
                <a:solidFill>
                  <a:srgbClr val="FF0000"/>
                </a:solidFill>
                <a:latin typeface="Arial"/>
                <a:cs typeface="Arial"/>
              </a:rPr>
              <a:t> </a:t>
            </a:r>
            <a:r>
              <a:rPr lang="en-US" sz="1800" b="1" dirty="0" err="1">
                <a:solidFill>
                  <a:srgbClr val="FF0000"/>
                </a:solidFill>
                <a:latin typeface="Arial"/>
                <a:cs typeface="Arial"/>
              </a:rPr>
              <a:t>tái</a:t>
            </a:r>
            <a:r>
              <a:rPr lang="en-US" sz="1800" b="1" dirty="0">
                <a:solidFill>
                  <a:srgbClr val="FF0000"/>
                </a:solidFill>
                <a:latin typeface="Arial"/>
                <a:cs typeface="Arial"/>
              </a:rPr>
              <a:t> </a:t>
            </a:r>
            <a:r>
              <a:rPr lang="en-US" sz="1800" b="1" dirty="0" err="1">
                <a:solidFill>
                  <a:srgbClr val="FF0000"/>
                </a:solidFill>
                <a:latin typeface="Arial"/>
                <a:cs typeface="Arial"/>
              </a:rPr>
              <a:t>sử</a:t>
            </a:r>
            <a:r>
              <a:rPr lang="en-US" sz="1800" b="1" dirty="0">
                <a:solidFill>
                  <a:srgbClr val="FF0000"/>
                </a:solidFill>
                <a:latin typeface="Arial"/>
                <a:cs typeface="Arial"/>
              </a:rPr>
              <a:t> </a:t>
            </a:r>
            <a:r>
              <a:rPr lang="en-US" sz="1800" b="1" dirty="0" err="1">
                <a:solidFill>
                  <a:srgbClr val="FF0000"/>
                </a:solidFill>
                <a:latin typeface="Arial"/>
                <a:cs typeface="Arial"/>
              </a:rPr>
              <a:t>dụng</a:t>
            </a:r>
            <a:r>
              <a:rPr lang="en-US" sz="1800" b="1" dirty="0">
                <a:solidFill>
                  <a:srgbClr val="FF0000"/>
                </a:solidFill>
                <a:latin typeface="Arial"/>
                <a:cs typeface="Arial"/>
              </a:rPr>
              <a:t> </a:t>
            </a:r>
            <a:r>
              <a:rPr lang="en-US" sz="1800" b="1" dirty="0" err="1">
                <a:solidFill>
                  <a:srgbClr val="FF0000"/>
                </a:solidFill>
                <a:latin typeface="Arial"/>
                <a:cs typeface="Arial"/>
              </a:rPr>
              <a:t>khẩu</a:t>
            </a:r>
            <a:r>
              <a:rPr lang="en-US" sz="1800" b="1" dirty="0">
                <a:solidFill>
                  <a:srgbClr val="FF0000"/>
                </a:solidFill>
                <a:latin typeface="Arial"/>
                <a:cs typeface="Arial"/>
              </a:rPr>
              <a:t> </a:t>
            </a:r>
            <a:r>
              <a:rPr lang="en-US" sz="1800" b="1" dirty="0" err="1">
                <a:solidFill>
                  <a:srgbClr val="FF0000"/>
                </a:solidFill>
                <a:latin typeface="Arial"/>
                <a:cs typeface="Arial"/>
              </a:rPr>
              <a:t>trang</a:t>
            </a:r>
            <a:r>
              <a:rPr lang="en-US" sz="1800" b="1" dirty="0">
                <a:solidFill>
                  <a:srgbClr val="FF0000"/>
                </a:solidFill>
                <a:latin typeface="Arial"/>
                <a:cs typeface="Arial"/>
              </a:rPr>
              <a:t> </a:t>
            </a:r>
          </a:p>
        </p:txBody>
      </p:sp>
      <p:grpSp>
        <p:nvGrpSpPr>
          <p:cNvPr id="16" name="Group 15">
            <a:extLst>
              <a:ext uri="{FF2B5EF4-FFF2-40B4-BE49-F238E27FC236}">
                <a16:creationId xmlns:a16="http://schemas.microsoft.com/office/drawing/2014/main" xmlns="" id="{73CA824E-3F98-4961-AE38-1140CF0787B9}"/>
              </a:ext>
            </a:extLst>
          </p:cNvPr>
          <p:cNvGrpSpPr/>
          <p:nvPr/>
        </p:nvGrpSpPr>
        <p:grpSpPr>
          <a:xfrm>
            <a:off x="7824946" y="966427"/>
            <a:ext cx="3826255" cy="4891449"/>
            <a:chOff x="5994320" y="963788"/>
            <a:chExt cx="2779566" cy="5430112"/>
          </a:xfrm>
        </p:grpSpPr>
        <p:pic>
          <p:nvPicPr>
            <p:cNvPr id="3" name="Picture 2">
              <a:extLst>
                <a:ext uri="{FF2B5EF4-FFF2-40B4-BE49-F238E27FC236}">
                  <a16:creationId xmlns:a16="http://schemas.microsoft.com/office/drawing/2014/main" xmlns="" id="{63CDE88C-3A83-41CF-8342-C41B3A109E8D}"/>
                </a:ext>
              </a:extLst>
            </p:cNvPr>
            <p:cNvPicPr>
              <a:picLocks noChangeAspect="1"/>
            </p:cNvPicPr>
            <p:nvPr/>
          </p:nvPicPr>
          <p:blipFill rotWithShape="1">
            <a:blip r:embed="rId3">
              <a:extLst>
                <a:ext uri="{28A0092B-C50C-407E-A947-70E740481C1C}">
                  <a14:useLocalDpi xmlns:a14="http://schemas.microsoft.com/office/drawing/2010/main" val="0"/>
                </a:ext>
              </a:extLst>
            </a:blip>
            <a:srcRect l="7416" t="2357" r="9452" b="2074"/>
            <a:stretch/>
          </p:blipFill>
          <p:spPr>
            <a:xfrm>
              <a:off x="5994320" y="2691053"/>
              <a:ext cx="2779566" cy="1764057"/>
            </a:xfrm>
            <a:prstGeom prst="rect">
              <a:avLst/>
            </a:prstGeom>
          </p:spPr>
        </p:pic>
        <p:pic>
          <p:nvPicPr>
            <p:cNvPr id="7" name="Picture 6">
              <a:extLst>
                <a:ext uri="{FF2B5EF4-FFF2-40B4-BE49-F238E27FC236}">
                  <a16:creationId xmlns:a16="http://schemas.microsoft.com/office/drawing/2014/main" xmlns="" id="{4E323096-DFDF-49E9-B6BF-B0FDF4F5652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710" b="88218" l="54932" r="88219">
                          <a14:foregroundMark x1="80274" y1="25076" x2="80274" y2="25076"/>
                          <a14:foregroundMark x1="71781" y1="23867" x2="71781" y2="23867"/>
                          <a14:foregroundMark x1="65479" y1="26284" x2="65479" y2="26284"/>
                          <a14:foregroundMark x1="56712" y1="41088" x2="56712" y2="41088"/>
                          <a14:foregroundMark x1="55616" y1="49245" x2="55616" y2="49245"/>
                          <a14:foregroundMark x1="65342" y1="22356" x2="65342" y2="22356"/>
                          <a14:foregroundMark x1="61918" y1="25076" x2="61918" y2="25076"/>
                          <a14:foregroundMark x1="60000" y1="30816" x2="60000" y2="30816"/>
                          <a14:foregroundMark x1="61781" y1="27795" x2="61781" y2="27795"/>
                          <a14:foregroundMark x1="71507" y1="15710" x2="71507" y2="15710"/>
                          <a14:foregroundMark x1="87260" y1="51964" x2="87260" y2="51964"/>
                          <a14:foregroundMark x1="87260" y1="64048" x2="87260" y2="64048"/>
                          <a14:foregroundMark x1="82466" y1="75227" x2="82466" y2="75227"/>
                          <a14:foregroundMark x1="88630" y1="49547" x2="88630" y2="49547"/>
                          <a14:foregroundMark x1="56164" y1="58912" x2="56164" y2="58912"/>
                          <a14:foregroundMark x1="56986" y1="56798" x2="56986" y2="56798"/>
                          <a14:foregroundMark x1="69041" y1="84592" x2="69041" y2="84592"/>
                          <a14:foregroundMark x1="65342" y1="84592" x2="65342" y2="84592"/>
                          <a14:foregroundMark x1="63562" y1="83384" x2="63562" y2="83384"/>
                          <a14:foregroundMark x1="63014" y1="83384" x2="63014" y2="83384"/>
                          <a14:foregroundMark x1="62329" y1="83384" x2="62329" y2="83384"/>
                          <a14:foregroundMark x1="71918" y1="88218" x2="71918" y2="88218"/>
                        </a14:backgroundRemoval>
                      </a14:imgEffect>
                    </a14:imgLayer>
                  </a14:imgProps>
                </a:ext>
                <a:ext uri="{28A0092B-C50C-407E-A947-70E740481C1C}">
                  <a14:useLocalDpi xmlns:a14="http://schemas.microsoft.com/office/drawing/2010/main" val="0"/>
                </a:ext>
              </a:extLst>
            </a:blip>
            <a:srcRect l="53445" t="12020" r="9764" b="6495"/>
            <a:stretch/>
          </p:blipFill>
          <p:spPr>
            <a:xfrm>
              <a:off x="6749143" y="963788"/>
              <a:ext cx="1437308" cy="1443424"/>
            </a:xfrm>
            <a:prstGeom prst="rect">
              <a:avLst/>
            </a:prstGeom>
          </p:spPr>
        </p:pic>
        <p:pic>
          <p:nvPicPr>
            <p:cNvPr id="12" name="Picture 11">
              <a:extLst>
                <a:ext uri="{FF2B5EF4-FFF2-40B4-BE49-F238E27FC236}">
                  <a16:creationId xmlns:a16="http://schemas.microsoft.com/office/drawing/2014/main" xmlns="" id="{0C2869B9-F056-4962-9077-9C76CF153FB8}"/>
                </a:ext>
              </a:extLst>
            </p:cNvPr>
            <p:cNvPicPr>
              <a:picLocks noChangeAspect="1"/>
            </p:cNvPicPr>
            <p:nvPr/>
          </p:nvPicPr>
          <p:blipFill rotWithShape="1">
            <a:blip r:embed="rId6">
              <a:extLst>
                <a:ext uri="{28A0092B-C50C-407E-A947-70E740481C1C}">
                  <a14:useLocalDpi xmlns:a14="http://schemas.microsoft.com/office/drawing/2010/main" val="0"/>
                </a:ext>
              </a:extLst>
            </a:blip>
            <a:srcRect l="9689" r="11108" b="12540"/>
            <a:stretch/>
          </p:blipFill>
          <p:spPr>
            <a:xfrm>
              <a:off x="7260771" y="4786785"/>
              <a:ext cx="1212100" cy="1607115"/>
            </a:xfrm>
            <a:prstGeom prst="rect">
              <a:avLst/>
            </a:prstGeom>
          </p:spPr>
        </p:pic>
        <p:pic>
          <p:nvPicPr>
            <p:cNvPr id="14" name="Picture 13">
              <a:extLst>
                <a:ext uri="{FF2B5EF4-FFF2-40B4-BE49-F238E27FC236}">
                  <a16:creationId xmlns:a16="http://schemas.microsoft.com/office/drawing/2014/main" xmlns="" id="{015C893B-91D0-4D41-A0CC-9AA746017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6299" y="5958495"/>
              <a:ext cx="389069" cy="368374"/>
            </a:xfrm>
            <a:prstGeom prst="rect">
              <a:avLst/>
            </a:prstGeom>
          </p:spPr>
        </p:pic>
        <p:sp>
          <p:nvSpPr>
            <p:cNvPr id="15" name="Arrow: Down 14">
              <a:extLst>
                <a:ext uri="{FF2B5EF4-FFF2-40B4-BE49-F238E27FC236}">
                  <a16:creationId xmlns:a16="http://schemas.microsoft.com/office/drawing/2014/main" xmlns="" id="{434D976F-0CF8-46D9-9DC9-A31F25A9FDAC}"/>
                </a:ext>
              </a:extLst>
            </p:cNvPr>
            <p:cNvSpPr/>
            <p:nvPr/>
          </p:nvSpPr>
          <p:spPr>
            <a:xfrm>
              <a:off x="7359875" y="2359378"/>
              <a:ext cx="215843" cy="331675"/>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Arrow: Down 19">
              <a:extLst>
                <a:ext uri="{FF2B5EF4-FFF2-40B4-BE49-F238E27FC236}">
                  <a16:creationId xmlns:a16="http://schemas.microsoft.com/office/drawing/2014/main" xmlns="" id="{8433A686-6C46-4937-A485-969B510C19B6}"/>
                </a:ext>
              </a:extLst>
            </p:cNvPr>
            <p:cNvSpPr/>
            <p:nvPr/>
          </p:nvSpPr>
          <p:spPr>
            <a:xfrm>
              <a:off x="7763581" y="4455110"/>
              <a:ext cx="215843" cy="331675"/>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22" name="Picture 21">
            <a:extLst>
              <a:ext uri="{FF2B5EF4-FFF2-40B4-BE49-F238E27FC236}">
                <a16:creationId xmlns:a16="http://schemas.microsoft.com/office/drawing/2014/main" xmlns="" id="{80A4BC50-1048-4ABF-85C1-38121671C2B6}"/>
              </a:ext>
            </a:extLst>
          </p:cNvPr>
          <p:cNvPicPr>
            <a:picLocks noChangeAspect="1"/>
          </p:cNvPicPr>
          <p:nvPr/>
        </p:nvPicPr>
        <p:blipFill>
          <a:blip r:embed="rId8"/>
          <a:stretch>
            <a:fillRect/>
          </a:stretch>
        </p:blipFill>
        <p:spPr>
          <a:xfrm>
            <a:off x="7767643" y="4747794"/>
            <a:ext cx="1593764" cy="93863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17" name="Straight Connector 16"/>
          <p:cNvCxnSpPr/>
          <p:nvPr/>
        </p:nvCxnSpPr>
        <p:spPr>
          <a:xfrm>
            <a:off x="352425" y="966427"/>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491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6193" y="457202"/>
            <a:ext cx="11097807" cy="796368"/>
          </a:xfrm>
        </p:spPr>
        <p:txBody>
          <a:bodyPr anchor="ctr">
            <a:normAutofit/>
          </a:bodyPr>
          <a:lstStyle/>
          <a:p>
            <a:r>
              <a:rPr lang="vi-VN" sz="3400" b="1" dirty="0" smtClean="0">
                <a:solidFill>
                  <a:srgbClr val="002060"/>
                </a:solidFill>
                <a:latin typeface="Arial"/>
                <a:ea typeface="Times New Roman" charset="0"/>
                <a:cs typeface="Arial"/>
              </a:rPr>
              <a:t>Đườ</a:t>
            </a:r>
            <a:r>
              <a:rPr lang="en-US" sz="3400" b="1" dirty="0" smtClean="0">
                <a:solidFill>
                  <a:srgbClr val="002060"/>
                </a:solidFill>
                <a:latin typeface="Arial"/>
                <a:ea typeface="Times New Roman" charset="0"/>
                <a:cs typeface="Arial"/>
              </a:rPr>
              <a:t>ng </a:t>
            </a:r>
            <a:r>
              <a:rPr lang="en-US" sz="3400" b="1" dirty="0" err="1" smtClean="0">
                <a:solidFill>
                  <a:srgbClr val="002060"/>
                </a:solidFill>
                <a:latin typeface="Arial"/>
                <a:ea typeface="Times New Roman" charset="0"/>
                <a:cs typeface="Arial"/>
              </a:rPr>
              <a:t>lây</a:t>
            </a:r>
            <a:r>
              <a:rPr lang="en-US" sz="3400" b="1" dirty="0" smtClean="0">
                <a:solidFill>
                  <a:srgbClr val="002060"/>
                </a:solidFill>
                <a:latin typeface="Arial"/>
                <a:ea typeface="Times New Roman" charset="0"/>
                <a:cs typeface="Arial"/>
              </a:rPr>
              <a:t> </a:t>
            </a:r>
            <a:r>
              <a:rPr lang="en-US" sz="3400" b="1" dirty="0" err="1" smtClean="0">
                <a:solidFill>
                  <a:srgbClr val="002060"/>
                </a:solidFill>
                <a:latin typeface="Arial"/>
                <a:ea typeface="Times New Roman" charset="0"/>
                <a:cs typeface="Arial"/>
              </a:rPr>
              <a:t>truyền</a:t>
            </a:r>
            <a:r>
              <a:rPr lang="en-US" sz="3400" b="1" dirty="0" smtClean="0">
                <a:solidFill>
                  <a:srgbClr val="002060"/>
                </a:solidFill>
                <a:latin typeface="Arial"/>
                <a:ea typeface="Times New Roman" charset="0"/>
                <a:cs typeface="Arial"/>
              </a:rPr>
              <a:t> SARS-CoV2</a:t>
            </a:r>
            <a:endParaRPr lang="en-US" sz="3400" b="1" dirty="0">
              <a:solidFill>
                <a:srgbClr val="C00000"/>
              </a:solidFill>
              <a:latin typeface="Arial"/>
              <a:ea typeface="Times New Roman" charset="0"/>
              <a:cs typeface="Arial"/>
            </a:endParaRPr>
          </a:p>
        </p:txBody>
      </p:sp>
      <p:sp>
        <p:nvSpPr>
          <p:cNvPr id="3" name="Content Placeholder 2"/>
          <p:cNvSpPr>
            <a:spLocks noGrp="1"/>
          </p:cNvSpPr>
          <p:nvPr>
            <p:ph idx="1"/>
          </p:nvPr>
        </p:nvSpPr>
        <p:spPr>
          <a:xfrm>
            <a:off x="318223" y="1541750"/>
            <a:ext cx="11633745" cy="4486700"/>
          </a:xfrm>
        </p:spPr>
        <p:txBody>
          <a:bodyPr>
            <a:noAutofit/>
          </a:bodyPr>
          <a:lstStyle/>
          <a:p>
            <a:pPr algn="just">
              <a:lnSpc>
                <a:spcPct val="100000"/>
              </a:lnSpc>
              <a:buClr>
                <a:srgbClr val="C00000"/>
              </a:buClr>
              <a:buFont typeface="Wingdings" panose="05000000000000000000" pitchFamily="2" charset="2"/>
              <a:buChar char="Ø"/>
            </a:pPr>
            <a:r>
              <a:rPr lang="en-US" sz="2700" dirty="0">
                <a:latin typeface="Arial"/>
                <a:ea typeface="Times New Roman" charset="0"/>
                <a:cs typeface="Arial"/>
              </a:rPr>
              <a:t>Animal to Human transmission: </a:t>
            </a:r>
            <a:r>
              <a:rPr lang="en-US" sz="2700" dirty="0" err="1">
                <a:solidFill>
                  <a:srgbClr val="C00000"/>
                </a:solidFill>
                <a:latin typeface="Arial"/>
                <a:ea typeface="Times New Roman" charset="0"/>
                <a:cs typeface="Arial"/>
              </a:rPr>
              <a:t>Động</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vật</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lây</a:t>
            </a:r>
            <a:r>
              <a:rPr lang="en-US" sz="2700" dirty="0">
                <a:solidFill>
                  <a:srgbClr val="C00000"/>
                </a:solidFill>
                <a:latin typeface="Arial"/>
                <a:ea typeface="Times New Roman" charset="0"/>
                <a:cs typeface="Arial"/>
              </a:rPr>
              <a:t> sang </a:t>
            </a:r>
            <a:r>
              <a:rPr lang="en-US" sz="2700" dirty="0" err="1">
                <a:solidFill>
                  <a:srgbClr val="C00000"/>
                </a:solidFill>
                <a:latin typeface="Arial"/>
                <a:ea typeface="Times New Roman" charset="0"/>
                <a:cs typeface="Arial"/>
              </a:rPr>
              <a:t>người</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lạc</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đà</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dơi</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chuột</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mèo</a:t>
            </a:r>
            <a:r>
              <a:rPr lang="en-US" sz="2700" dirty="0">
                <a:solidFill>
                  <a:srgbClr val="C00000"/>
                </a:solidFill>
                <a:latin typeface="Arial"/>
                <a:ea typeface="Times New Roman" charset="0"/>
                <a:cs typeface="Arial"/>
              </a:rPr>
              <a:t>…)</a:t>
            </a:r>
          </a:p>
          <a:p>
            <a:pPr algn="just">
              <a:lnSpc>
                <a:spcPct val="100000"/>
              </a:lnSpc>
              <a:buClr>
                <a:srgbClr val="C00000"/>
              </a:buClr>
              <a:buFont typeface="Wingdings" panose="05000000000000000000" pitchFamily="2" charset="2"/>
              <a:buChar char="Ø"/>
            </a:pPr>
            <a:r>
              <a:rPr lang="en-US" sz="2700" dirty="0">
                <a:latin typeface="Arial"/>
                <a:ea typeface="Times New Roman" charset="0"/>
                <a:cs typeface="Arial"/>
              </a:rPr>
              <a:t>Human to Human transmission: </a:t>
            </a:r>
            <a:r>
              <a:rPr lang="en-US" sz="2700" dirty="0" err="1">
                <a:solidFill>
                  <a:srgbClr val="C00000"/>
                </a:solidFill>
                <a:latin typeface="Arial"/>
                <a:ea typeface="Times New Roman" charset="0"/>
                <a:cs typeface="Arial"/>
              </a:rPr>
              <a:t>Lây</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từ</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người</a:t>
            </a:r>
            <a:r>
              <a:rPr lang="en-US" sz="2700" dirty="0">
                <a:solidFill>
                  <a:srgbClr val="C00000"/>
                </a:solidFill>
                <a:latin typeface="Arial"/>
                <a:ea typeface="Times New Roman" charset="0"/>
                <a:cs typeface="Arial"/>
              </a:rPr>
              <a:t> sang </a:t>
            </a:r>
            <a:r>
              <a:rPr lang="en-US" sz="2700" dirty="0" err="1">
                <a:solidFill>
                  <a:srgbClr val="C00000"/>
                </a:solidFill>
                <a:latin typeface="Arial"/>
                <a:ea typeface="Times New Roman" charset="0"/>
                <a:cs typeface="Arial"/>
              </a:rPr>
              <a:t>người</a:t>
            </a:r>
            <a:r>
              <a:rPr lang="en-US" sz="2700" dirty="0">
                <a:solidFill>
                  <a:srgbClr val="C00000"/>
                </a:solidFill>
                <a:latin typeface="Arial"/>
                <a:ea typeface="Times New Roman" charset="0"/>
                <a:cs typeface="Arial"/>
              </a:rPr>
              <a:t> qua </a:t>
            </a:r>
            <a:r>
              <a:rPr lang="en-US" sz="2700" dirty="0" err="1">
                <a:solidFill>
                  <a:srgbClr val="C00000"/>
                </a:solidFill>
                <a:latin typeface="Arial"/>
                <a:ea typeface="Times New Roman" charset="0"/>
                <a:cs typeface="Arial"/>
              </a:rPr>
              <a:t>máu</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phân</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nước</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bọt</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nước</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tiểu</a:t>
            </a:r>
            <a:r>
              <a:rPr lang="en-US" sz="2700" dirty="0">
                <a:solidFill>
                  <a:srgbClr val="C00000"/>
                </a:solidFill>
                <a:latin typeface="Arial"/>
                <a:ea typeface="Times New Roman" charset="0"/>
                <a:cs typeface="Arial"/>
              </a:rPr>
              <a:t>.</a:t>
            </a:r>
          </a:p>
          <a:p>
            <a:pPr algn="just">
              <a:lnSpc>
                <a:spcPct val="100000"/>
              </a:lnSpc>
              <a:buClr>
                <a:srgbClr val="C00000"/>
              </a:buClr>
              <a:buFont typeface="Wingdings" panose="05000000000000000000" pitchFamily="2" charset="2"/>
              <a:buChar char="Ø"/>
            </a:pPr>
            <a:r>
              <a:rPr lang="en-US" sz="2700" dirty="0">
                <a:latin typeface="Arial"/>
                <a:ea typeface="Times New Roman" charset="0"/>
                <a:cs typeface="Arial"/>
              </a:rPr>
              <a:t>Nosocomial transmission from infected patients to caregivers and health care workers. </a:t>
            </a:r>
            <a:r>
              <a:rPr lang="en-US" sz="2700" dirty="0" err="1">
                <a:solidFill>
                  <a:srgbClr val="C00000"/>
                </a:solidFill>
                <a:latin typeface="Arial"/>
                <a:ea typeface="Times New Roman" charset="0"/>
                <a:cs typeface="Arial"/>
              </a:rPr>
              <a:t>Lây</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truyền</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trong</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bệnh</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viện</a:t>
            </a:r>
            <a:r>
              <a:rPr lang="en-US" sz="2700" dirty="0">
                <a:solidFill>
                  <a:srgbClr val="C00000"/>
                </a:solidFill>
                <a:latin typeface="Arial"/>
                <a:ea typeface="Times New Roman" charset="0"/>
                <a:cs typeface="Arial"/>
              </a:rPr>
              <a:t> NB – </a:t>
            </a:r>
            <a:r>
              <a:rPr lang="en-US" sz="2700" dirty="0" smtClean="0">
                <a:solidFill>
                  <a:srgbClr val="C00000"/>
                </a:solidFill>
                <a:latin typeface="Arial"/>
                <a:ea typeface="Times New Roman" charset="0"/>
                <a:cs typeface="Arial"/>
              </a:rPr>
              <a:t>NVYT - </a:t>
            </a:r>
            <a:r>
              <a:rPr lang="vi-VN" sz="2700" dirty="0" smtClean="0">
                <a:solidFill>
                  <a:srgbClr val="C00000"/>
                </a:solidFill>
                <a:latin typeface="Arial"/>
                <a:ea typeface="Times New Roman" charset="0"/>
                <a:cs typeface="Arial"/>
              </a:rPr>
              <a:t>NB</a:t>
            </a:r>
            <a:r>
              <a:rPr lang="en-US" sz="2700" dirty="0" smtClean="0">
                <a:solidFill>
                  <a:srgbClr val="C00000"/>
                </a:solidFill>
                <a:latin typeface="Arial"/>
                <a:ea typeface="Times New Roman" charset="0"/>
                <a:cs typeface="Arial"/>
              </a:rPr>
              <a:t>.</a:t>
            </a:r>
            <a:endParaRPr lang="en-US" sz="2700" dirty="0">
              <a:solidFill>
                <a:srgbClr val="C00000"/>
              </a:solidFill>
              <a:latin typeface="Arial"/>
              <a:ea typeface="Times New Roman" charset="0"/>
              <a:cs typeface="Arial"/>
            </a:endParaRPr>
          </a:p>
          <a:p>
            <a:pPr algn="just">
              <a:lnSpc>
                <a:spcPct val="100000"/>
              </a:lnSpc>
              <a:buClr>
                <a:srgbClr val="C00000"/>
              </a:buClr>
              <a:buFont typeface="Wingdings" panose="05000000000000000000" pitchFamily="2" charset="2"/>
              <a:buChar char="Ø"/>
            </a:pPr>
            <a:r>
              <a:rPr lang="en-US" sz="2700" dirty="0" err="1">
                <a:solidFill>
                  <a:srgbClr val="C00000"/>
                </a:solidFill>
                <a:latin typeface="Arial"/>
                <a:ea typeface="Times New Roman" charset="0"/>
                <a:cs typeface="Arial"/>
              </a:rPr>
              <a:t>Lây</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truyền</a:t>
            </a:r>
            <a:r>
              <a:rPr lang="en-US" sz="2700" dirty="0">
                <a:solidFill>
                  <a:srgbClr val="C00000"/>
                </a:solidFill>
                <a:latin typeface="Arial"/>
                <a:ea typeface="Times New Roman" charset="0"/>
                <a:cs typeface="Arial"/>
              </a:rPr>
              <a:t> </a:t>
            </a:r>
            <a:r>
              <a:rPr lang="en-US" sz="2700" dirty="0" err="1" smtClean="0">
                <a:solidFill>
                  <a:srgbClr val="C00000"/>
                </a:solidFill>
                <a:latin typeface="Arial"/>
                <a:ea typeface="Times New Roman" charset="0"/>
                <a:cs typeface="Arial"/>
              </a:rPr>
              <a:t>ngay</a:t>
            </a:r>
            <a:r>
              <a:rPr lang="en-US" sz="2700" dirty="0" smtClean="0">
                <a:solidFill>
                  <a:srgbClr val="C00000"/>
                </a:solidFill>
                <a:latin typeface="Arial"/>
                <a:ea typeface="Times New Roman" charset="0"/>
                <a:cs typeface="Arial"/>
              </a:rPr>
              <a:t> </a:t>
            </a:r>
            <a:r>
              <a:rPr lang="en-US" sz="2700" dirty="0" err="1" smtClean="0">
                <a:solidFill>
                  <a:srgbClr val="C00000"/>
                </a:solidFill>
                <a:latin typeface="Arial"/>
                <a:ea typeface="Times New Roman" charset="0"/>
                <a:cs typeface="Arial"/>
              </a:rPr>
              <a:t>cả</a:t>
            </a:r>
            <a:r>
              <a:rPr lang="en-US" sz="2700" dirty="0" smtClean="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trong</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thời</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gian</a:t>
            </a:r>
            <a:r>
              <a:rPr lang="en-US" sz="2700" dirty="0">
                <a:solidFill>
                  <a:srgbClr val="C00000"/>
                </a:solidFill>
                <a:latin typeface="Arial"/>
                <a:ea typeface="Times New Roman" charset="0"/>
                <a:cs typeface="Arial"/>
              </a:rPr>
              <a:t> ủ </a:t>
            </a:r>
            <a:r>
              <a:rPr lang="en-US" sz="2700" dirty="0" err="1">
                <a:solidFill>
                  <a:srgbClr val="C00000"/>
                </a:solidFill>
                <a:latin typeface="Arial"/>
                <a:ea typeface="Times New Roman" charset="0"/>
                <a:cs typeface="Arial"/>
              </a:rPr>
              <a:t>bệnh</a:t>
            </a:r>
            <a:r>
              <a:rPr lang="en-US" sz="2700" dirty="0">
                <a:solidFill>
                  <a:srgbClr val="C00000"/>
                </a:solidFill>
                <a:latin typeface="Arial"/>
                <a:ea typeface="Times New Roman" charset="0"/>
                <a:cs typeface="Arial"/>
              </a:rPr>
              <a:t> </a:t>
            </a:r>
            <a:endParaRPr lang="en-US" sz="2700" dirty="0" smtClean="0">
              <a:solidFill>
                <a:srgbClr val="C00000"/>
              </a:solidFill>
              <a:latin typeface="Arial"/>
              <a:ea typeface="Times New Roman" charset="0"/>
              <a:cs typeface="Arial"/>
            </a:endParaRPr>
          </a:p>
          <a:p>
            <a:pPr algn="just">
              <a:lnSpc>
                <a:spcPct val="100000"/>
              </a:lnSpc>
              <a:buClr>
                <a:srgbClr val="C00000"/>
              </a:buClr>
              <a:buFont typeface="Wingdings" panose="05000000000000000000" pitchFamily="2" charset="2"/>
              <a:buChar char="Ø"/>
            </a:pPr>
            <a:r>
              <a:rPr lang="en-US" sz="2700" dirty="0" err="1" smtClean="0">
                <a:solidFill>
                  <a:srgbClr val="C00000"/>
                </a:solidFill>
                <a:latin typeface="Arial"/>
                <a:ea typeface="Times New Roman" charset="0"/>
                <a:cs typeface="Arial"/>
              </a:rPr>
              <a:t>Lây</a:t>
            </a:r>
            <a:r>
              <a:rPr lang="en-US" sz="2700" dirty="0" smtClean="0">
                <a:solidFill>
                  <a:srgbClr val="C00000"/>
                </a:solidFill>
                <a:latin typeface="Arial"/>
                <a:ea typeface="Times New Roman" charset="0"/>
                <a:cs typeface="Arial"/>
              </a:rPr>
              <a:t> </a:t>
            </a:r>
            <a:r>
              <a:rPr lang="en-US" sz="2700" dirty="0">
                <a:solidFill>
                  <a:srgbClr val="C00000"/>
                </a:solidFill>
                <a:latin typeface="Arial"/>
                <a:ea typeface="Times New Roman" charset="0"/>
                <a:cs typeface="Arial"/>
              </a:rPr>
              <a:t>qua </a:t>
            </a:r>
            <a:r>
              <a:rPr lang="en-US" sz="2700" dirty="0" err="1">
                <a:solidFill>
                  <a:srgbClr val="C00000"/>
                </a:solidFill>
                <a:latin typeface="Arial"/>
                <a:ea typeface="Times New Roman" charset="0"/>
                <a:cs typeface="Arial"/>
              </a:rPr>
              <a:t>cả</a:t>
            </a:r>
            <a:r>
              <a:rPr lang="en-US" sz="2700" dirty="0">
                <a:solidFill>
                  <a:srgbClr val="C00000"/>
                </a:solidFill>
                <a:latin typeface="Arial"/>
                <a:ea typeface="Times New Roman" charset="0"/>
                <a:cs typeface="Arial"/>
              </a:rPr>
              <a:t> 3 </a:t>
            </a:r>
            <a:r>
              <a:rPr lang="en-US" sz="2700" dirty="0" err="1">
                <a:solidFill>
                  <a:srgbClr val="C00000"/>
                </a:solidFill>
                <a:latin typeface="Arial"/>
                <a:ea typeface="Times New Roman" charset="0"/>
                <a:cs typeface="Arial"/>
              </a:rPr>
              <a:t>đường</a:t>
            </a:r>
            <a:r>
              <a:rPr lang="en-US" sz="2700" dirty="0">
                <a:solidFill>
                  <a:srgbClr val="C00000"/>
                </a:solidFill>
                <a:latin typeface="Arial"/>
                <a:ea typeface="Times New Roman" charset="0"/>
                <a:cs typeface="Arial"/>
              </a:rPr>
              <a:t>: </a:t>
            </a:r>
            <a:r>
              <a:rPr lang="en-US" sz="2700" dirty="0" err="1" smtClean="0">
                <a:solidFill>
                  <a:srgbClr val="C00000"/>
                </a:solidFill>
                <a:latin typeface="Arial"/>
                <a:ea typeface="Times New Roman" charset="0"/>
                <a:cs typeface="Arial"/>
              </a:rPr>
              <a:t>Giọt</a:t>
            </a:r>
            <a:r>
              <a:rPr lang="en-US" sz="2700" dirty="0" smtClean="0">
                <a:solidFill>
                  <a:srgbClr val="C00000"/>
                </a:solidFill>
                <a:latin typeface="Arial"/>
                <a:ea typeface="Times New Roman" charset="0"/>
                <a:cs typeface="Arial"/>
              </a:rPr>
              <a:t> </a:t>
            </a:r>
            <a:r>
              <a:rPr lang="en-US" sz="2700" dirty="0" err="1" smtClean="0">
                <a:solidFill>
                  <a:srgbClr val="C00000"/>
                </a:solidFill>
                <a:latin typeface="Arial"/>
                <a:ea typeface="Times New Roman" charset="0"/>
                <a:cs typeface="Arial"/>
              </a:rPr>
              <a:t>bắn</a:t>
            </a:r>
            <a:r>
              <a:rPr lang="en-US" sz="2700" dirty="0" smtClean="0">
                <a:solidFill>
                  <a:srgbClr val="C00000"/>
                </a:solidFill>
                <a:latin typeface="Arial"/>
                <a:ea typeface="Times New Roman" charset="0"/>
                <a:cs typeface="Arial"/>
              </a:rPr>
              <a:t> - </a:t>
            </a:r>
            <a:r>
              <a:rPr lang="en-US" sz="2700" dirty="0" err="1" smtClean="0">
                <a:solidFill>
                  <a:srgbClr val="C00000"/>
                </a:solidFill>
                <a:latin typeface="Arial"/>
                <a:ea typeface="Times New Roman" charset="0"/>
                <a:cs typeface="Arial"/>
              </a:rPr>
              <a:t>Hô</a:t>
            </a:r>
            <a:r>
              <a:rPr lang="en-US" sz="2700" dirty="0" smtClean="0">
                <a:solidFill>
                  <a:srgbClr val="C00000"/>
                </a:solidFill>
                <a:latin typeface="Arial"/>
                <a:ea typeface="Times New Roman" charset="0"/>
                <a:cs typeface="Arial"/>
              </a:rPr>
              <a:t> </a:t>
            </a:r>
            <a:r>
              <a:rPr lang="en-US" sz="2700" dirty="0" err="1" smtClean="0">
                <a:solidFill>
                  <a:srgbClr val="C00000"/>
                </a:solidFill>
                <a:latin typeface="Arial"/>
                <a:ea typeface="Times New Roman" charset="0"/>
                <a:cs typeface="Arial"/>
              </a:rPr>
              <a:t>hấp</a:t>
            </a:r>
            <a:r>
              <a:rPr lang="en-US" sz="2700" dirty="0" smtClean="0">
                <a:solidFill>
                  <a:srgbClr val="C00000"/>
                </a:solidFill>
                <a:latin typeface="Arial"/>
                <a:ea typeface="Times New Roman" charset="0"/>
                <a:cs typeface="Arial"/>
              </a:rPr>
              <a:t> - </a:t>
            </a:r>
            <a:r>
              <a:rPr lang="en-US" sz="2700" dirty="0" err="1">
                <a:solidFill>
                  <a:srgbClr val="C00000"/>
                </a:solidFill>
                <a:latin typeface="Arial"/>
                <a:ea typeface="Times New Roman" charset="0"/>
                <a:cs typeface="Arial"/>
              </a:rPr>
              <a:t>Tiếp</a:t>
            </a:r>
            <a:r>
              <a:rPr lang="en-US" sz="2700" dirty="0">
                <a:solidFill>
                  <a:srgbClr val="C00000"/>
                </a:solidFill>
                <a:latin typeface="Arial"/>
                <a:ea typeface="Times New Roman" charset="0"/>
                <a:cs typeface="Arial"/>
              </a:rPr>
              <a:t> </a:t>
            </a:r>
            <a:r>
              <a:rPr lang="en-US" sz="2700" dirty="0" err="1" smtClean="0">
                <a:solidFill>
                  <a:srgbClr val="C00000"/>
                </a:solidFill>
                <a:latin typeface="Arial"/>
                <a:ea typeface="Times New Roman" charset="0"/>
                <a:cs typeface="Arial"/>
              </a:rPr>
              <a:t>xúc</a:t>
            </a:r>
            <a:r>
              <a:rPr lang="en-US" sz="2700" dirty="0" smtClean="0">
                <a:solidFill>
                  <a:srgbClr val="C00000"/>
                </a:solidFill>
                <a:latin typeface="Arial"/>
                <a:ea typeface="Times New Roman" charset="0"/>
                <a:cs typeface="Arial"/>
              </a:rPr>
              <a:t>=&gt; </a:t>
            </a:r>
            <a:r>
              <a:rPr lang="en-US" sz="2700" dirty="0" err="1">
                <a:solidFill>
                  <a:srgbClr val="C00000"/>
                </a:solidFill>
                <a:latin typeface="Arial"/>
                <a:ea typeface="Times New Roman" charset="0"/>
                <a:cs typeface="Arial"/>
              </a:rPr>
              <a:t>dự</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phòng</a:t>
            </a:r>
            <a:r>
              <a:rPr lang="en-US" sz="2700" dirty="0">
                <a:solidFill>
                  <a:srgbClr val="C00000"/>
                </a:solidFill>
                <a:latin typeface="Arial"/>
                <a:ea typeface="Times New Roman" charset="0"/>
                <a:cs typeface="Arial"/>
              </a:rPr>
              <a:t> </a:t>
            </a:r>
            <a:r>
              <a:rPr lang="en-US" sz="2700" dirty="0" err="1">
                <a:solidFill>
                  <a:srgbClr val="C00000"/>
                </a:solidFill>
                <a:latin typeface="Arial"/>
                <a:ea typeface="Times New Roman" charset="0"/>
                <a:cs typeface="Arial"/>
              </a:rPr>
              <a:t>khó</a:t>
            </a:r>
            <a:r>
              <a:rPr lang="en-US" sz="2700" dirty="0">
                <a:solidFill>
                  <a:srgbClr val="C00000"/>
                </a:solidFill>
                <a:latin typeface="Arial"/>
                <a:ea typeface="Times New Roman" charset="0"/>
                <a:cs typeface="Arial"/>
              </a:rPr>
              <a:t> </a:t>
            </a:r>
            <a:r>
              <a:rPr lang="en-US" sz="2700" dirty="0" err="1" smtClean="0">
                <a:solidFill>
                  <a:srgbClr val="C00000"/>
                </a:solidFill>
                <a:latin typeface="Arial"/>
                <a:ea typeface="Times New Roman" charset="0"/>
                <a:cs typeface="Arial"/>
              </a:rPr>
              <a:t>khăn</a:t>
            </a:r>
            <a:endParaRPr lang="en-US" sz="2700" dirty="0">
              <a:solidFill>
                <a:srgbClr val="C00000"/>
              </a:solidFill>
              <a:latin typeface="Arial"/>
              <a:ea typeface="Times New Roman" charset="0"/>
              <a:cs typeface="Arial"/>
            </a:endParaRPr>
          </a:p>
        </p:txBody>
      </p:sp>
      <p:cxnSp>
        <p:nvCxnSpPr>
          <p:cNvPr id="5" name="Straight Connector 4"/>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2180657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5355" y="359950"/>
            <a:ext cx="8597631" cy="498516"/>
          </a:xfrm>
        </p:spPr>
        <p:txBody>
          <a:bodyPr>
            <a:normAutofit/>
          </a:bodyPr>
          <a:lstStyle/>
          <a:p>
            <a:r>
              <a:rPr lang="en-US" sz="2700" b="1" dirty="0" err="1">
                <a:solidFill>
                  <a:srgbClr val="002060"/>
                </a:solidFill>
                <a:latin typeface="Arial"/>
                <a:cs typeface="Arial"/>
              </a:rPr>
              <a:t>Đeo</a:t>
            </a:r>
            <a:r>
              <a:rPr lang="en-US" sz="2700" b="1" dirty="0">
                <a:solidFill>
                  <a:srgbClr val="002060"/>
                </a:solidFill>
                <a:latin typeface="Arial"/>
                <a:cs typeface="Arial"/>
              </a:rPr>
              <a:t> </a:t>
            </a:r>
            <a:r>
              <a:rPr lang="en-US" sz="2700" b="1" dirty="0" err="1">
                <a:solidFill>
                  <a:srgbClr val="002060"/>
                </a:solidFill>
                <a:latin typeface="Arial"/>
                <a:cs typeface="Arial"/>
              </a:rPr>
              <a:t>khẩu</a:t>
            </a:r>
            <a:r>
              <a:rPr lang="en-US" sz="2700" b="1" dirty="0">
                <a:solidFill>
                  <a:srgbClr val="002060"/>
                </a:solidFill>
                <a:latin typeface="Arial"/>
                <a:cs typeface="Arial"/>
              </a:rPr>
              <a:t> </a:t>
            </a:r>
            <a:r>
              <a:rPr lang="en-US" sz="2700" b="1" dirty="0" err="1">
                <a:solidFill>
                  <a:srgbClr val="002060"/>
                </a:solidFill>
                <a:latin typeface="Arial"/>
                <a:cs typeface="Arial"/>
              </a:rPr>
              <a:t>trang</a:t>
            </a:r>
            <a:r>
              <a:rPr lang="en-US" sz="2700" b="1" dirty="0">
                <a:solidFill>
                  <a:srgbClr val="002060"/>
                </a:solidFill>
                <a:latin typeface="Arial"/>
                <a:cs typeface="Arial"/>
              </a:rPr>
              <a:t> N95</a:t>
            </a:r>
            <a:endParaRPr lang="en-US" sz="2700" dirty="0">
              <a:solidFill>
                <a:srgbClr val="002060"/>
              </a:solidFill>
              <a:latin typeface="Arial"/>
              <a:cs typeface="Arial"/>
            </a:endParaRPr>
          </a:p>
        </p:txBody>
      </p:sp>
      <p:sp>
        <p:nvSpPr>
          <p:cNvPr id="16" name="TextBox 15">
            <a:extLst>
              <a:ext uri="{FF2B5EF4-FFF2-40B4-BE49-F238E27FC236}">
                <a16:creationId xmlns:a16="http://schemas.microsoft.com/office/drawing/2014/main" xmlns="" id="{9F8FCA83-7722-44A0-B08C-10FF3BA3ED61}"/>
              </a:ext>
            </a:extLst>
          </p:cNvPr>
          <p:cNvSpPr txBox="1"/>
          <p:nvPr/>
        </p:nvSpPr>
        <p:spPr>
          <a:xfrm>
            <a:off x="4176430" y="5650127"/>
            <a:ext cx="6123568" cy="230832"/>
          </a:xfrm>
          <a:prstGeom prst="rect">
            <a:avLst/>
          </a:prstGeom>
          <a:noFill/>
        </p:spPr>
        <p:txBody>
          <a:bodyPr wrap="none" rtlCol="0">
            <a:spAutoFit/>
          </a:bodyPr>
          <a:lstStyle/>
          <a:p>
            <a:pPr algn="r"/>
            <a:r>
              <a:rPr lang="en-US" sz="900" i="1" dirty="0">
                <a:solidFill>
                  <a:srgbClr val="0070C0"/>
                </a:solidFill>
                <a:latin typeface="Times New Roman" panose="02020603050405020304" pitchFamily="18" charset="0"/>
                <a:cs typeface="Times New Roman" panose="02020603050405020304" pitchFamily="18" charset="0"/>
                <a:hlinkClick r:id="rId3" invalidUrl="https://www.uwsp.edu/rmgt/Documents/ehs/Respiratory Protection/3m-filtering-facepiece-respirator-fitting-instructions.pdf">
                  <a:extLst>
                    <a:ext uri="{A12FA001-AC4F-418D-AE19-62706E023703}">
                      <ahyp:hlinkClr xmlns:ahyp="http://schemas.microsoft.com/office/drawing/2018/hyperlinkcolor" xmlns="" val="tx"/>
                    </a:ext>
                  </a:extLst>
                </a:hlinkClick>
              </a:rPr>
              <a:t>https://www.uwsp.edu/rmgt/Documents/ehs/Respiratory%20Protection/3m-filtering-facepiece-respirator-fitting-instructions.pdf</a:t>
            </a:r>
            <a:endParaRPr lang="en-US" sz="900" i="1"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1D62B176-44C2-43ED-9DC6-60AC0260CA06}"/>
              </a:ext>
            </a:extLst>
          </p:cNvPr>
          <p:cNvPicPr>
            <a:picLocks noChangeAspect="1"/>
          </p:cNvPicPr>
          <p:nvPr/>
        </p:nvPicPr>
        <p:blipFill>
          <a:blip r:embed="rId4"/>
          <a:stretch>
            <a:fillRect/>
          </a:stretch>
        </p:blipFill>
        <p:spPr>
          <a:xfrm>
            <a:off x="953006" y="1868804"/>
            <a:ext cx="1708177" cy="1190441"/>
          </a:xfrm>
          <a:prstGeom prst="rect">
            <a:avLst/>
          </a:prstGeom>
        </p:spPr>
      </p:pic>
      <p:pic>
        <p:nvPicPr>
          <p:cNvPr id="9" name="Picture 8">
            <a:extLst>
              <a:ext uri="{FF2B5EF4-FFF2-40B4-BE49-F238E27FC236}">
                <a16:creationId xmlns:a16="http://schemas.microsoft.com/office/drawing/2014/main" xmlns="" id="{8C7EE5C4-1A0E-4A2A-828C-10688F392579}"/>
              </a:ext>
            </a:extLst>
          </p:cNvPr>
          <p:cNvPicPr>
            <a:picLocks noChangeAspect="1"/>
          </p:cNvPicPr>
          <p:nvPr/>
        </p:nvPicPr>
        <p:blipFill>
          <a:blip r:embed="rId5"/>
          <a:stretch>
            <a:fillRect/>
          </a:stretch>
        </p:blipFill>
        <p:spPr>
          <a:xfrm>
            <a:off x="2226955" y="2619458"/>
            <a:ext cx="1779155" cy="1244189"/>
          </a:xfrm>
          <a:prstGeom prst="rect">
            <a:avLst/>
          </a:prstGeom>
        </p:spPr>
      </p:pic>
      <p:pic>
        <p:nvPicPr>
          <p:cNvPr id="11" name="Picture 10">
            <a:extLst>
              <a:ext uri="{FF2B5EF4-FFF2-40B4-BE49-F238E27FC236}">
                <a16:creationId xmlns:a16="http://schemas.microsoft.com/office/drawing/2014/main" xmlns="" id="{32C36ECC-B27A-4391-B1F9-821D8ACAB2A4}"/>
              </a:ext>
            </a:extLst>
          </p:cNvPr>
          <p:cNvPicPr>
            <a:picLocks noChangeAspect="1"/>
          </p:cNvPicPr>
          <p:nvPr/>
        </p:nvPicPr>
        <p:blipFill>
          <a:blip r:embed="rId6"/>
          <a:stretch>
            <a:fillRect/>
          </a:stretch>
        </p:blipFill>
        <p:spPr>
          <a:xfrm>
            <a:off x="3618262" y="3252807"/>
            <a:ext cx="1819575" cy="1221678"/>
          </a:xfrm>
          <a:prstGeom prst="rect">
            <a:avLst/>
          </a:prstGeom>
        </p:spPr>
      </p:pic>
      <p:pic>
        <p:nvPicPr>
          <p:cNvPr id="12" name="Picture 11">
            <a:extLst>
              <a:ext uri="{FF2B5EF4-FFF2-40B4-BE49-F238E27FC236}">
                <a16:creationId xmlns:a16="http://schemas.microsoft.com/office/drawing/2014/main" xmlns="" id="{40860123-32B7-4AB7-B816-356F570103E8}"/>
              </a:ext>
            </a:extLst>
          </p:cNvPr>
          <p:cNvPicPr>
            <a:picLocks noChangeAspect="1"/>
          </p:cNvPicPr>
          <p:nvPr/>
        </p:nvPicPr>
        <p:blipFill>
          <a:blip r:embed="rId7"/>
          <a:stretch>
            <a:fillRect/>
          </a:stretch>
        </p:blipFill>
        <p:spPr>
          <a:xfrm>
            <a:off x="5041173" y="3846761"/>
            <a:ext cx="1671731" cy="1130784"/>
          </a:xfrm>
          <a:prstGeom prst="rect">
            <a:avLst/>
          </a:prstGeom>
        </p:spPr>
      </p:pic>
      <p:sp>
        <p:nvSpPr>
          <p:cNvPr id="17" name="TextBox 16">
            <a:extLst>
              <a:ext uri="{FF2B5EF4-FFF2-40B4-BE49-F238E27FC236}">
                <a16:creationId xmlns:a16="http://schemas.microsoft.com/office/drawing/2014/main" xmlns="" id="{94780A70-97D1-4C46-AB82-4413A4FCB019}"/>
              </a:ext>
            </a:extLst>
          </p:cNvPr>
          <p:cNvSpPr txBox="1"/>
          <p:nvPr/>
        </p:nvSpPr>
        <p:spPr>
          <a:xfrm>
            <a:off x="2635929" y="1876002"/>
            <a:ext cx="8890227" cy="584776"/>
          </a:xfrm>
          <a:prstGeom prst="rect">
            <a:avLst/>
          </a:prstGeom>
          <a:noFill/>
        </p:spPr>
        <p:txBody>
          <a:bodyPr wrap="square" rtlCol="0">
            <a:spAutoFit/>
          </a:bodyPr>
          <a:lstStyle/>
          <a:p>
            <a:pPr marL="192881" indent="-192881">
              <a:buFontTx/>
              <a:buChar char="-"/>
            </a:pPr>
            <a:r>
              <a:rPr lang="en-US" sz="1600" dirty="0" err="1">
                <a:latin typeface="Arial"/>
                <a:cs typeface="Arial"/>
              </a:rPr>
              <a:t>Dùng</a:t>
            </a:r>
            <a:r>
              <a:rPr lang="en-US" sz="1600" dirty="0">
                <a:latin typeface="Arial"/>
                <a:cs typeface="Arial"/>
              </a:rPr>
              <a:t> </a:t>
            </a:r>
            <a:r>
              <a:rPr lang="en-US" sz="1600" dirty="0" err="1">
                <a:latin typeface="Arial"/>
                <a:cs typeface="Arial"/>
              </a:rPr>
              <a:t>tay</a:t>
            </a:r>
            <a:r>
              <a:rPr lang="en-US" sz="1600" dirty="0">
                <a:latin typeface="Arial"/>
                <a:cs typeface="Arial"/>
              </a:rPr>
              <a:t> </a:t>
            </a:r>
            <a:r>
              <a:rPr lang="en-US" sz="1600" dirty="0" err="1">
                <a:latin typeface="Arial"/>
                <a:cs typeface="Arial"/>
              </a:rPr>
              <a:t>đỡ</a:t>
            </a:r>
            <a:r>
              <a:rPr lang="en-US" sz="1600" dirty="0">
                <a:latin typeface="Arial"/>
                <a:cs typeface="Arial"/>
              </a:rPr>
              <a:t> </a:t>
            </a:r>
            <a:r>
              <a:rPr lang="en-US" sz="1600" dirty="0" err="1">
                <a:latin typeface="Arial"/>
                <a:cs typeface="Arial"/>
              </a:rPr>
              <a:t>phần</a:t>
            </a:r>
            <a:r>
              <a:rPr lang="en-US" sz="1600" dirty="0">
                <a:latin typeface="Arial"/>
                <a:cs typeface="Arial"/>
              </a:rPr>
              <a:t> </a:t>
            </a:r>
            <a:r>
              <a:rPr lang="en-US" sz="1600" dirty="0" err="1">
                <a:latin typeface="Arial"/>
                <a:cs typeface="Arial"/>
              </a:rPr>
              <a:t>mặt</a:t>
            </a:r>
            <a:r>
              <a:rPr lang="en-US" sz="1600" dirty="0">
                <a:latin typeface="Arial"/>
                <a:cs typeface="Arial"/>
              </a:rPr>
              <a:t> tr</a:t>
            </a:r>
            <a:r>
              <a:rPr lang="vi-VN" sz="1600" dirty="0">
                <a:latin typeface="Arial"/>
                <a:cs typeface="Arial"/>
              </a:rPr>
              <a:t>ư</a:t>
            </a:r>
            <a:r>
              <a:rPr lang="en-US" sz="1600" dirty="0" err="1">
                <a:latin typeface="Arial"/>
                <a:cs typeface="Arial"/>
              </a:rPr>
              <a:t>ớc</a:t>
            </a:r>
            <a:r>
              <a:rPr lang="en-US" sz="1600" dirty="0">
                <a:latin typeface="Arial"/>
                <a:cs typeface="Arial"/>
              </a:rPr>
              <a:t> </a:t>
            </a:r>
            <a:r>
              <a:rPr lang="en-US" sz="1600" dirty="0" err="1">
                <a:latin typeface="Arial"/>
                <a:cs typeface="Arial"/>
              </a:rPr>
              <a:t>của</a:t>
            </a:r>
            <a:r>
              <a:rPr lang="en-US" sz="1600" dirty="0">
                <a:latin typeface="Arial"/>
                <a:cs typeface="Arial"/>
              </a:rPr>
              <a:t> </a:t>
            </a:r>
            <a:r>
              <a:rPr lang="en-US" sz="1600" dirty="0" err="1">
                <a:latin typeface="Arial"/>
                <a:cs typeface="Arial"/>
              </a:rPr>
              <a:t>khẩu</a:t>
            </a:r>
            <a:r>
              <a:rPr lang="en-US" sz="1600" dirty="0">
                <a:latin typeface="Arial"/>
                <a:cs typeface="Arial"/>
              </a:rPr>
              <a:t> </a:t>
            </a:r>
            <a:r>
              <a:rPr lang="en-US" sz="1600" dirty="0" err="1">
                <a:latin typeface="Arial"/>
                <a:cs typeface="Arial"/>
              </a:rPr>
              <a:t>trang</a:t>
            </a:r>
            <a:r>
              <a:rPr lang="en-US" sz="1600" dirty="0">
                <a:latin typeface="Arial"/>
                <a:cs typeface="Arial"/>
              </a:rPr>
              <a:t>, </a:t>
            </a:r>
            <a:r>
              <a:rPr lang="en-US" sz="1600" dirty="0" err="1">
                <a:latin typeface="Arial"/>
                <a:cs typeface="Arial"/>
              </a:rPr>
              <a:t>hai</a:t>
            </a:r>
            <a:r>
              <a:rPr lang="en-US" sz="1600" dirty="0">
                <a:latin typeface="Arial"/>
                <a:cs typeface="Arial"/>
              </a:rPr>
              <a:t> </a:t>
            </a:r>
            <a:r>
              <a:rPr lang="en-US" sz="1600" dirty="0" err="1">
                <a:latin typeface="Arial"/>
                <a:cs typeface="Arial"/>
              </a:rPr>
              <a:t>dây</a:t>
            </a:r>
            <a:r>
              <a:rPr lang="en-US" sz="1600" dirty="0">
                <a:latin typeface="Arial"/>
                <a:cs typeface="Arial"/>
              </a:rPr>
              <a:t> </a:t>
            </a:r>
            <a:r>
              <a:rPr lang="en-US" sz="1600" dirty="0" err="1">
                <a:latin typeface="Arial"/>
                <a:cs typeface="Arial"/>
              </a:rPr>
              <a:t>đeo</a:t>
            </a:r>
            <a:r>
              <a:rPr lang="en-US" sz="1600" dirty="0">
                <a:latin typeface="Arial"/>
                <a:cs typeface="Arial"/>
              </a:rPr>
              <a:t> </a:t>
            </a:r>
            <a:r>
              <a:rPr lang="en-US" sz="1600" dirty="0" err="1">
                <a:latin typeface="Arial"/>
                <a:cs typeface="Arial"/>
              </a:rPr>
              <a:t>tròng</a:t>
            </a:r>
            <a:r>
              <a:rPr lang="en-US" sz="1600" dirty="0">
                <a:latin typeface="Arial"/>
                <a:cs typeface="Arial"/>
              </a:rPr>
              <a:t> qua </a:t>
            </a:r>
            <a:r>
              <a:rPr lang="en-US" sz="1600" dirty="0" err="1">
                <a:latin typeface="Arial"/>
                <a:cs typeface="Arial"/>
              </a:rPr>
              <a:t>tay</a:t>
            </a:r>
            <a:endParaRPr lang="en-US" sz="1600" dirty="0">
              <a:latin typeface="Arial"/>
              <a:cs typeface="Arial"/>
            </a:endParaRPr>
          </a:p>
          <a:p>
            <a:pPr marL="192881" indent="-192881">
              <a:buFontTx/>
              <a:buChar char="-"/>
            </a:pPr>
            <a:r>
              <a:rPr lang="en-US" sz="1600" dirty="0" err="1">
                <a:latin typeface="Arial"/>
                <a:cs typeface="Arial"/>
              </a:rPr>
              <a:t>Úp</a:t>
            </a:r>
            <a:r>
              <a:rPr lang="en-US" sz="1600" dirty="0">
                <a:latin typeface="Arial"/>
                <a:cs typeface="Arial"/>
              </a:rPr>
              <a:t> </a:t>
            </a:r>
            <a:r>
              <a:rPr lang="en-US" sz="1600" dirty="0" err="1">
                <a:latin typeface="Arial"/>
                <a:cs typeface="Arial"/>
              </a:rPr>
              <a:t>khẩu</a:t>
            </a:r>
            <a:r>
              <a:rPr lang="en-US" sz="1600" dirty="0">
                <a:latin typeface="Arial"/>
                <a:cs typeface="Arial"/>
              </a:rPr>
              <a:t> </a:t>
            </a:r>
            <a:r>
              <a:rPr lang="en-US" sz="1600" dirty="0" err="1">
                <a:latin typeface="Arial"/>
                <a:cs typeface="Arial"/>
              </a:rPr>
              <a:t>trang</a:t>
            </a:r>
            <a:r>
              <a:rPr lang="en-US" sz="1600" dirty="0">
                <a:latin typeface="Arial"/>
                <a:cs typeface="Arial"/>
              </a:rPr>
              <a:t> </a:t>
            </a:r>
            <a:r>
              <a:rPr lang="en-US" sz="1600" dirty="0" err="1">
                <a:latin typeface="Arial"/>
                <a:cs typeface="Arial"/>
              </a:rPr>
              <a:t>vừa</a:t>
            </a:r>
            <a:r>
              <a:rPr lang="en-US" sz="1600" dirty="0">
                <a:latin typeface="Arial"/>
                <a:cs typeface="Arial"/>
              </a:rPr>
              <a:t> </a:t>
            </a:r>
            <a:r>
              <a:rPr lang="en-US" sz="1600" dirty="0" err="1">
                <a:latin typeface="Arial"/>
                <a:cs typeface="Arial"/>
              </a:rPr>
              <a:t>vào</a:t>
            </a:r>
            <a:r>
              <a:rPr lang="en-US" sz="1600" dirty="0">
                <a:latin typeface="Arial"/>
                <a:cs typeface="Arial"/>
              </a:rPr>
              <a:t> </a:t>
            </a:r>
            <a:r>
              <a:rPr lang="en-US" sz="1600" dirty="0" err="1">
                <a:latin typeface="Arial"/>
                <a:cs typeface="Arial"/>
              </a:rPr>
              <a:t>phần</a:t>
            </a:r>
            <a:r>
              <a:rPr lang="en-US" sz="1600" dirty="0">
                <a:latin typeface="Arial"/>
                <a:cs typeface="Arial"/>
              </a:rPr>
              <a:t> </a:t>
            </a:r>
            <a:r>
              <a:rPr lang="en-US" sz="1600" dirty="0" err="1">
                <a:latin typeface="Arial"/>
                <a:cs typeface="Arial"/>
              </a:rPr>
              <a:t>mũi</a:t>
            </a:r>
            <a:r>
              <a:rPr lang="en-US" sz="1600" dirty="0">
                <a:latin typeface="Arial"/>
                <a:cs typeface="Arial"/>
              </a:rPr>
              <a:t>, </a:t>
            </a:r>
            <a:r>
              <a:rPr lang="en-US" sz="1600" dirty="0" err="1">
                <a:latin typeface="Arial"/>
                <a:cs typeface="Arial"/>
              </a:rPr>
              <a:t>mồm</a:t>
            </a:r>
            <a:r>
              <a:rPr lang="en-US" sz="1600" dirty="0">
                <a:latin typeface="Arial"/>
                <a:cs typeface="Arial"/>
              </a:rPr>
              <a:t>. </a:t>
            </a:r>
            <a:r>
              <a:rPr lang="en-US" sz="1600" dirty="0" err="1">
                <a:latin typeface="Arial"/>
                <a:cs typeface="Arial"/>
              </a:rPr>
              <a:t>Phần</a:t>
            </a:r>
            <a:r>
              <a:rPr lang="en-US" sz="1600" dirty="0">
                <a:latin typeface="Arial"/>
                <a:cs typeface="Arial"/>
              </a:rPr>
              <a:t> </a:t>
            </a:r>
            <a:r>
              <a:rPr lang="en-US" sz="1600" dirty="0" err="1">
                <a:latin typeface="Arial"/>
                <a:cs typeface="Arial"/>
              </a:rPr>
              <a:t>có</a:t>
            </a:r>
            <a:r>
              <a:rPr lang="en-US" sz="1600" dirty="0">
                <a:latin typeface="Arial"/>
                <a:cs typeface="Arial"/>
              </a:rPr>
              <a:t> </a:t>
            </a:r>
            <a:r>
              <a:rPr lang="en-US" sz="1600" dirty="0" err="1">
                <a:latin typeface="Arial"/>
                <a:cs typeface="Arial"/>
              </a:rPr>
              <a:t>miếng</a:t>
            </a:r>
            <a:r>
              <a:rPr lang="en-US" sz="1600" dirty="0">
                <a:latin typeface="Arial"/>
                <a:cs typeface="Arial"/>
              </a:rPr>
              <a:t> </a:t>
            </a:r>
            <a:r>
              <a:rPr lang="en-US" sz="1600" dirty="0" err="1">
                <a:latin typeface="Arial"/>
                <a:cs typeface="Arial"/>
              </a:rPr>
              <a:t>kim</a:t>
            </a:r>
            <a:r>
              <a:rPr lang="en-US" sz="1600" dirty="0">
                <a:latin typeface="Arial"/>
                <a:cs typeface="Arial"/>
              </a:rPr>
              <a:t> </a:t>
            </a:r>
            <a:r>
              <a:rPr lang="en-US" sz="1600" dirty="0" err="1">
                <a:latin typeface="Arial"/>
                <a:cs typeface="Arial"/>
              </a:rPr>
              <a:t>loại</a:t>
            </a:r>
            <a:r>
              <a:rPr lang="en-US" sz="1600" dirty="0">
                <a:latin typeface="Arial"/>
                <a:cs typeface="Arial"/>
              </a:rPr>
              <a:t> ở </a:t>
            </a:r>
            <a:r>
              <a:rPr lang="en-US" sz="1600" dirty="0" err="1">
                <a:latin typeface="Arial"/>
                <a:cs typeface="Arial"/>
              </a:rPr>
              <a:t>phía</a:t>
            </a:r>
            <a:r>
              <a:rPr lang="en-US" sz="1600" dirty="0">
                <a:latin typeface="Arial"/>
                <a:cs typeface="Arial"/>
              </a:rPr>
              <a:t> </a:t>
            </a:r>
            <a:r>
              <a:rPr lang="en-US" sz="1600" dirty="0" err="1">
                <a:latin typeface="Arial"/>
                <a:cs typeface="Arial"/>
              </a:rPr>
              <a:t>trên</a:t>
            </a:r>
            <a:r>
              <a:rPr lang="en-US" sz="1600" dirty="0">
                <a:latin typeface="Arial"/>
                <a:cs typeface="Arial"/>
              </a:rPr>
              <a:t> </a:t>
            </a:r>
            <a:r>
              <a:rPr lang="en-US" sz="1600" dirty="0" err="1">
                <a:latin typeface="Arial"/>
                <a:cs typeface="Arial"/>
              </a:rPr>
              <a:t>mũi</a:t>
            </a:r>
            <a:endParaRPr lang="en-US" sz="1600" dirty="0">
              <a:latin typeface="Arial"/>
              <a:cs typeface="Arial"/>
            </a:endParaRPr>
          </a:p>
        </p:txBody>
      </p:sp>
      <p:sp>
        <p:nvSpPr>
          <p:cNvPr id="18" name="TextBox 17">
            <a:extLst>
              <a:ext uri="{FF2B5EF4-FFF2-40B4-BE49-F238E27FC236}">
                <a16:creationId xmlns:a16="http://schemas.microsoft.com/office/drawing/2014/main" xmlns="" id="{797788C1-5390-4809-A0F0-F226FED0D8D0}"/>
              </a:ext>
            </a:extLst>
          </p:cNvPr>
          <p:cNvSpPr txBox="1"/>
          <p:nvPr/>
        </p:nvSpPr>
        <p:spPr>
          <a:xfrm>
            <a:off x="4035800" y="2660375"/>
            <a:ext cx="6858320" cy="338554"/>
          </a:xfrm>
          <a:prstGeom prst="rect">
            <a:avLst/>
          </a:prstGeom>
          <a:noFill/>
        </p:spPr>
        <p:txBody>
          <a:bodyPr wrap="square" rtlCol="0">
            <a:spAutoFit/>
          </a:bodyPr>
          <a:lstStyle/>
          <a:p>
            <a:r>
              <a:rPr lang="en-US" sz="1600" dirty="0" err="1">
                <a:latin typeface="Arial"/>
                <a:cs typeface="Arial"/>
              </a:rPr>
              <a:t>Kéo</a:t>
            </a:r>
            <a:r>
              <a:rPr lang="en-US" sz="1600" dirty="0">
                <a:latin typeface="Arial"/>
                <a:cs typeface="Arial"/>
              </a:rPr>
              <a:t> </a:t>
            </a:r>
            <a:r>
              <a:rPr lang="en-US" sz="1600" dirty="0" err="1">
                <a:latin typeface="Arial"/>
                <a:cs typeface="Arial"/>
              </a:rPr>
              <a:t>dây</a:t>
            </a:r>
            <a:r>
              <a:rPr lang="en-US" sz="1600" dirty="0">
                <a:latin typeface="Arial"/>
                <a:cs typeface="Arial"/>
              </a:rPr>
              <a:t> </a:t>
            </a:r>
            <a:r>
              <a:rPr lang="en-US" sz="1600" dirty="0" err="1">
                <a:latin typeface="Arial"/>
                <a:cs typeface="Arial"/>
              </a:rPr>
              <a:t>đeo</a:t>
            </a:r>
            <a:r>
              <a:rPr lang="en-US" sz="1600" dirty="0">
                <a:latin typeface="Arial"/>
                <a:cs typeface="Arial"/>
              </a:rPr>
              <a:t> </a:t>
            </a:r>
            <a:r>
              <a:rPr lang="en-US" sz="1600" dirty="0" err="1">
                <a:latin typeface="Arial"/>
                <a:cs typeface="Arial"/>
              </a:rPr>
              <a:t>trên</a:t>
            </a:r>
            <a:r>
              <a:rPr lang="en-US" sz="1600" dirty="0">
                <a:latin typeface="Arial"/>
                <a:cs typeface="Arial"/>
              </a:rPr>
              <a:t> </a:t>
            </a:r>
            <a:r>
              <a:rPr lang="en-US" sz="1600" dirty="0" err="1">
                <a:latin typeface="Arial"/>
                <a:cs typeface="Arial"/>
              </a:rPr>
              <a:t>vòng</a:t>
            </a:r>
            <a:r>
              <a:rPr lang="en-US" sz="1600" dirty="0">
                <a:latin typeface="Arial"/>
                <a:cs typeface="Arial"/>
              </a:rPr>
              <a:t> qua </a:t>
            </a:r>
            <a:r>
              <a:rPr lang="en-US" sz="1600" dirty="0" err="1">
                <a:latin typeface="Arial"/>
                <a:cs typeface="Arial"/>
              </a:rPr>
              <a:t>đầu</a:t>
            </a:r>
            <a:r>
              <a:rPr lang="en-US" sz="1600" dirty="0">
                <a:latin typeface="Arial"/>
                <a:cs typeface="Arial"/>
              </a:rPr>
              <a:t>, </a:t>
            </a:r>
            <a:r>
              <a:rPr lang="en-US" sz="1600" dirty="0" err="1">
                <a:latin typeface="Arial"/>
                <a:cs typeface="Arial"/>
              </a:rPr>
              <a:t>để</a:t>
            </a:r>
            <a:r>
              <a:rPr lang="en-US" sz="1600" dirty="0">
                <a:latin typeface="Arial"/>
                <a:cs typeface="Arial"/>
              </a:rPr>
              <a:t> </a:t>
            </a:r>
            <a:r>
              <a:rPr lang="en-US" sz="1600" dirty="0" err="1">
                <a:latin typeface="Arial"/>
                <a:cs typeface="Arial"/>
              </a:rPr>
              <a:t>giữ</a:t>
            </a:r>
            <a:r>
              <a:rPr lang="en-US" sz="1600" dirty="0">
                <a:latin typeface="Arial"/>
                <a:cs typeface="Arial"/>
              </a:rPr>
              <a:t> ở </a:t>
            </a:r>
            <a:r>
              <a:rPr lang="en-US" sz="1600" dirty="0" err="1">
                <a:latin typeface="Arial"/>
                <a:cs typeface="Arial"/>
              </a:rPr>
              <a:t>phía</a:t>
            </a:r>
            <a:r>
              <a:rPr lang="en-US" sz="1600" dirty="0">
                <a:latin typeface="Arial"/>
                <a:cs typeface="Arial"/>
              </a:rPr>
              <a:t> </a:t>
            </a:r>
            <a:r>
              <a:rPr lang="en-US" sz="1600" dirty="0" err="1">
                <a:latin typeface="Arial"/>
                <a:cs typeface="Arial"/>
              </a:rPr>
              <a:t>trên</a:t>
            </a:r>
            <a:r>
              <a:rPr lang="en-US" sz="1600" dirty="0">
                <a:latin typeface="Arial"/>
                <a:cs typeface="Arial"/>
              </a:rPr>
              <a:t> tai</a:t>
            </a:r>
          </a:p>
        </p:txBody>
      </p:sp>
      <p:sp>
        <p:nvSpPr>
          <p:cNvPr id="19" name="TextBox 18">
            <a:extLst>
              <a:ext uri="{FF2B5EF4-FFF2-40B4-BE49-F238E27FC236}">
                <a16:creationId xmlns:a16="http://schemas.microsoft.com/office/drawing/2014/main" xmlns="" id="{1560AADA-2995-4BCE-ACAC-6C13B2E06392}"/>
              </a:ext>
            </a:extLst>
          </p:cNvPr>
          <p:cNvSpPr txBox="1"/>
          <p:nvPr/>
        </p:nvSpPr>
        <p:spPr>
          <a:xfrm>
            <a:off x="5373643" y="3314851"/>
            <a:ext cx="6016252" cy="338554"/>
          </a:xfrm>
          <a:prstGeom prst="rect">
            <a:avLst/>
          </a:prstGeom>
          <a:noFill/>
        </p:spPr>
        <p:txBody>
          <a:bodyPr wrap="square" rtlCol="0">
            <a:spAutoFit/>
          </a:bodyPr>
          <a:lstStyle/>
          <a:p>
            <a:r>
              <a:rPr lang="en-US" sz="1600" dirty="0" err="1">
                <a:latin typeface="Arial"/>
                <a:cs typeface="Arial"/>
              </a:rPr>
              <a:t>Kéo</a:t>
            </a:r>
            <a:r>
              <a:rPr lang="en-US" sz="1600" dirty="0">
                <a:latin typeface="Arial"/>
                <a:cs typeface="Arial"/>
              </a:rPr>
              <a:t> </a:t>
            </a:r>
            <a:r>
              <a:rPr lang="en-US" sz="1600" dirty="0" err="1">
                <a:latin typeface="Arial"/>
                <a:cs typeface="Arial"/>
              </a:rPr>
              <a:t>dây</a:t>
            </a:r>
            <a:r>
              <a:rPr lang="en-US" sz="1600" dirty="0">
                <a:latin typeface="Arial"/>
                <a:cs typeface="Arial"/>
              </a:rPr>
              <a:t> </a:t>
            </a:r>
            <a:r>
              <a:rPr lang="en-US" sz="1600" dirty="0" err="1">
                <a:latin typeface="Arial"/>
                <a:cs typeface="Arial"/>
              </a:rPr>
              <a:t>đeo</a:t>
            </a:r>
            <a:r>
              <a:rPr lang="en-US" sz="1600" dirty="0">
                <a:latin typeface="Arial"/>
                <a:cs typeface="Arial"/>
              </a:rPr>
              <a:t> d</a:t>
            </a:r>
            <a:r>
              <a:rPr lang="vi-VN" sz="1600" dirty="0">
                <a:latin typeface="Arial"/>
                <a:cs typeface="Arial"/>
              </a:rPr>
              <a:t>ư</a:t>
            </a:r>
            <a:r>
              <a:rPr lang="en-US" sz="1600" dirty="0" err="1">
                <a:latin typeface="Arial"/>
                <a:cs typeface="Arial"/>
              </a:rPr>
              <a:t>ới</a:t>
            </a:r>
            <a:r>
              <a:rPr lang="en-US" sz="1600" dirty="0">
                <a:latin typeface="Arial"/>
                <a:cs typeface="Arial"/>
              </a:rPr>
              <a:t> </a:t>
            </a:r>
            <a:r>
              <a:rPr lang="en-US" sz="1600" dirty="0" err="1">
                <a:latin typeface="Arial"/>
                <a:cs typeface="Arial"/>
              </a:rPr>
              <a:t>vòng</a:t>
            </a:r>
            <a:r>
              <a:rPr lang="en-US" sz="1600" dirty="0">
                <a:latin typeface="Arial"/>
                <a:cs typeface="Arial"/>
              </a:rPr>
              <a:t> qua </a:t>
            </a:r>
            <a:r>
              <a:rPr lang="en-US" sz="1600" dirty="0" err="1">
                <a:latin typeface="Arial"/>
                <a:cs typeface="Arial"/>
              </a:rPr>
              <a:t>đầu</a:t>
            </a:r>
            <a:r>
              <a:rPr lang="en-US" sz="1600" dirty="0">
                <a:latin typeface="Arial"/>
                <a:cs typeface="Arial"/>
              </a:rPr>
              <a:t>, </a:t>
            </a:r>
            <a:r>
              <a:rPr lang="en-US" sz="1600" dirty="0" err="1">
                <a:latin typeface="Arial"/>
                <a:cs typeface="Arial"/>
              </a:rPr>
              <a:t>để</a:t>
            </a:r>
            <a:r>
              <a:rPr lang="en-US" sz="1600" dirty="0">
                <a:latin typeface="Arial"/>
                <a:cs typeface="Arial"/>
              </a:rPr>
              <a:t> </a:t>
            </a:r>
            <a:r>
              <a:rPr lang="en-US" sz="1600" dirty="0" err="1">
                <a:latin typeface="Arial"/>
                <a:cs typeface="Arial"/>
              </a:rPr>
              <a:t>giữ</a:t>
            </a:r>
            <a:r>
              <a:rPr lang="en-US" sz="1600" dirty="0">
                <a:latin typeface="Arial"/>
                <a:cs typeface="Arial"/>
              </a:rPr>
              <a:t> ở </a:t>
            </a:r>
            <a:r>
              <a:rPr lang="en-US" sz="1600" dirty="0" err="1">
                <a:latin typeface="Arial"/>
                <a:cs typeface="Arial"/>
              </a:rPr>
              <a:t>phía</a:t>
            </a:r>
            <a:r>
              <a:rPr lang="en-US" sz="1600" dirty="0">
                <a:latin typeface="Arial"/>
                <a:cs typeface="Arial"/>
              </a:rPr>
              <a:t> d</a:t>
            </a:r>
            <a:r>
              <a:rPr lang="vi-VN" sz="1600" dirty="0">
                <a:latin typeface="Arial"/>
                <a:cs typeface="Arial"/>
              </a:rPr>
              <a:t>ư</a:t>
            </a:r>
            <a:r>
              <a:rPr lang="en-US" sz="1600" dirty="0" err="1">
                <a:latin typeface="Arial"/>
                <a:cs typeface="Arial"/>
              </a:rPr>
              <a:t>ới</a:t>
            </a:r>
            <a:r>
              <a:rPr lang="en-US" sz="1600" dirty="0">
                <a:latin typeface="Arial"/>
                <a:cs typeface="Arial"/>
              </a:rPr>
              <a:t> tai</a:t>
            </a:r>
          </a:p>
        </p:txBody>
      </p:sp>
      <p:sp>
        <p:nvSpPr>
          <p:cNvPr id="20" name="TextBox 19">
            <a:extLst>
              <a:ext uri="{FF2B5EF4-FFF2-40B4-BE49-F238E27FC236}">
                <a16:creationId xmlns:a16="http://schemas.microsoft.com/office/drawing/2014/main" xmlns="" id="{470307D9-630D-44B9-8C08-117E59D1DB17}"/>
              </a:ext>
            </a:extLst>
          </p:cNvPr>
          <p:cNvSpPr txBox="1"/>
          <p:nvPr/>
        </p:nvSpPr>
        <p:spPr>
          <a:xfrm>
            <a:off x="6672065" y="4096842"/>
            <a:ext cx="5201843" cy="584776"/>
          </a:xfrm>
          <a:prstGeom prst="rect">
            <a:avLst/>
          </a:prstGeom>
          <a:noFill/>
        </p:spPr>
        <p:txBody>
          <a:bodyPr wrap="square" rtlCol="0">
            <a:spAutoFit/>
          </a:bodyPr>
          <a:lstStyle/>
          <a:p>
            <a:r>
              <a:rPr lang="en-US" sz="1600" dirty="0" err="1">
                <a:latin typeface="Arial"/>
                <a:cs typeface="Arial"/>
              </a:rPr>
              <a:t>Dùng</a:t>
            </a:r>
            <a:r>
              <a:rPr lang="en-US" sz="1600" dirty="0">
                <a:latin typeface="Arial"/>
                <a:cs typeface="Arial"/>
              </a:rPr>
              <a:t> </a:t>
            </a:r>
            <a:r>
              <a:rPr lang="en-US" sz="1600" dirty="0" err="1">
                <a:latin typeface="Arial"/>
                <a:cs typeface="Arial"/>
              </a:rPr>
              <a:t>ngón</a:t>
            </a:r>
            <a:r>
              <a:rPr lang="en-US" sz="1600" dirty="0">
                <a:latin typeface="Arial"/>
                <a:cs typeface="Arial"/>
              </a:rPr>
              <a:t> </a:t>
            </a:r>
            <a:r>
              <a:rPr lang="en-US" sz="1600" dirty="0" err="1">
                <a:latin typeface="Arial"/>
                <a:cs typeface="Arial"/>
              </a:rPr>
              <a:t>trỏ</a:t>
            </a:r>
            <a:r>
              <a:rPr lang="en-US" sz="1600" dirty="0">
                <a:latin typeface="Arial"/>
                <a:cs typeface="Arial"/>
              </a:rPr>
              <a:t> và </a:t>
            </a:r>
            <a:r>
              <a:rPr lang="en-US" sz="1600" dirty="0" err="1">
                <a:latin typeface="Arial"/>
                <a:cs typeface="Arial"/>
              </a:rPr>
              <a:t>ngón</a:t>
            </a:r>
            <a:r>
              <a:rPr lang="en-US" sz="1600" dirty="0">
                <a:latin typeface="Arial"/>
                <a:cs typeface="Arial"/>
              </a:rPr>
              <a:t> </a:t>
            </a:r>
            <a:r>
              <a:rPr lang="en-US" sz="1600" dirty="0" err="1">
                <a:latin typeface="Arial"/>
                <a:cs typeface="Arial"/>
              </a:rPr>
              <a:t>giữa</a:t>
            </a:r>
            <a:r>
              <a:rPr lang="en-US" sz="1600" dirty="0">
                <a:latin typeface="Arial"/>
                <a:cs typeface="Arial"/>
              </a:rPr>
              <a:t> </a:t>
            </a:r>
            <a:r>
              <a:rPr lang="en-US" sz="1600" dirty="0" err="1">
                <a:latin typeface="Arial"/>
                <a:cs typeface="Arial"/>
              </a:rPr>
              <a:t>của</a:t>
            </a:r>
            <a:r>
              <a:rPr lang="en-US" sz="1600" dirty="0">
                <a:latin typeface="Arial"/>
                <a:cs typeface="Arial"/>
              </a:rPr>
              <a:t> </a:t>
            </a:r>
            <a:r>
              <a:rPr lang="en-US" sz="1600" dirty="0" err="1">
                <a:latin typeface="Arial"/>
                <a:cs typeface="Arial"/>
              </a:rPr>
              <a:t>hai</a:t>
            </a:r>
            <a:r>
              <a:rPr lang="en-US" sz="1600" dirty="0">
                <a:latin typeface="Arial"/>
                <a:cs typeface="Arial"/>
              </a:rPr>
              <a:t> </a:t>
            </a:r>
            <a:r>
              <a:rPr lang="en-US" sz="1600" dirty="0" err="1">
                <a:latin typeface="Arial"/>
                <a:cs typeface="Arial"/>
              </a:rPr>
              <a:t>tay</a:t>
            </a:r>
            <a:r>
              <a:rPr lang="en-US" sz="1600" dirty="0">
                <a:latin typeface="Arial"/>
                <a:cs typeface="Arial"/>
              </a:rPr>
              <a:t>, </a:t>
            </a:r>
            <a:r>
              <a:rPr lang="en-US" sz="1600" dirty="0" err="1">
                <a:latin typeface="Arial"/>
                <a:cs typeface="Arial"/>
              </a:rPr>
              <a:t>ấn</a:t>
            </a:r>
            <a:r>
              <a:rPr lang="en-US" sz="1600" dirty="0">
                <a:latin typeface="Arial"/>
                <a:cs typeface="Arial"/>
              </a:rPr>
              <a:t> </a:t>
            </a:r>
            <a:r>
              <a:rPr lang="en-US" sz="1600" dirty="0" err="1">
                <a:latin typeface="Arial"/>
                <a:cs typeface="Arial"/>
              </a:rPr>
              <a:t>miếng</a:t>
            </a:r>
            <a:r>
              <a:rPr lang="en-US" sz="1600" dirty="0">
                <a:latin typeface="Arial"/>
                <a:cs typeface="Arial"/>
              </a:rPr>
              <a:t> </a:t>
            </a:r>
            <a:r>
              <a:rPr lang="en-US" sz="1600" dirty="0" err="1">
                <a:latin typeface="Arial"/>
                <a:cs typeface="Arial"/>
              </a:rPr>
              <a:t>kim</a:t>
            </a:r>
            <a:r>
              <a:rPr lang="en-US" sz="1600" dirty="0">
                <a:latin typeface="Arial"/>
                <a:cs typeface="Arial"/>
              </a:rPr>
              <a:t> </a:t>
            </a:r>
            <a:r>
              <a:rPr lang="en-US" sz="1600" dirty="0" err="1">
                <a:latin typeface="Arial"/>
                <a:cs typeface="Arial"/>
              </a:rPr>
              <a:t>loại</a:t>
            </a:r>
            <a:r>
              <a:rPr lang="en-US" sz="1600" dirty="0">
                <a:latin typeface="Arial"/>
                <a:cs typeface="Arial"/>
              </a:rPr>
              <a:t> </a:t>
            </a:r>
            <a:r>
              <a:rPr lang="en-US" sz="1600" dirty="0" err="1">
                <a:latin typeface="Arial"/>
                <a:cs typeface="Arial"/>
              </a:rPr>
              <a:t>sao</a:t>
            </a:r>
            <a:r>
              <a:rPr lang="en-US" sz="1600" dirty="0">
                <a:latin typeface="Arial"/>
                <a:cs typeface="Arial"/>
              </a:rPr>
              <a:t> </a:t>
            </a:r>
            <a:r>
              <a:rPr lang="en-US" sz="1600" dirty="0" err="1">
                <a:latin typeface="Arial"/>
                <a:cs typeface="Arial"/>
              </a:rPr>
              <a:t>cho</a:t>
            </a:r>
            <a:r>
              <a:rPr lang="en-US" sz="1600" dirty="0">
                <a:latin typeface="Arial"/>
                <a:cs typeface="Arial"/>
              </a:rPr>
              <a:t> </a:t>
            </a:r>
            <a:r>
              <a:rPr lang="en-US" sz="1600" dirty="0" err="1">
                <a:latin typeface="Arial"/>
                <a:cs typeface="Arial"/>
              </a:rPr>
              <a:t>vừa</a:t>
            </a:r>
            <a:r>
              <a:rPr lang="en-US" sz="1600" dirty="0">
                <a:latin typeface="Arial"/>
                <a:cs typeface="Arial"/>
              </a:rPr>
              <a:t> </a:t>
            </a:r>
            <a:r>
              <a:rPr lang="en-US" sz="1600" dirty="0" err="1">
                <a:latin typeface="Arial"/>
                <a:cs typeface="Arial"/>
              </a:rPr>
              <a:t>khít</a:t>
            </a:r>
            <a:r>
              <a:rPr lang="en-US" sz="1600" dirty="0">
                <a:latin typeface="Arial"/>
                <a:cs typeface="Arial"/>
              </a:rPr>
              <a:t> </a:t>
            </a:r>
            <a:r>
              <a:rPr lang="en-US" sz="1600" dirty="0" err="1">
                <a:latin typeface="Arial"/>
                <a:cs typeface="Arial"/>
              </a:rPr>
              <a:t>vùng</a:t>
            </a:r>
            <a:r>
              <a:rPr lang="en-US" sz="1600" dirty="0">
                <a:latin typeface="Arial"/>
                <a:cs typeface="Arial"/>
              </a:rPr>
              <a:t> </a:t>
            </a:r>
            <a:r>
              <a:rPr lang="en-US" sz="1600" dirty="0" err="1">
                <a:latin typeface="Arial"/>
                <a:cs typeface="Arial"/>
              </a:rPr>
              <a:t>mũi</a:t>
            </a:r>
            <a:r>
              <a:rPr lang="en-US" sz="1600" dirty="0">
                <a:latin typeface="Arial"/>
                <a:cs typeface="Arial"/>
              </a:rPr>
              <a:t>.</a:t>
            </a:r>
          </a:p>
        </p:txBody>
      </p:sp>
      <p:sp>
        <p:nvSpPr>
          <p:cNvPr id="22" name="Oval 21">
            <a:extLst>
              <a:ext uri="{FF2B5EF4-FFF2-40B4-BE49-F238E27FC236}">
                <a16:creationId xmlns:a16="http://schemas.microsoft.com/office/drawing/2014/main" xmlns="" id="{3C9260AD-3C75-4AE1-AC12-32F36B28BD9A}"/>
              </a:ext>
            </a:extLst>
          </p:cNvPr>
          <p:cNvSpPr/>
          <p:nvPr/>
        </p:nvSpPr>
        <p:spPr>
          <a:xfrm>
            <a:off x="2196394" y="2619458"/>
            <a:ext cx="439537" cy="20131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 name="Oval 9">
            <a:extLst>
              <a:ext uri="{FF2B5EF4-FFF2-40B4-BE49-F238E27FC236}">
                <a16:creationId xmlns:a16="http://schemas.microsoft.com/office/drawing/2014/main" xmlns="" id="{17883E04-1DCE-4315-A4F7-52F3FBA55F24}"/>
              </a:ext>
            </a:extLst>
          </p:cNvPr>
          <p:cNvSpPr/>
          <p:nvPr/>
        </p:nvSpPr>
        <p:spPr>
          <a:xfrm>
            <a:off x="836819" y="1826975"/>
            <a:ext cx="452691" cy="2592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7" name="Oval 26">
            <a:extLst>
              <a:ext uri="{FF2B5EF4-FFF2-40B4-BE49-F238E27FC236}">
                <a16:creationId xmlns:a16="http://schemas.microsoft.com/office/drawing/2014/main" xmlns="" id="{B1D49A65-9BC5-427B-AE55-C9BF286FC002}"/>
              </a:ext>
            </a:extLst>
          </p:cNvPr>
          <p:cNvSpPr/>
          <p:nvPr/>
        </p:nvSpPr>
        <p:spPr>
          <a:xfrm>
            <a:off x="3562753" y="3212922"/>
            <a:ext cx="475091" cy="2444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8" name="Oval 27">
            <a:extLst>
              <a:ext uri="{FF2B5EF4-FFF2-40B4-BE49-F238E27FC236}">
                <a16:creationId xmlns:a16="http://schemas.microsoft.com/office/drawing/2014/main" xmlns="" id="{B16B671C-C301-4594-AFE3-F1E24E9E66B0}"/>
              </a:ext>
            </a:extLst>
          </p:cNvPr>
          <p:cNvSpPr/>
          <p:nvPr/>
        </p:nvSpPr>
        <p:spPr>
          <a:xfrm>
            <a:off x="5041174" y="3824117"/>
            <a:ext cx="433991" cy="19427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23" name="Straight Connector 22"/>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700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6EA50F4-CF48-4DD4-96B3-59765DEE9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359" y="1916029"/>
            <a:ext cx="4933283" cy="3502694"/>
          </a:xfrm>
          <a:prstGeom prst="rect">
            <a:avLst/>
          </a:prstGeom>
        </p:spPr>
      </p:pic>
      <p:sp>
        <p:nvSpPr>
          <p:cNvPr id="5" name="TextBox 4">
            <a:extLst>
              <a:ext uri="{FF2B5EF4-FFF2-40B4-BE49-F238E27FC236}">
                <a16:creationId xmlns:a16="http://schemas.microsoft.com/office/drawing/2014/main" xmlns="" id="{C16FADFB-6EA6-4D2D-A92E-720B13977617}"/>
              </a:ext>
            </a:extLst>
          </p:cNvPr>
          <p:cNvSpPr txBox="1"/>
          <p:nvPr/>
        </p:nvSpPr>
        <p:spPr>
          <a:xfrm>
            <a:off x="2060272" y="1219988"/>
            <a:ext cx="7626908" cy="461665"/>
          </a:xfrm>
          <a:prstGeom prst="rect">
            <a:avLst/>
          </a:prstGeom>
          <a:noFill/>
        </p:spPr>
        <p:txBody>
          <a:bodyPr wrap="none" rtlCol="0">
            <a:spAutoFit/>
          </a:bodyPr>
          <a:lstStyle/>
          <a:p>
            <a:r>
              <a:rPr lang="en-US" sz="2400" b="1" dirty="0">
                <a:solidFill>
                  <a:srgbClr val="FF0000"/>
                </a:solidFill>
                <a:latin typeface="Arial"/>
                <a:cs typeface="Arial"/>
              </a:rPr>
              <a:t>KHÔNG</a:t>
            </a:r>
            <a:r>
              <a:rPr lang="en-US" sz="2400" dirty="0">
                <a:latin typeface="Arial"/>
                <a:cs typeface="Arial"/>
              </a:rPr>
              <a:t> </a:t>
            </a:r>
            <a:r>
              <a:rPr lang="en-US" sz="2400" dirty="0" err="1">
                <a:latin typeface="Arial"/>
                <a:cs typeface="Arial"/>
              </a:rPr>
              <a:t>đeo</a:t>
            </a:r>
            <a:r>
              <a:rPr lang="en-US" sz="2400" dirty="0">
                <a:latin typeface="Arial"/>
                <a:cs typeface="Arial"/>
              </a:rPr>
              <a:t> </a:t>
            </a:r>
            <a:r>
              <a:rPr lang="en-US" sz="2400" dirty="0" err="1">
                <a:latin typeface="Arial"/>
                <a:cs typeface="Arial"/>
              </a:rPr>
              <a:t>khẩu</a:t>
            </a:r>
            <a:r>
              <a:rPr lang="en-US" sz="2400" dirty="0">
                <a:latin typeface="Arial"/>
                <a:cs typeface="Arial"/>
              </a:rPr>
              <a:t> </a:t>
            </a:r>
            <a:r>
              <a:rPr lang="en-US" sz="2400" dirty="0" err="1">
                <a:latin typeface="Arial"/>
                <a:cs typeface="Arial"/>
              </a:rPr>
              <a:t>trang</a:t>
            </a:r>
            <a:r>
              <a:rPr lang="en-US" sz="2400" dirty="0">
                <a:latin typeface="Arial"/>
                <a:cs typeface="Arial"/>
              </a:rPr>
              <a:t> y tế </a:t>
            </a:r>
            <a:r>
              <a:rPr lang="en-US" sz="2400" dirty="0" err="1">
                <a:latin typeface="Arial"/>
                <a:cs typeface="Arial"/>
              </a:rPr>
              <a:t>bên</a:t>
            </a:r>
            <a:r>
              <a:rPr lang="en-US" sz="2400" dirty="0">
                <a:latin typeface="Arial"/>
                <a:cs typeface="Arial"/>
              </a:rPr>
              <a:t> </a:t>
            </a:r>
            <a:r>
              <a:rPr lang="en-US" sz="2400" dirty="0" err="1">
                <a:latin typeface="Arial"/>
                <a:cs typeface="Arial"/>
              </a:rPr>
              <a:t>trong</a:t>
            </a:r>
            <a:r>
              <a:rPr lang="en-US" sz="2400" dirty="0">
                <a:latin typeface="Arial"/>
                <a:cs typeface="Arial"/>
              </a:rPr>
              <a:t> </a:t>
            </a:r>
            <a:r>
              <a:rPr lang="en-US" sz="2400" dirty="0" err="1">
                <a:latin typeface="Arial"/>
                <a:cs typeface="Arial"/>
              </a:rPr>
              <a:t>khẩu</a:t>
            </a:r>
            <a:r>
              <a:rPr lang="en-US" sz="2400" dirty="0">
                <a:latin typeface="Arial"/>
                <a:cs typeface="Arial"/>
              </a:rPr>
              <a:t> </a:t>
            </a:r>
            <a:r>
              <a:rPr lang="en-US" sz="2400" dirty="0" err="1">
                <a:latin typeface="Arial"/>
                <a:cs typeface="Arial"/>
              </a:rPr>
              <a:t>trang</a:t>
            </a:r>
            <a:r>
              <a:rPr lang="en-US" sz="2400" dirty="0">
                <a:latin typeface="Arial"/>
                <a:cs typeface="Arial"/>
              </a:rPr>
              <a:t> N95</a:t>
            </a:r>
          </a:p>
        </p:txBody>
      </p:sp>
      <p:sp>
        <p:nvSpPr>
          <p:cNvPr id="6" name="Flowchart: Summing Junction 5">
            <a:extLst>
              <a:ext uri="{FF2B5EF4-FFF2-40B4-BE49-F238E27FC236}">
                <a16:creationId xmlns:a16="http://schemas.microsoft.com/office/drawing/2014/main" xmlns="" id="{D6C633F6-F0D9-4F25-8DED-981DAB326A60}"/>
              </a:ext>
            </a:extLst>
          </p:cNvPr>
          <p:cNvSpPr/>
          <p:nvPr/>
        </p:nvSpPr>
        <p:spPr>
          <a:xfrm>
            <a:off x="5022112" y="3903148"/>
            <a:ext cx="1584251" cy="1133032"/>
          </a:xfrm>
          <a:prstGeom prst="flowChartSummingJunction">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20146189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xmlns="" id="{BFEE1D9F-5921-1443-83EC-964027B7510A}"/>
              </a:ext>
            </a:extLst>
          </p:cNvPr>
          <p:cNvSpPr>
            <a:spLocks noGrp="1" noChangeArrowheads="1"/>
          </p:cNvSpPr>
          <p:nvPr>
            <p:ph type="title"/>
          </p:nvPr>
        </p:nvSpPr>
        <p:spPr>
          <a:xfrm>
            <a:off x="502131" y="280356"/>
            <a:ext cx="8614064" cy="642938"/>
          </a:xfrm>
        </p:spPr>
        <p:txBody>
          <a:bodyPr>
            <a:normAutofit/>
          </a:bodyPr>
          <a:lstStyle/>
          <a:p>
            <a:pPr eaLnBrk="1" hangingPunct="1"/>
            <a:r>
              <a:rPr lang="en-US" altLang="en-US" sz="2700" b="1" dirty="0" err="1">
                <a:solidFill>
                  <a:srgbClr val="002060"/>
                </a:solidFill>
                <a:latin typeface="Arial"/>
                <a:cs typeface="Arial"/>
              </a:rPr>
              <a:t>Tháo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khẩu</a:t>
            </a:r>
            <a:r>
              <a:rPr lang="en-US" altLang="en-US" sz="2700" b="1" dirty="0">
                <a:solidFill>
                  <a:srgbClr val="002060"/>
                </a:solidFill>
                <a:latin typeface="Arial"/>
                <a:cs typeface="Arial"/>
              </a:rPr>
              <a:t> N95</a:t>
            </a:r>
          </a:p>
        </p:txBody>
      </p:sp>
      <p:sp>
        <p:nvSpPr>
          <p:cNvPr id="175106" name="Rectangle 3">
            <a:extLst>
              <a:ext uri="{FF2B5EF4-FFF2-40B4-BE49-F238E27FC236}">
                <a16:creationId xmlns:a16="http://schemas.microsoft.com/office/drawing/2014/main" xmlns="" id="{2AFA005C-C296-D140-B1FA-36E6CA379A0B}"/>
              </a:ext>
            </a:extLst>
          </p:cNvPr>
          <p:cNvSpPr>
            <a:spLocks noGrp="1" noChangeArrowheads="1"/>
          </p:cNvSpPr>
          <p:nvPr>
            <p:ph type="body" sz="half" idx="1"/>
          </p:nvPr>
        </p:nvSpPr>
        <p:spPr>
          <a:xfrm>
            <a:off x="549622" y="1567231"/>
            <a:ext cx="10988663" cy="2077622"/>
          </a:xfrm>
        </p:spPr>
        <p:txBody>
          <a:bodyPr>
            <a:noAutofit/>
          </a:bodyPr>
          <a:lstStyle/>
          <a:p>
            <a:pPr>
              <a:lnSpc>
                <a:spcPct val="110000"/>
              </a:lnSpc>
              <a:spcBef>
                <a:spcPts val="450"/>
              </a:spcBef>
              <a:buSzPct val="100000"/>
              <a:buFont typeface="Wingdings" pitchFamily="2" charset="2"/>
              <a:buChar char="§"/>
            </a:pPr>
            <a:r>
              <a:rPr lang="en-US" altLang="en-US" sz="2100" dirty="0" err="1">
                <a:latin typeface="Arial"/>
                <a:cs typeface="Arial"/>
              </a:rPr>
              <a:t>Nhấc</a:t>
            </a:r>
            <a:r>
              <a:rPr lang="en-US" altLang="en-US" sz="2100" dirty="0">
                <a:latin typeface="Arial"/>
                <a:cs typeface="Arial"/>
              </a:rPr>
              <a:t> </a:t>
            </a:r>
            <a:r>
              <a:rPr lang="en-US" altLang="en-US" sz="2100" dirty="0" err="1">
                <a:latin typeface="Arial"/>
                <a:cs typeface="Arial"/>
              </a:rPr>
              <a:t>dây</a:t>
            </a:r>
            <a:r>
              <a:rPr lang="en-US" altLang="en-US" sz="2100" dirty="0">
                <a:latin typeface="Arial"/>
                <a:cs typeface="Arial"/>
              </a:rPr>
              <a:t> </a:t>
            </a:r>
            <a:r>
              <a:rPr lang="en-US" altLang="en-US" sz="2100" dirty="0" err="1">
                <a:latin typeface="Arial"/>
                <a:cs typeface="Arial"/>
              </a:rPr>
              <a:t>dưới</a:t>
            </a:r>
            <a:r>
              <a:rPr lang="en-US" altLang="en-US" sz="2100" dirty="0">
                <a:latin typeface="Arial"/>
                <a:cs typeface="Arial"/>
              </a:rPr>
              <a:t> qua </a:t>
            </a:r>
            <a:r>
              <a:rPr lang="en-US" altLang="en-US" sz="2100" dirty="0" err="1">
                <a:latin typeface="Arial"/>
                <a:cs typeface="Arial"/>
              </a:rPr>
              <a:t>khỏi</a:t>
            </a:r>
            <a:r>
              <a:rPr lang="en-US" altLang="en-US" sz="2100" dirty="0">
                <a:latin typeface="Arial"/>
                <a:cs typeface="Arial"/>
              </a:rPr>
              <a:t> </a:t>
            </a:r>
            <a:r>
              <a:rPr lang="en-US" altLang="en-US" sz="2100" dirty="0" err="1">
                <a:latin typeface="Arial"/>
                <a:cs typeface="Arial"/>
              </a:rPr>
              <a:t>đầu</a:t>
            </a:r>
            <a:r>
              <a:rPr lang="en-US" altLang="en-US" sz="2100" dirty="0">
                <a:latin typeface="Arial"/>
                <a:cs typeface="Arial"/>
              </a:rPr>
              <a:t>  </a:t>
            </a:r>
          </a:p>
          <a:p>
            <a:pPr>
              <a:lnSpc>
                <a:spcPct val="110000"/>
              </a:lnSpc>
              <a:spcBef>
                <a:spcPts val="450"/>
              </a:spcBef>
              <a:buSzPct val="100000"/>
              <a:buFont typeface="Wingdings" pitchFamily="2" charset="2"/>
              <a:buChar char="§"/>
            </a:pPr>
            <a:r>
              <a:rPr lang="en-US" altLang="en-US" sz="2100" dirty="0" err="1">
                <a:latin typeface="Arial"/>
                <a:cs typeface="Arial"/>
              </a:rPr>
              <a:t>Nhấc</a:t>
            </a:r>
            <a:r>
              <a:rPr lang="en-US" altLang="en-US" sz="2100" dirty="0">
                <a:latin typeface="Arial"/>
                <a:cs typeface="Arial"/>
              </a:rPr>
              <a:t> </a:t>
            </a:r>
            <a:r>
              <a:rPr lang="en-US" altLang="en-US" sz="2100" dirty="0" err="1">
                <a:latin typeface="Arial"/>
                <a:cs typeface="Arial"/>
              </a:rPr>
              <a:t>dây</a:t>
            </a:r>
            <a:r>
              <a:rPr lang="en-US" altLang="en-US" sz="2100" dirty="0">
                <a:latin typeface="Arial"/>
                <a:cs typeface="Arial"/>
              </a:rPr>
              <a:t> </a:t>
            </a:r>
            <a:r>
              <a:rPr lang="en-US" altLang="en-US" sz="2100" dirty="0" err="1">
                <a:latin typeface="Arial"/>
                <a:cs typeface="Arial"/>
              </a:rPr>
              <a:t>trên</a:t>
            </a:r>
            <a:r>
              <a:rPr lang="en-US" altLang="en-US" sz="2100" dirty="0">
                <a:latin typeface="Arial"/>
                <a:cs typeface="Arial"/>
              </a:rPr>
              <a:t> qua </a:t>
            </a:r>
            <a:r>
              <a:rPr lang="en-US" altLang="en-US" sz="2100" dirty="0" err="1">
                <a:latin typeface="Arial"/>
                <a:cs typeface="Arial"/>
              </a:rPr>
              <a:t>khỏi</a:t>
            </a:r>
            <a:r>
              <a:rPr lang="en-US" altLang="en-US" sz="2100" dirty="0">
                <a:latin typeface="Arial"/>
                <a:cs typeface="Arial"/>
              </a:rPr>
              <a:t> </a:t>
            </a:r>
            <a:r>
              <a:rPr lang="en-US" altLang="en-US" sz="2100" dirty="0" err="1">
                <a:latin typeface="Arial"/>
                <a:cs typeface="Arial"/>
              </a:rPr>
              <a:t>đỉnh</a:t>
            </a:r>
            <a:r>
              <a:rPr lang="en-US" altLang="en-US" sz="2100" dirty="0">
                <a:latin typeface="Arial"/>
                <a:cs typeface="Arial"/>
              </a:rPr>
              <a:t> </a:t>
            </a:r>
            <a:r>
              <a:rPr lang="en-US" altLang="en-US" sz="2100" dirty="0" err="1">
                <a:latin typeface="Arial"/>
                <a:cs typeface="Arial"/>
              </a:rPr>
              <a:t>đầu</a:t>
            </a:r>
            <a:r>
              <a:rPr lang="en-US" altLang="en-US" sz="2100" dirty="0">
                <a:latin typeface="Arial"/>
                <a:cs typeface="Arial"/>
              </a:rPr>
              <a:t>  </a:t>
            </a:r>
          </a:p>
          <a:p>
            <a:pPr>
              <a:lnSpc>
                <a:spcPct val="110000"/>
              </a:lnSpc>
              <a:spcBef>
                <a:spcPts val="450"/>
              </a:spcBef>
              <a:buSzPct val="100000"/>
              <a:buFont typeface="Wingdings" pitchFamily="2" charset="2"/>
              <a:buChar char="§"/>
            </a:pPr>
            <a:r>
              <a:rPr lang="en-US" altLang="en-US" sz="2100" dirty="0" err="1">
                <a:latin typeface="Arial"/>
                <a:cs typeface="Arial"/>
              </a:rPr>
              <a:t>Nhẹ</a:t>
            </a:r>
            <a:r>
              <a:rPr lang="en-US" altLang="en-US" sz="2100" dirty="0">
                <a:latin typeface="Arial"/>
                <a:cs typeface="Arial"/>
              </a:rPr>
              <a:t> </a:t>
            </a:r>
            <a:r>
              <a:rPr lang="en-US" altLang="en-US" sz="2100" dirty="0" err="1">
                <a:latin typeface="Arial"/>
                <a:cs typeface="Arial"/>
              </a:rPr>
              <a:t>nhàng</a:t>
            </a:r>
            <a:r>
              <a:rPr lang="en-US" altLang="en-US" sz="2100" dirty="0">
                <a:latin typeface="Arial"/>
                <a:cs typeface="Arial"/>
              </a:rPr>
              <a:t> </a:t>
            </a:r>
            <a:r>
              <a:rPr lang="en-US" altLang="en-US" sz="2100" dirty="0" err="1">
                <a:latin typeface="Arial"/>
                <a:cs typeface="Arial"/>
              </a:rPr>
              <a:t>đưa</a:t>
            </a:r>
            <a:r>
              <a:rPr lang="en-US" altLang="en-US" sz="2100" dirty="0">
                <a:latin typeface="Arial"/>
                <a:cs typeface="Arial"/>
              </a:rPr>
              <a:t> </a:t>
            </a:r>
            <a:r>
              <a:rPr lang="en-US" altLang="en-US" sz="2100" dirty="0" err="1">
                <a:latin typeface="Arial"/>
                <a:cs typeface="Arial"/>
              </a:rPr>
              <a:t>khẩu</a:t>
            </a:r>
            <a:r>
              <a:rPr lang="en-US" altLang="en-US" sz="2100" dirty="0">
                <a:latin typeface="Arial"/>
                <a:cs typeface="Arial"/>
              </a:rPr>
              <a:t> </a:t>
            </a:r>
            <a:r>
              <a:rPr lang="en-US" altLang="en-US" sz="2100" dirty="0" err="1">
                <a:latin typeface="Arial"/>
                <a:cs typeface="Arial"/>
              </a:rPr>
              <a:t>trang</a:t>
            </a:r>
            <a:r>
              <a:rPr lang="en-US" altLang="en-US" sz="2100" dirty="0">
                <a:latin typeface="Arial"/>
                <a:cs typeface="Arial"/>
              </a:rPr>
              <a:t> </a:t>
            </a:r>
            <a:r>
              <a:rPr lang="en-US" altLang="en-US" sz="2100" dirty="0" err="1">
                <a:latin typeface="Arial"/>
                <a:cs typeface="Arial"/>
              </a:rPr>
              <a:t>khỏi</a:t>
            </a:r>
            <a:r>
              <a:rPr lang="en-US" altLang="en-US" sz="2100" dirty="0">
                <a:latin typeface="Arial"/>
                <a:cs typeface="Arial"/>
              </a:rPr>
              <a:t> </a:t>
            </a:r>
            <a:r>
              <a:rPr lang="en-US" altLang="en-US" sz="2100" dirty="0" err="1">
                <a:latin typeface="Arial"/>
                <a:cs typeface="Arial"/>
              </a:rPr>
              <a:t>mặt</a:t>
            </a:r>
            <a:r>
              <a:rPr lang="en-US" altLang="en-US" sz="2100" dirty="0">
                <a:latin typeface="Arial"/>
                <a:cs typeface="Arial"/>
              </a:rPr>
              <a:t>, </a:t>
            </a:r>
            <a:r>
              <a:rPr lang="en-US" altLang="en-US" sz="2100" dirty="0" err="1">
                <a:latin typeface="Arial"/>
                <a:cs typeface="Arial"/>
              </a:rPr>
              <a:t>tránh</a:t>
            </a:r>
            <a:r>
              <a:rPr lang="en-US" altLang="en-US" sz="2100" dirty="0">
                <a:latin typeface="Arial"/>
                <a:cs typeface="Arial"/>
              </a:rPr>
              <a:t> </a:t>
            </a:r>
            <a:r>
              <a:rPr lang="en-US" altLang="en-US" sz="2100" dirty="0" err="1">
                <a:latin typeface="Arial"/>
                <a:cs typeface="Arial"/>
              </a:rPr>
              <a:t>để</a:t>
            </a:r>
            <a:r>
              <a:rPr lang="en-US" altLang="en-US" sz="2100" dirty="0">
                <a:latin typeface="Arial"/>
                <a:cs typeface="Arial"/>
              </a:rPr>
              <a:t> </a:t>
            </a:r>
            <a:r>
              <a:rPr lang="en-US" altLang="en-US" sz="2100" dirty="0" err="1">
                <a:latin typeface="Arial"/>
                <a:cs typeface="Arial"/>
              </a:rPr>
              <a:t>khẩu</a:t>
            </a:r>
            <a:r>
              <a:rPr lang="en-US" altLang="en-US" sz="2100" dirty="0">
                <a:latin typeface="Arial"/>
                <a:cs typeface="Arial"/>
              </a:rPr>
              <a:t> </a:t>
            </a:r>
            <a:r>
              <a:rPr lang="en-US" altLang="en-US" sz="2100" dirty="0" err="1">
                <a:latin typeface="Arial"/>
                <a:cs typeface="Arial"/>
              </a:rPr>
              <a:t>trang</a:t>
            </a:r>
            <a:r>
              <a:rPr lang="en-US" altLang="en-US" sz="2100" dirty="0">
                <a:latin typeface="Arial"/>
                <a:cs typeface="Arial"/>
              </a:rPr>
              <a:t> </a:t>
            </a:r>
            <a:r>
              <a:rPr lang="en-US" altLang="en-US" sz="2100" dirty="0" err="1">
                <a:latin typeface="Arial"/>
                <a:cs typeface="Arial"/>
              </a:rPr>
              <a:t>úp</a:t>
            </a:r>
            <a:r>
              <a:rPr lang="en-US" altLang="en-US" sz="2100" dirty="0">
                <a:latin typeface="Arial"/>
                <a:cs typeface="Arial"/>
              </a:rPr>
              <a:t> </a:t>
            </a:r>
            <a:r>
              <a:rPr lang="en-US" altLang="en-US" sz="2100" dirty="0" err="1">
                <a:latin typeface="Arial"/>
                <a:cs typeface="Arial"/>
              </a:rPr>
              <a:t>vào</a:t>
            </a:r>
            <a:r>
              <a:rPr lang="en-US" altLang="en-US" sz="2100" dirty="0">
                <a:latin typeface="Arial"/>
                <a:cs typeface="Arial"/>
              </a:rPr>
              <a:t> </a:t>
            </a:r>
            <a:r>
              <a:rPr lang="en-US" altLang="en-US" sz="2100" dirty="0" err="1">
                <a:latin typeface="Arial"/>
                <a:cs typeface="Arial"/>
              </a:rPr>
              <a:t>mặt</a:t>
            </a:r>
            <a:endParaRPr lang="en-US" altLang="en-US" sz="2100" dirty="0">
              <a:latin typeface="Arial"/>
              <a:cs typeface="Arial"/>
            </a:endParaRPr>
          </a:p>
          <a:p>
            <a:pPr>
              <a:lnSpc>
                <a:spcPct val="110000"/>
              </a:lnSpc>
              <a:spcBef>
                <a:spcPts val="450"/>
              </a:spcBef>
              <a:buSzPct val="100000"/>
              <a:buFont typeface="Wingdings" pitchFamily="2" charset="2"/>
              <a:buChar char="§"/>
            </a:pPr>
            <a:r>
              <a:rPr lang="en-US" altLang="en-US" sz="2100" dirty="0" err="1">
                <a:latin typeface="Arial"/>
                <a:cs typeface="Arial"/>
              </a:rPr>
              <a:t>Tránh</a:t>
            </a:r>
            <a:r>
              <a:rPr lang="en-US" altLang="en-US" sz="2100" dirty="0">
                <a:latin typeface="Arial"/>
                <a:cs typeface="Arial"/>
              </a:rPr>
              <a:t> </a:t>
            </a:r>
            <a:r>
              <a:rPr lang="en-US" altLang="en-US" sz="2100" dirty="0" err="1">
                <a:latin typeface="Arial"/>
                <a:cs typeface="Arial"/>
              </a:rPr>
              <a:t>sờ</a:t>
            </a:r>
            <a:r>
              <a:rPr lang="en-US" altLang="en-US" sz="2100" dirty="0">
                <a:latin typeface="Arial"/>
                <a:cs typeface="Arial"/>
              </a:rPr>
              <a:t> </a:t>
            </a:r>
            <a:r>
              <a:rPr lang="en-US" altLang="en-US" sz="2100" dirty="0" err="1">
                <a:latin typeface="Arial"/>
                <a:cs typeface="Arial"/>
              </a:rPr>
              <a:t>vào</a:t>
            </a:r>
            <a:r>
              <a:rPr lang="en-US" altLang="en-US" sz="2100" dirty="0">
                <a:latin typeface="Arial"/>
                <a:cs typeface="Arial"/>
              </a:rPr>
              <a:t> </a:t>
            </a:r>
            <a:r>
              <a:rPr lang="en-US" altLang="en-US" sz="2100" dirty="0" err="1">
                <a:latin typeface="Arial"/>
                <a:cs typeface="Arial"/>
              </a:rPr>
              <a:t>mặt</a:t>
            </a:r>
            <a:r>
              <a:rPr lang="en-US" altLang="en-US" sz="2100" dirty="0">
                <a:latin typeface="Arial"/>
                <a:cs typeface="Arial"/>
              </a:rPr>
              <a:t> </a:t>
            </a:r>
            <a:r>
              <a:rPr lang="en-US" altLang="en-US" sz="2100" dirty="0" err="1">
                <a:latin typeface="Arial"/>
                <a:cs typeface="Arial"/>
              </a:rPr>
              <a:t>trước</a:t>
            </a:r>
            <a:r>
              <a:rPr lang="en-US" altLang="en-US" sz="2100" dirty="0">
                <a:latin typeface="Arial"/>
                <a:cs typeface="Arial"/>
              </a:rPr>
              <a:t> </a:t>
            </a:r>
            <a:r>
              <a:rPr lang="en-US" altLang="en-US" sz="2100" dirty="0" err="1">
                <a:latin typeface="Arial"/>
                <a:cs typeface="Arial"/>
              </a:rPr>
              <a:t>khẩu</a:t>
            </a:r>
            <a:r>
              <a:rPr lang="en-US" altLang="en-US" sz="2100" dirty="0">
                <a:latin typeface="Arial"/>
                <a:cs typeface="Arial"/>
              </a:rPr>
              <a:t> </a:t>
            </a:r>
            <a:r>
              <a:rPr lang="en-US" altLang="en-US" sz="2100" dirty="0" err="1">
                <a:latin typeface="Arial"/>
                <a:cs typeface="Arial"/>
              </a:rPr>
              <a:t>trang</a:t>
            </a:r>
            <a:endParaRPr lang="en-US" altLang="en-US" sz="2100" dirty="0">
              <a:latin typeface="Arial"/>
              <a:cs typeface="Arial"/>
            </a:endParaRPr>
          </a:p>
          <a:p>
            <a:pPr>
              <a:lnSpc>
                <a:spcPct val="110000"/>
              </a:lnSpc>
              <a:spcBef>
                <a:spcPts val="450"/>
              </a:spcBef>
              <a:buSzPct val="100000"/>
              <a:buFont typeface="Wingdings" pitchFamily="2" charset="2"/>
              <a:buChar char="§"/>
            </a:pPr>
            <a:r>
              <a:rPr lang="en-US" altLang="en-US" sz="2100" b="1" dirty="0" err="1">
                <a:latin typeface="Arial"/>
                <a:cs typeface="Arial"/>
              </a:rPr>
              <a:t>Vệ</a:t>
            </a:r>
            <a:r>
              <a:rPr lang="en-US" altLang="en-US" sz="2100" b="1" dirty="0">
                <a:latin typeface="Arial"/>
                <a:cs typeface="Arial"/>
              </a:rPr>
              <a:t> </a:t>
            </a:r>
            <a:r>
              <a:rPr lang="en-US" altLang="en-US" sz="2100" b="1" dirty="0" err="1">
                <a:latin typeface="Arial"/>
                <a:cs typeface="Arial"/>
              </a:rPr>
              <a:t>sinh</a:t>
            </a:r>
            <a:r>
              <a:rPr lang="en-US" altLang="en-US" sz="2100" b="1" dirty="0">
                <a:latin typeface="Arial"/>
                <a:cs typeface="Arial"/>
              </a:rPr>
              <a:t> </a:t>
            </a:r>
            <a:r>
              <a:rPr lang="en-US" altLang="en-US" sz="2100" b="1" dirty="0" err="1">
                <a:latin typeface="Arial"/>
                <a:cs typeface="Arial"/>
              </a:rPr>
              <a:t>tay</a:t>
            </a:r>
            <a:r>
              <a:rPr lang="en-US" altLang="en-US" sz="2100" b="1" dirty="0">
                <a:latin typeface="Arial"/>
                <a:cs typeface="Arial"/>
              </a:rPr>
              <a:t>  </a:t>
            </a:r>
          </a:p>
        </p:txBody>
      </p:sp>
      <p:pic>
        <p:nvPicPr>
          <p:cNvPr id="5" name="Picture 2">
            <a:extLst>
              <a:ext uri="{FF2B5EF4-FFF2-40B4-BE49-F238E27FC236}">
                <a16:creationId xmlns:a16="http://schemas.microsoft.com/office/drawing/2014/main" xmlns="" id="{9511BA9D-4BC4-E34D-98EA-0C53F8856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732" y="3874853"/>
            <a:ext cx="1995459" cy="1496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a:extLst>
              <a:ext uri="{FF2B5EF4-FFF2-40B4-BE49-F238E27FC236}">
                <a16:creationId xmlns:a16="http://schemas.microsoft.com/office/drawing/2014/main" xmlns="" id="{9B85A7C4-E1E2-984D-95B3-221FB975D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978" y="3873018"/>
            <a:ext cx="2053257" cy="153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4">
            <a:extLst>
              <a:ext uri="{FF2B5EF4-FFF2-40B4-BE49-F238E27FC236}">
                <a16:creationId xmlns:a16="http://schemas.microsoft.com/office/drawing/2014/main" xmlns="" id="{2CBC6990-6D9B-5E48-B625-46BA07E31B97}"/>
              </a:ext>
            </a:extLst>
          </p:cNvPr>
          <p:cNvGrpSpPr>
            <a:grpSpLocks noChangeAspect="1"/>
          </p:cNvGrpSpPr>
          <p:nvPr/>
        </p:nvGrpSpPr>
        <p:grpSpPr bwMode="auto">
          <a:xfrm>
            <a:off x="804673" y="3864707"/>
            <a:ext cx="2003017" cy="1502264"/>
            <a:chOff x="672" y="2784"/>
            <a:chExt cx="1060" cy="1060"/>
          </a:xfrm>
        </p:grpSpPr>
        <p:sp>
          <p:nvSpPr>
            <p:cNvPr id="8" name="AutoShape 3">
              <a:extLst>
                <a:ext uri="{FF2B5EF4-FFF2-40B4-BE49-F238E27FC236}">
                  <a16:creationId xmlns:a16="http://schemas.microsoft.com/office/drawing/2014/main" xmlns="" id="{AFF8361E-F3E9-4A4D-8F05-F0CF459598C9}"/>
                </a:ext>
              </a:extLst>
            </p:cNvPr>
            <p:cNvSpPr>
              <a:spLocks noChangeAspect="1" noChangeArrowheads="1" noTextEdit="1"/>
            </p:cNvSpPr>
            <p:nvPr/>
          </p:nvSpPr>
          <p:spPr bwMode="auto">
            <a:xfrm>
              <a:off x="672" y="2784"/>
              <a:ext cx="1056"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9" name="Picture 5">
              <a:extLst>
                <a:ext uri="{FF2B5EF4-FFF2-40B4-BE49-F238E27FC236}">
                  <a16:creationId xmlns:a16="http://schemas.microsoft.com/office/drawing/2014/main" xmlns="" id="{9FFD6F2E-3013-9D47-9FB5-97D7B669C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2784"/>
              <a:ext cx="1060" cy="1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Rectangle 11">
            <a:extLst>
              <a:ext uri="{FF2B5EF4-FFF2-40B4-BE49-F238E27FC236}">
                <a16:creationId xmlns:a16="http://schemas.microsoft.com/office/drawing/2014/main" xmlns="" id="{CF459149-D6B1-CB48-8126-98BD8A2AD941}"/>
              </a:ext>
            </a:extLst>
          </p:cNvPr>
          <p:cNvSpPr/>
          <p:nvPr/>
        </p:nvSpPr>
        <p:spPr>
          <a:xfrm>
            <a:off x="4331171" y="5632815"/>
            <a:ext cx="4343400" cy="248209"/>
          </a:xfrm>
          <a:prstGeom prst="rect">
            <a:avLst/>
          </a:prstGeom>
        </p:spPr>
        <p:txBody>
          <a:bodyPr wrap="square">
            <a:spAutoFit/>
          </a:bodyPr>
          <a:lstStyle/>
          <a:p>
            <a:r>
              <a:rPr lang="en-US" sz="1013" i="1" dirty="0">
                <a:solidFill>
                  <a:srgbClr val="0070C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https://www.youtube.com/watch?v=zoxpvDVo_NI</a:t>
            </a:r>
            <a:endParaRPr lang="x-none" sz="1013" i="1" dirty="0">
              <a:solidFill>
                <a:srgbClr val="0070C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E3AF0F02-2874-4704-8903-A67D395771B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710" b="88218" l="54932" r="88219">
                        <a14:foregroundMark x1="80274" y1="25076" x2="80274" y2="25076"/>
                        <a14:foregroundMark x1="71781" y1="23867" x2="71781" y2="23867"/>
                        <a14:foregroundMark x1="65479" y1="26284" x2="65479" y2="26284"/>
                        <a14:foregroundMark x1="56712" y1="41088" x2="56712" y2="41088"/>
                        <a14:foregroundMark x1="55616" y1="49245" x2="55616" y2="49245"/>
                        <a14:foregroundMark x1="65342" y1="22356" x2="65342" y2="22356"/>
                        <a14:foregroundMark x1="61918" y1="25076" x2="61918" y2="25076"/>
                        <a14:foregroundMark x1="60000" y1="30816" x2="60000" y2="30816"/>
                        <a14:foregroundMark x1="61781" y1="27795" x2="61781" y2="27795"/>
                        <a14:foregroundMark x1="71507" y1="15710" x2="71507" y2="15710"/>
                        <a14:foregroundMark x1="87260" y1="51964" x2="87260" y2="51964"/>
                        <a14:foregroundMark x1="87260" y1="64048" x2="87260" y2="64048"/>
                        <a14:foregroundMark x1="82466" y1="75227" x2="82466" y2="75227"/>
                        <a14:foregroundMark x1="88630" y1="49547" x2="88630" y2="49547"/>
                        <a14:foregroundMark x1="56164" y1="58912" x2="56164" y2="58912"/>
                        <a14:foregroundMark x1="56986" y1="56798" x2="56986" y2="56798"/>
                        <a14:foregroundMark x1="69041" y1="84592" x2="69041" y2="84592"/>
                        <a14:foregroundMark x1="65342" y1="84592" x2="65342" y2="84592"/>
                        <a14:foregroundMark x1="63562" y1="83384" x2="63562" y2="83384"/>
                        <a14:foregroundMark x1="63014" y1="83384" x2="63014" y2="83384"/>
                        <a14:foregroundMark x1="62329" y1="83384" x2="62329" y2="83384"/>
                        <a14:foregroundMark x1="71918" y1="88218" x2="71918" y2="88218"/>
                      </a14:backgroundRemoval>
                    </a14:imgEffect>
                  </a14:imgLayer>
                </a14:imgProps>
              </a:ext>
              <a:ext uri="{28A0092B-C50C-407E-A947-70E740481C1C}">
                <a14:useLocalDpi xmlns:a14="http://schemas.microsoft.com/office/drawing/2010/main" val="0"/>
              </a:ext>
            </a:extLst>
          </a:blip>
          <a:srcRect l="53445" t="12020" r="9764" b="6495"/>
          <a:stretch/>
        </p:blipFill>
        <p:spPr>
          <a:xfrm>
            <a:off x="9001673" y="3873018"/>
            <a:ext cx="2536612" cy="166697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14" name="Straight Connector 13"/>
          <p:cNvCxnSpPr/>
          <p:nvPr/>
        </p:nvCxnSpPr>
        <p:spPr>
          <a:xfrm>
            <a:off x="371475" y="1047750"/>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3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23FF1DDF-9419-45F2-AEC8-5D0C87CF4EB4}"/>
              </a:ext>
            </a:extLst>
          </p:cNvPr>
          <p:cNvSpPr txBox="1">
            <a:spLocks/>
          </p:cNvSpPr>
          <p:nvPr/>
        </p:nvSpPr>
        <p:spPr>
          <a:xfrm>
            <a:off x="576073" y="345926"/>
            <a:ext cx="8101403" cy="423841"/>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b="1" dirty="0">
                <a:solidFill>
                  <a:srgbClr val="006600"/>
                </a:solidFill>
                <a:latin typeface="Arial"/>
                <a:cs typeface="Arial"/>
              </a:rPr>
              <a:t>Seal test </a:t>
            </a:r>
            <a:r>
              <a:rPr lang="en-US" altLang="en-US" sz="2400" b="1" dirty="0">
                <a:solidFill>
                  <a:srgbClr val="002060"/>
                </a:solidFill>
                <a:latin typeface="Arial"/>
                <a:cs typeface="Arial"/>
              </a:rPr>
              <a:t>- </a:t>
            </a:r>
            <a:r>
              <a:rPr lang="en-GB" altLang="en-US" sz="2400" b="1" dirty="0" err="1">
                <a:solidFill>
                  <a:srgbClr val="002060"/>
                </a:solidFill>
                <a:latin typeface="Arial"/>
                <a:cs typeface="Arial"/>
              </a:rPr>
              <a:t>Kiểm</a:t>
            </a:r>
            <a:r>
              <a:rPr lang="en-GB" altLang="en-US" sz="2400" b="1" dirty="0">
                <a:solidFill>
                  <a:srgbClr val="002060"/>
                </a:solidFill>
                <a:latin typeface="Arial"/>
                <a:cs typeface="Arial"/>
              </a:rPr>
              <a:t> </a:t>
            </a:r>
            <a:r>
              <a:rPr lang="en-GB" altLang="en-US" sz="2400" b="1" dirty="0" err="1">
                <a:solidFill>
                  <a:srgbClr val="002060"/>
                </a:solidFill>
                <a:latin typeface="Arial"/>
                <a:cs typeface="Arial"/>
              </a:rPr>
              <a:t>tra</a:t>
            </a:r>
            <a:r>
              <a:rPr lang="en-GB" altLang="en-US" sz="2400" b="1" dirty="0">
                <a:solidFill>
                  <a:srgbClr val="002060"/>
                </a:solidFill>
                <a:latin typeface="Arial"/>
                <a:cs typeface="Arial"/>
              </a:rPr>
              <a:t> </a:t>
            </a:r>
            <a:r>
              <a:rPr lang="en-US" altLang="en-US" sz="2400" b="1" dirty="0" err="1">
                <a:solidFill>
                  <a:srgbClr val="006600"/>
                </a:solidFill>
                <a:latin typeface="Arial"/>
                <a:cs typeface="Arial"/>
              </a:rPr>
              <a:t>độ</a:t>
            </a:r>
            <a:r>
              <a:rPr lang="en-US" altLang="en-US" sz="2400" b="1" dirty="0">
                <a:solidFill>
                  <a:srgbClr val="006600"/>
                </a:solidFill>
                <a:latin typeface="Arial"/>
                <a:cs typeface="Arial"/>
              </a:rPr>
              <a:t> </a:t>
            </a:r>
            <a:r>
              <a:rPr lang="en-US" altLang="en-US" sz="2400" b="1" dirty="0" err="1">
                <a:solidFill>
                  <a:srgbClr val="006600"/>
                </a:solidFill>
                <a:latin typeface="Arial"/>
                <a:cs typeface="Arial"/>
              </a:rPr>
              <a:t>kín</a:t>
            </a:r>
            <a:r>
              <a:rPr lang="en-US" altLang="en-US" sz="2400" b="1" dirty="0">
                <a:solidFill>
                  <a:srgbClr val="006600"/>
                </a:solidFill>
                <a:latin typeface="Arial"/>
                <a:cs typeface="Arial"/>
              </a:rPr>
              <a:t> </a:t>
            </a:r>
            <a:r>
              <a:rPr lang="en-US" altLang="en-US" sz="2400" b="1" dirty="0" err="1">
                <a:solidFill>
                  <a:srgbClr val="002060"/>
                </a:solidFill>
                <a:latin typeface="Arial"/>
                <a:cs typeface="Arial"/>
              </a:rPr>
              <a:t>của</a:t>
            </a:r>
            <a:r>
              <a:rPr lang="en-US" altLang="en-US" sz="2400" b="1" dirty="0">
                <a:solidFill>
                  <a:srgbClr val="002060"/>
                </a:solidFill>
                <a:latin typeface="Arial"/>
                <a:cs typeface="Arial"/>
              </a:rPr>
              <a:t> </a:t>
            </a:r>
            <a:r>
              <a:rPr lang="en-US" altLang="en-US" sz="2400" b="1" dirty="0" err="1">
                <a:solidFill>
                  <a:srgbClr val="002060"/>
                </a:solidFill>
                <a:latin typeface="Arial"/>
                <a:cs typeface="Arial"/>
              </a:rPr>
              <a:t>khẩu</a:t>
            </a:r>
            <a:r>
              <a:rPr lang="en-US" altLang="en-US" sz="2400" b="1" dirty="0">
                <a:solidFill>
                  <a:srgbClr val="002060"/>
                </a:solidFill>
                <a:latin typeface="Arial"/>
                <a:cs typeface="Arial"/>
              </a:rPr>
              <a:t> </a:t>
            </a:r>
            <a:r>
              <a:rPr lang="en-US" altLang="en-US" sz="2400" b="1" dirty="0" err="1">
                <a:solidFill>
                  <a:srgbClr val="002060"/>
                </a:solidFill>
                <a:latin typeface="Arial"/>
                <a:cs typeface="Arial"/>
              </a:rPr>
              <a:t>trang</a:t>
            </a:r>
            <a:r>
              <a:rPr lang="en-US" altLang="en-US" sz="2400" b="1" dirty="0">
                <a:solidFill>
                  <a:srgbClr val="002060"/>
                </a:solidFill>
                <a:latin typeface="Arial"/>
                <a:cs typeface="Arial"/>
              </a:rPr>
              <a:t> </a:t>
            </a:r>
            <a:endParaRPr lang="en-US" sz="2400" dirty="0">
              <a:solidFill>
                <a:srgbClr val="002060"/>
              </a:solidFill>
              <a:latin typeface="Arial"/>
              <a:cs typeface="Arial"/>
            </a:endParaRPr>
          </a:p>
        </p:txBody>
      </p:sp>
      <p:sp>
        <p:nvSpPr>
          <p:cNvPr id="9" name="Content Placeholder 6">
            <a:extLst>
              <a:ext uri="{FF2B5EF4-FFF2-40B4-BE49-F238E27FC236}">
                <a16:creationId xmlns:a16="http://schemas.microsoft.com/office/drawing/2014/main" xmlns="" id="{4D67C300-5DA8-4D68-ADB1-86C33C50A157}"/>
              </a:ext>
            </a:extLst>
          </p:cNvPr>
          <p:cNvSpPr txBox="1">
            <a:spLocks/>
          </p:cNvSpPr>
          <p:nvPr/>
        </p:nvSpPr>
        <p:spPr>
          <a:xfrm>
            <a:off x="499873" y="1841036"/>
            <a:ext cx="8932887" cy="1120436"/>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38"/>
              </a:spcBef>
            </a:pPr>
            <a:r>
              <a:rPr lang="en-US" sz="1800" dirty="0" err="1">
                <a:latin typeface="Arial"/>
                <a:cs typeface="Arial"/>
              </a:rPr>
              <a:t>Thử</a:t>
            </a:r>
            <a:r>
              <a:rPr lang="en-US" sz="1800" dirty="0">
                <a:latin typeface="Arial"/>
                <a:cs typeface="Arial"/>
              </a:rPr>
              <a:t> </a:t>
            </a:r>
            <a:r>
              <a:rPr lang="en-US" sz="1800" dirty="0" err="1">
                <a:latin typeface="Arial"/>
                <a:cs typeface="Arial"/>
              </a:rPr>
              <a:t>nghiệm</a:t>
            </a:r>
            <a:r>
              <a:rPr lang="en-US" sz="1800" dirty="0">
                <a:latin typeface="Arial"/>
                <a:cs typeface="Arial"/>
              </a:rPr>
              <a:t> </a:t>
            </a:r>
            <a:r>
              <a:rPr lang="en-US" sz="1800" dirty="0" err="1">
                <a:latin typeface="Arial"/>
                <a:cs typeface="Arial"/>
              </a:rPr>
              <a:t>để</a:t>
            </a:r>
            <a:r>
              <a:rPr lang="en-US" sz="1800" dirty="0">
                <a:latin typeface="Arial"/>
                <a:cs typeface="Arial"/>
              </a:rPr>
              <a:t> </a:t>
            </a:r>
            <a:r>
              <a:rPr lang="en-US" sz="1800" dirty="0" err="1">
                <a:latin typeface="Arial"/>
                <a:cs typeface="Arial"/>
              </a:rPr>
              <a:t>kiểm</a:t>
            </a:r>
            <a:r>
              <a:rPr lang="en-US" sz="1800" dirty="0">
                <a:latin typeface="Arial"/>
                <a:cs typeface="Arial"/>
              </a:rPr>
              <a:t> </a:t>
            </a:r>
            <a:r>
              <a:rPr lang="en-US" sz="1800" dirty="0" err="1">
                <a:latin typeface="Arial"/>
                <a:cs typeface="Arial"/>
              </a:rPr>
              <a:t>tra</a:t>
            </a:r>
            <a:r>
              <a:rPr lang="en-US" sz="1800" dirty="0">
                <a:latin typeface="Arial"/>
                <a:cs typeface="Arial"/>
              </a:rPr>
              <a:t> ng</a:t>
            </a:r>
            <a:r>
              <a:rPr lang="vi-VN" sz="1800" dirty="0">
                <a:latin typeface="Arial"/>
                <a:cs typeface="Arial"/>
              </a:rPr>
              <a:t>ư</a:t>
            </a:r>
            <a:r>
              <a:rPr lang="en-US" sz="1800" dirty="0" err="1">
                <a:latin typeface="Arial"/>
                <a:cs typeface="Arial"/>
              </a:rPr>
              <a:t>ời</a:t>
            </a:r>
            <a:r>
              <a:rPr lang="en-US" sz="1800" dirty="0">
                <a:latin typeface="Arial"/>
                <a:cs typeface="Arial"/>
              </a:rPr>
              <a:t> </a:t>
            </a:r>
            <a:r>
              <a:rPr lang="en-US" sz="1800" dirty="0" err="1">
                <a:latin typeface="Arial"/>
                <a:cs typeface="Arial"/>
              </a:rPr>
              <a:t>sử</a:t>
            </a:r>
            <a:r>
              <a:rPr lang="en-US" sz="1800" dirty="0">
                <a:latin typeface="Arial"/>
                <a:cs typeface="Arial"/>
              </a:rPr>
              <a:t> </a:t>
            </a:r>
            <a:r>
              <a:rPr lang="en-US" sz="1800" dirty="0" err="1">
                <a:latin typeface="Arial"/>
                <a:cs typeface="Arial"/>
              </a:rPr>
              <a:t>dụng</a:t>
            </a:r>
            <a:r>
              <a:rPr lang="en-US" sz="1800" dirty="0">
                <a:latin typeface="Arial"/>
                <a:cs typeface="Arial"/>
              </a:rPr>
              <a:t> </a:t>
            </a:r>
            <a:r>
              <a:rPr lang="en-US" sz="1800" dirty="0" err="1">
                <a:latin typeface="Arial"/>
                <a:cs typeface="Arial"/>
              </a:rPr>
              <a:t>đeo</a:t>
            </a:r>
            <a:r>
              <a:rPr lang="en-US" sz="1800" dirty="0">
                <a:latin typeface="Arial"/>
                <a:cs typeface="Arial"/>
              </a:rPr>
              <a:t> </a:t>
            </a:r>
            <a:r>
              <a:rPr lang="en-US" sz="1800" dirty="0" err="1">
                <a:latin typeface="Arial"/>
                <a:cs typeface="Arial"/>
              </a:rPr>
              <a:t>khẩu</a:t>
            </a:r>
            <a:r>
              <a:rPr lang="en-US" sz="1800" dirty="0">
                <a:latin typeface="Arial"/>
                <a:cs typeface="Arial"/>
              </a:rPr>
              <a:t> </a:t>
            </a:r>
            <a:r>
              <a:rPr lang="en-US" sz="1800" dirty="0" err="1">
                <a:latin typeface="Arial"/>
                <a:cs typeface="Arial"/>
              </a:rPr>
              <a:t>trang</a:t>
            </a:r>
            <a:r>
              <a:rPr lang="en-US" sz="1800" dirty="0">
                <a:latin typeface="Arial"/>
                <a:cs typeface="Arial"/>
              </a:rPr>
              <a:t> N95/FFP2 </a:t>
            </a:r>
            <a:r>
              <a:rPr lang="en-US" sz="1800" dirty="0" err="1">
                <a:latin typeface="Arial"/>
                <a:cs typeface="Arial"/>
              </a:rPr>
              <a:t>đã</a:t>
            </a:r>
            <a:r>
              <a:rPr lang="en-US" sz="1800" dirty="0">
                <a:latin typeface="Arial"/>
                <a:cs typeface="Arial"/>
              </a:rPr>
              <a:t> </a:t>
            </a:r>
            <a:r>
              <a:rPr lang="en-US" sz="1800" dirty="0" err="1">
                <a:latin typeface="Arial"/>
                <a:cs typeface="Arial"/>
              </a:rPr>
              <a:t>đúng</a:t>
            </a:r>
            <a:r>
              <a:rPr lang="en-US" sz="1800" dirty="0">
                <a:latin typeface="Arial"/>
                <a:cs typeface="Arial"/>
              </a:rPr>
              <a:t> và </a:t>
            </a:r>
            <a:r>
              <a:rPr lang="en-US" sz="1800" dirty="0" err="1">
                <a:latin typeface="Arial"/>
                <a:cs typeface="Arial"/>
              </a:rPr>
              <a:t>đủ</a:t>
            </a:r>
            <a:r>
              <a:rPr lang="en-US" sz="1800" dirty="0">
                <a:latin typeface="Arial"/>
                <a:cs typeface="Arial"/>
              </a:rPr>
              <a:t> </a:t>
            </a:r>
            <a:r>
              <a:rPr lang="en-US" sz="1800" dirty="0" err="1">
                <a:latin typeface="Arial"/>
                <a:cs typeface="Arial"/>
              </a:rPr>
              <a:t>kín</a:t>
            </a:r>
            <a:r>
              <a:rPr lang="en-US" sz="1800" dirty="0">
                <a:latin typeface="Arial"/>
                <a:cs typeface="Arial"/>
              </a:rPr>
              <a:t> </a:t>
            </a:r>
            <a:r>
              <a:rPr lang="en-US" sz="1800" dirty="0" err="1">
                <a:latin typeface="Arial"/>
                <a:cs typeface="Arial"/>
              </a:rPr>
              <a:t>ch</a:t>
            </a:r>
            <a:r>
              <a:rPr lang="vi-VN" sz="1800" dirty="0">
                <a:latin typeface="Arial"/>
                <a:cs typeface="Arial"/>
              </a:rPr>
              <a:t>ư</a:t>
            </a:r>
            <a:r>
              <a:rPr lang="en-US" sz="1800" dirty="0">
                <a:latin typeface="Arial"/>
                <a:cs typeface="Arial"/>
              </a:rPr>
              <a:t>a.</a:t>
            </a:r>
          </a:p>
          <a:p>
            <a:pPr>
              <a:lnSpc>
                <a:spcPct val="100000"/>
              </a:lnSpc>
              <a:spcBef>
                <a:spcPts val="338"/>
              </a:spcBef>
            </a:pPr>
            <a:r>
              <a:rPr lang="en-US" sz="1800" dirty="0" err="1">
                <a:latin typeface="Arial"/>
                <a:cs typeface="Arial"/>
              </a:rPr>
              <a:t>Thời</a:t>
            </a:r>
            <a:r>
              <a:rPr lang="en-US" sz="1800" dirty="0">
                <a:latin typeface="Arial"/>
                <a:cs typeface="Arial"/>
              </a:rPr>
              <a:t> </a:t>
            </a:r>
            <a:r>
              <a:rPr lang="en-US" sz="1800" dirty="0" err="1">
                <a:latin typeface="Arial"/>
                <a:cs typeface="Arial"/>
              </a:rPr>
              <a:t>điểm</a:t>
            </a:r>
            <a:r>
              <a:rPr lang="en-US" sz="1800" dirty="0">
                <a:latin typeface="Arial"/>
                <a:cs typeface="Arial"/>
              </a:rPr>
              <a:t> </a:t>
            </a:r>
            <a:r>
              <a:rPr lang="en-US" sz="1800" dirty="0" err="1">
                <a:latin typeface="Arial"/>
                <a:cs typeface="Arial"/>
              </a:rPr>
              <a:t>thực</a:t>
            </a:r>
            <a:r>
              <a:rPr lang="en-US" sz="1800" dirty="0">
                <a:latin typeface="Arial"/>
                <a:cs typeface="Arial"/>
              </a:rPr>
              <a:t> </a:t>
            </a:r>
            <a:r>
              <a:rPr lang="en-US" sz="1800" dirty="0" err="1">
                <a:latin typeface="Arial"/>
                <a:cs typeface="Arial"/>
              </a:rPr>
              <a:t>hiện</a:t>
            </a:r>
            <a:r>
              <a:rPr lang="en-US" sz="1800" dirty="0">
                <a:latin typeface="Arial"/>
                <a:cs typeface="Arial"/>
              </a:rPr>
              <a:t>: </a:t>
            </a:r>
            <a:r>
              <a:rPr lang="en-US" sz="1800" b="1" dirty="0">
                <a:solidFill>
                  <a:srgbClr val="006600"/>
                </a:solidFill>
                <a:latin typeface="Arial"/>
                <a:cs typeface="Arial"/>
              </a:rPr>
              <a:t>MỖI KHI </a:t>
            </a:r>
            <a:r>
              <a:rPr lang="en-US" sz="1800" dirty="0" err="1">
                <a:latin typeface="Arial"/>
                <a:cs typeface="Arial"/>
              </a:rPr>
              <a:t>sử</a:t>
            </a:r>
            <a:r>
              <a:rPr lang="en-US" sz="1800" dirty="0">
                <a:latin typeface="Arial"/>
                <a:cs typeface="Arial"/>
              </a:rPr>
              <a:t> </a:t>
            </a:r>
            <a:r>
              <a:rPr lang="en-US" sz="1800" dirty="0" err="1">
                <a:latin typeface="Arial"/>
                <a:cs typeface="Arial"/>
              </a:rPr>
              <a:t>dụng</a:t>
            </a:r>
            <a:r>
              <a:rPr lang="en-US" sz="1800" dirty="0">
                <a:latin typeface="Arial"/>
                <a:cs typeface="Arial"/>
              </a:rPr>
              <a:t> </a:t>
            </a:r>
            <a:r>
              <a:rPr lang="en-US" sz="1800" dirty="0" err="1">
                <a:latin typeface="Arial"/>
                <a:cs typeface="Arial"/>
              </a:rPr>
              <a:t>khẩu</a:t>
            </a:r>
            <a:r>
              <a:rPr lang="en-US" sz="1800" dirty="0">
                <a:latin typeface="Arial"/>
                <a:cs typeface="Arial"/>
              </a:rPr>
              <a:t> </a:t>
            </a:r>
            <a:r>
              <a:rPr lang="en-US" sz="1800" dirty="0" err="1">
                <a:latin typeface="Arial"/>
                <a:cs typeface="Arial"/>
              </a:rPr>
              <a:t>trang</a:t>
            </a:r>
            <a:r>
              <a:rPr lang="en-US" sz="1800" dirty="0">
                <a:latin typeface="Arial"/>
                <a:cs typeface="Arial"/>
              </a:rPr>
              <a:t> N95/FFP2.</a:t>
            </a:r>
          </a:p>
        </p:txBody>
      </p:sp>
      <p:pic>
        <p:nvPicPr>
          <p:cNvPr id="5" name="Picture 4">
            <a:extLst>
              <a:ext uri="{FF2B5EF4-FFF2-40B4-BE49-F238E27FC236}">
                <a16:creationId xmlns:a16="http://schemas.microsoft.com/office/drawing/2014/main" xmlns="" id="{9F488991-905B-46BC-BBE8-F181CD4F7617}"/>
              </a:ext>
            </a:extLst>
          </p:cNvPr>
          <p:cNvPicPr>
            <a:picLocks noChangeAspect="1"/>
          </p:cNvPicPr>
          <p:nvPr/>
        </p:nvPicPr>
        <p:blipFill>
          <a:blip r:embed="rId3"/>
          <a:stretch>
            <a:fillRect/>
          </a:stretch>
        </p:blipFill>
        <p:spPr>
          <a:xfrm>
            <a:off x="9632237" y="1367471"/>
            <a:ext cx="1815516" cy="1861103"/>
          </a:xfrm>
          <a:prstGeom prst="rect">
            <a:avLst/>
          </a:prstGeom>
        </p:spPr>
      </p:pic>
      <p:sp>
        <p:nvSpPr>
          <p:cNvPr id="10" name="Content Placeholder 6">
            <a:extLst>
              <a:ext uri="{FF2B5EF4-FFF2-40B4-BE49-F238E27FC236}">
                <a16:creationId xmlns:a16="http://schemas.microsoft.com/office/drawing/2014/main" xmlns="" id="{7B33EA9A-3427-45D6-8C2C-FB952320D4A0}"/>
              </a:ext>
            </a:extLst>
          </p:cNvPr>
          <p:cNvSpPr txBox="1">
            <a:spLocks/>
          </p:cNvSpPr>
          <p:nvPr/>
        </p:nvSpPr>
        <p:spPr>
          <a:xfrm>
            <a:off x="499873" y="2890970"/>
            <a:ext cx="10356551" cy="2469866"/>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38"/>
              </a:spcBef>
            </a:pPr>
            <a:r>
              <a:rPr lang="en-US" sz="1900" dirty="0" err="1">
                <a:latin typeface="Arial"/>
                <a:cs typeface="Arial"/>
              </a:rPr>
              <a:t>Cách</a:t>
            </a:r>
            <a:r>
              <a:rPr lang="en-US" sz="1900" dirty="0">
                <a:latin typeface="Arial"/>
                <a:cs typeface="Arial"/>
              </a:rPr>
              <a:t> </a:t>
            </a:r>
            <a:r>
              <a:rPr lang="en-US" sz="1900" dirty="0" err="1">
                <a:latin typeface="Arial"/>
                <a:cs typeface="Arial"/>
              </a:rPr>
              <a:t>thực</a:t>
            </a:r>
            <a:r>
              <a:rPr lang="en-US" sz="1900" dirty="0">
                <a:latin typeface="Arial"/>
                <a:cs typeface="Arial"/>
              </a:rPr>
              <a:t> </a:t>
            </a:r>
            <a:r>
              <a:rPr lang="en-US" sz="1900" dirty="0" err="1">
                <a:latin typeface="Arial"/>
                <a:cs typeface="Arial"/>
              </a:rPr>
              <a:t>hiện</a:t>
            </a:r>
            <a:r>
              <a:rPr lang="en-US" sz="1900" dirty="0">
                <a:latin typeface="Arial"/>
                <a:cs typeface="Arial"/>
              </a:rPr>
              <a:t>: </a:t>
            </a:r>
          </a:p>
          <a:p>
            <a:pPr lvl="1">
              <a:lnSpc>
                <a:spcPct val="120000"/>
              </a:lnSpc>
              <a:spcBef>
                <a:spcPts val="338"/>
              </a:spcBef>
              <a:buFont typeface="Wingdings" panose="05000000000000000000" pitchFamily="2" charset="2"/>
              <a:buChar char="Ø"/>
            </a:pPr>
            <a:r>
              <a:rPr lang="en-US" sz="1900" dirty="0">
                <a:latin typeface="Arial"/>
                <a:cs typeface="Arial"/>
              </a:rPr>
              <a:t> </a:t>
            </a:r>
            <a:r>
              <a:rPr lang="en-US" sz="1900" dirty="0" err="1">
                <a:latin typeface="Arial"/>
                <a:cs typeface="Arial"/>
              </a:rPr>
              <a:t>Úp</a:t>
            </a:r>
            <a:r>
              <a:rPr lang="en-US" sz="1900" dirty="0">
                <a:latin typeface="Arial"/>
                <a:cs typeface="Arial"/>
              </a:rPr>
              <a:t> </a:t>
            </a:r>
            <a:r>
              <a:rPr lang="en-US" sz="1900" dirty="0" err="1">
                <a:latin typeface="Arial"/>
                <a:cs typeface="Arial"/>
              </a:rPr>
              <a:t>hai</a:t>
            </a:r>
            <a:r>
              <a:rPr lang="en-US" sz="1900" dirty="0">
                <a:latin typeface="Arial"/>
                <a:cs typeface="Arial"/>
              </a:rPr>
              <a:t> </a:t>
            </a:r>
            <a:r>
              <a:rPr lang="en-US" sz="1900" dirty="0" err="1">
                <a:latin typeface="Arial"/>
                <a:cs typeface="Arial"/>
              </a:rPr>
              <a:t>tay</a:t>
            </a:r>
            <a:r>
              <a:rPr lang="en-US" sz="1900" dirty="0">
                <a:latin typeface="Arial"/>
                <a:cs typeface="Arial"/>
              </a:rPr>
              <a:t> </a:t>
            </a:r>
            <a:r>
              <a:rPr lang="en-US" sz="1900" dirty="0" err="1">
                <a:latin typeface="Arial"/>
                <a:cs typeface="Arial"/>
              </a:rPr>
              <a:t>vào</a:t>
            </a:r>
            <a:r>
              <a:rPr lang="en-US" sz="1900" dirty="0">
                <a:latin typeface="Arial"/>
                <a:cs typeface="Arial"/>
              </a:rPr>
              <a:t> </a:t>
            </a:r>
            <a:r>
              <a:rPr lang="en-US" sz="1900" dirty="0" err="1">
                <a:latin typeface="Arial"/>
                <a:cs typeface="Arial"/>
              </a:rPr>
              <a:t>bề</a:t>
            </a:r>
            <a:r>
              <a:rPr lang="en-US" sz="1900" dirty="0">
                <a:latin typeface="Arial"/>
                <a:cs typeface="Arial"/>
              </a:rPr>
              <a:t> </a:t>
            </a:r>
            <a:r>
              <a:rPr lang="en-US" sz="1900" dirty="0" err="1">
                <a:latin typeface="Arial"/>
                <a:cs typeface="Arial"/>
              </a:rPr>
              <a:t>mặt</a:t>
            </a:r>
            <a:r>
              <a:rPr lang="en-US" sz="1900" dirty="0">
                <a:latin typeface="Arial"/>
                <a:cs typeface="Arial"/>
              </a:rPr>
              <a:t> </a:t>
            </a:r>
            <a:r>
              <a:rPr lang="en-US" sz="1900" dirty="0" err="1">
                <a:latin typeface="Arial"/>
                <a:cs typeface="Arial"/>
              </a:rPr>
              <a:t>ngoài</a:t>
            </a:r>
            <a:r>
              <a:rPr lang="en-US" sz="1900" dirty="0">
                <a:latin typeface="Arial"/>
                <a:cs typeface="Arial"/>
              </a:rPr>
              <a:t> </a:t>
            </a:r>
            <a:r>
              <a:rPr lang="en-US" sz="1900" dirty="0" err="1">
                <a:latin typeface="Arial"/>
                <a:cs typeface="Arial"/>
              </a:rPr>
              <a:t>của</a:t>
            </a:r>
            <a:r>
              <a:rPr lang="en-US" sz="1900" dirty="0">
                <a:latin typeface="Arial"/>
                <a:cs typeface="Arial"/>
              </a:rPr>
              <a:t> </a:t>
            </a:r>
            <a:r>
              <a:rPr lang="en-US" sz="1900" dirty="0" err="1">
                <a:latin typeface="Arial"/>
                <a:cs typeface="Arial"/>
              </a:rPr>
              <a:t>khẩu</a:t>
            </a:r>
            <a:r>
              <a:rPr lang="en-US" sz="1900" dirty="0">
                <a:latin typeface="Arial"/>
                <a:cs typeface="Arial"/>
              </a:rPr>
              <a:t> </a:t>
            </a:r>
            <a:r>
              <a:rPr lang="en-US" sz="1900" dirty="0" err="1">
                <a:latin typeface="Arial"/>
                <a:cs typeface="Arial"/>
              </a:rPr>
              <a:t>trang</a:t>
            </a:r>
            <a:r>
              <a:rPr lang="en-US" sz="1900" dirty="0">
                <a:latin typeface="Arial"/>
                <a:cs typeface="Arial"/>
              </a:rPr>
              <a:t>.</a:t>
            </a:r>
          </a:p>
          <a:p>
            <a:pPr lvl="1">
              <a:lnSpc>
                <a:spcPct val="120000"/>
              </a:lnSpc>
              <a:spcBef>
                <a:spcPts val="338"/>
              </a:spcBef>
              <a:buFont typeface="Wingdings" panose="05000000000000000000" pitchFamily="2" charset="2"/>
              <a:buChar char="Ø"/>
            </a:pPr>
            <a:r>
              <a:rPr lang="en-US" sz="1900" dirty="0">
                <a:latin typeface="Arial"/>
                <a:cs typeface="Arial"/>
              </a:rPr>
              <a:t> </a:t>
            </a:r>
            <a:r>
              <a:rPr lang="en-US" sz="1900" dirty="0" err="1">
                <a:latin typeface="Arial"/>
                <a:cs typeface="Arial"/>
              </a:rPr>
              <a:t>Thở</a:t>
            </a:r>
            <a:r>
              <a:rPr lang="en-US" sz="1900" dirty="0">
                <a:latin typeface="Arial"/>
                <a:cs typeface="Arial"/>
              </a:rPr>
              <a:t> ra: </a:t>
            </a:r>
            <a:r>
              <a:rPr lang="en-US" sz="1900" dirty="0" err="1">
                <a:latin typeface="Arial"/>
                <a:cs typeface="Arial"/>
              </a:rPr>
              <a:t>Khẩu</a:t>
            </a:r>
            <a:r>
              <a:rPr lang="en-US" sz="1900" dirty="0">
                <a:latin typeface="Arial"/>
                <a:cs typeface="Arial"/>
              </a:rPr>
              <a:t> </a:t>
            </a:r>
            <a:r>
              <a:rPr lang="en-US" sz="1900" dirty="0" err="1">
                <a:latin typeface="Arial"/>
                <a:cs typeface="Arial"/>
              </a:rPr>
              <a:t>trang</a:t>
            </a:r>
            <a:r>
              <a:rPr lang="en-US" sz="1900" dirty="0">
                <a:latin typeface="Arial"/>
                <a:cs typeface="Arial"/>
              </a:rPr>
              <a:t> </a:t>
            </a:r>
            <a:r>
              <a:rPr lang="en-US" sz="1900" dirty="0" err="1">
                <a:latin typeface="Arial"/>
                <a:cs typeface="Arial"/>
              </a:rPr>
              <a:t>kín</a:t>
            </a:r>
            <a:r>
              <a:rPr lang="en-US" sz="1900" dirty="0">
                <a:latin typeface="Arial"/>
                <a:cs typeface="Arial"/>
              </a:rPr>
              <a:t> </a:t>
            </a:r>
            <a:r>
              <a:rPr lang="en-US" sz="1900" dirty="0" err="1">
                <a:latin typeface="Arial"/>
                <a:cs typeface="Arial"/>
              </a:rPr>
              <a:t>sẽ</a:t>
            </a:r>
            <a:r>
              <a:rPr lang="en-US" sz="1900" dirty="0">
                <a:latin typeface="Arial"/>
                <a:cs typeface="Arial"/>
              </a:rPr>
              <a:t> h</a:t>
            </a:r>
            <a:r>
              <a:rPr lang="vi-VN" sz="1900" dirty="0">
                <a:latin typeface="Arial"/>
                <a:cs typeface="Arial"/>
              </a:rPr>
              <a:t>ơ</a:t>
            </a:r>
            <a:r>
              <a:rPr lang="en-US" sz="1900" dirty="0">
                <a:latin typeface="Arial"/>
                <a:cs typeface="Arial"/>
              </a:rPr>
              <a:t>i </a:t>
            </a:r>
            <a:r>
              <a:rPr lang="en-US" sz="1900" dirty="0" err="1">
                <a:latin typeface="Arial"/>
                <a:cs typeface="Arial"/>
              </a:rPr>
              <a:t>phồng</a:t>
            </a:r>
            <a:r>
              <a:rPr lang="en-US" sz="1900" dirty="0">
                <a:latin typeface="Arial"/>
                <a:cs typeface="Arial"/>
              </a:rPr>
              <a:t> ra và </a:t>
            </a:r>
            <a:r>
              <a:rPr lang="en-US" sz="1900" dirty="0" err="1">
                <a:latin typeface="Arial"/>
                <a:cs typeface="Arial"/>
              </a:rPr>
              <a:t>không</a:t>
            </a:r>
            <a:r>
              <a:rPr lang="en-US" sz="1900" dirty="0">
                <a:latin typeface="Arial"/>
                <a:cs typeface="Arial"/>
              </a:rPr>
              <a:t> </a:t>
            </a:r>
            <a:r>
              <a:rPr lang="en-US" sz="1900" dirty="0" err="1">
                <a:latin typeface="Arial"/>
                <a:cs typeface="Arial"/>
              </a:rPr>
              <a:t>có</a:t>
            </a:r>
            <a:r>
              <a:rPr lang="en-US" sz="1900" dirty="0">
                <a:latin typeface="Arial"/>
                <a:cs typeface="Arial"/>
              </a:rPr>
              <a:t> </a:t>
            </a:r>
            <a:r>
              <a:rPr lang="en-US" sz="1900" dirty="0" err="1">
                <a:latin typeface="Arial"/>
                <a:cs typeface="Arial"/>
              </a:rPr>
              <a:t>luồng</a:t>
            </a:r>
            <a:r>
              <a:rPr lang="en-US" sz="1900" dirty="0">
                <a:latin typeface="Arial"/>
                <a:cs typeface="Arial"/>
              </a:rPr>
              <a:t> </a:t>
            </a:r>
            <a:r>
              <a:rPr lang="en-US" sz="1900" dirty="0" err="1">
                <a:latin typeface="Arial"/>
                <a:cs typeface="Arial"/>
              </a:rPr>
              <a:t>khí</a:t>
            </a:r>
            <a:r>
              <a:rPr lang="en-US" sz="1900" dirty="0">
                <a:latin typeface="Arial"/>
                <a:cs typeface="Arial"/>
              </a:rPr>
              <a:t> </a:t>
            </a:r>
            <a:r>
              <a:rPr lang="en-US" sz="1900" dirty="0" err="1">
                <a:latin typeface="Arial"/>
                <a:cs typeface="Arial"/>
              </a:rPr>
              <a:t>lọt</a:t>
            </a:r>
            <a:r>
              <a:rPr lang="en-US" sz="1900" dirty="0">
                <a:latin typeface="Arial"/>
                <a:cs typeface="Arial"/>
              </a:rPr>
              <a:t> qua.</a:t>
            </a:r>
          </a:p>
          <a:p>
            <a:pPr lvl="1">
              <a:lnSpc>
                <a:spcPct val="120000"/>
              </a:lnSpc>
              <a:spcBef>
                <a:spcPts val="338"/>
              </a:spcBef>
              <a:buFont typeface="Wingdings" panose="05000000000000000000" pitchFamily="2" charset="2"/>
              <a:buChar char="Ø"/>
            </a:pPr>
            <a:r>
              <a:rPr lang="en-US" sz="1900" dirty="0">
                <a:latin typeface="Arial"/>
                <a:cs typeface="Arial"/>
              </a:rPr>
              <a:t> </a:t>
            </a:r>
            <a:r>
              <a:rPr lang="en-US" sz="1900" dirty="0" err="1">
                <a:latin typeface="Arial"/>
                <a:cs typeface="Arial"/>
              </a:rPr>
              <a:t>Hít</a:t>
            </a:r>
            <a:r>
              <a:rPr lang="en-US" sz="1900" dirty="0">
                <a:latin typeface="Arial"/>
                <a:cs typeface="Arial"/>
              </a:rPr>
              <a:t> </a:t>
            </a:r>
            <a:r>
              <a:rPr lang="en-US" sz="1900" dirty="0" err="1">
                <a:latin typeface="Arial"/>
                <a:cs typeface="Arial"/>
              </a:rPr>
              <a:t>vào</a:t>
            </a:r>
            <a:r>
              <a:rPr lang="en-US" sz="1900" dirty="0">
                <a:latin typeface="Arial"/>
                <a:cs typeface="Arial"/>
              </a:rPr>
              <a:t>: </a:t>
            </a:r>
            <a:r>
              <a:rPr lang="en-US" sz="1900" dirty="0" err="1">
                <a:latin typeface="Arial"/>
                <a:cs typeface="Arial"/>
              </a:rPr>
              <a:t>Khẩu</a:t>
            </a:r>
            <a:r>
              <a:rPr lang="en-US" sz="1900" dirty="0">
                <a:latin typeface="Arial"/>
                <a:cs typeface="Arial"/>
              </a:rPr>
              <a:t> </a:t>
            </a:r>
            <a:r>
              <a:rPr lang="en-US" sz="1900" dirty="0" err="1">
                <a:latin typeface="Arial"/>
                <a:cs typeface="Arial"/>
              </a:rPr>
              <a:t>trang</a:t>
            </a:r>
            <a:r>
              <a:rPr lang="en-US" sz="1900" dirty="0">
                <a:latin typeface="Arial"/>
                <a:cs typeface="Arial"/>
              </a:rPr>
              <a:t> </a:t>
            </a:r>
            <a:r>
              <a:rPr lang="en-US" sz="1900" dirty="0" err="1">
                <a:latin typeface="Arial"/>
                <a:cs typeface="Arial"/>
              </a:rPr>
              <a:t>kín</a:t>
            </a:r>
            <a:r>
              <a:rPr lang="en-US" sz="1900" dirty="0">
                <a:latin typeface="Arial"/>
                <a:cs typeface="Arial"/>
              </a:rPr>
              <a:t> </a:t>
            </a:r>
            <a:r>
              <a:rPr lang="en-US" sz="1900" dirty="0" err="1">
                <a:latin typeface="Arial"/>
                <a:cs typeface="Arial"/>
              </a:rPr>
              <a:t>sẽ</a:t>
            </a:r>
            <a:r>
              <a:rPr lang="en-US" sz="1900" dirty="0">
                <a:latin typeface="Arial"/>
                <a:cs typeface="Arial"/>
              </a:rPr>
              <a:t> h</a:t>
            </a:r>
            <a:r>
              <a:rPr lang="vi-VN" sz="1900" dirty="0">
                <a:latin typeface="Arial"/>
                <a:cs typeface="Arial"/>
              </a:rPr>
              <a:t>ơ</a:t>
            </a:r>
            <a:r>
              <a:rPr lang="en-US" sz="1900" dirty="0">
                <a:latin typeface="Arial"/>
                <a:cs typeface="Arial"/>
              </a:rPr>
              <a:t>i </a:t>
            </a:r>
            <a:r>
              <a:rPr lang="en-US" sz="1900" dirty="0" err="1">
                <a:latin typeface="Arial"/>
                <a:cs typeface="Arial"/>
              </a:rPr>
              <a:t>xẹp</a:t>
            </a:r>
            <a:r>
              <a:rPr lang="en-US" sz="1900" dirty="0">
                <a:latin typeface="Arial"/>
                <a:cs typeface="Arial"/>
              </a:rPr>
              <a:t> </a:t>
            </a:r>
            <a:r>
              <a:rPr lang="en-US" sz="1900" dirty="0" err="1">
                <a:latin typeface="Arial"/>
                <a:cs typeface="Arial"/>
              </a:rPr>
              <a:t>vào</a:t>
            </a:r>
            <a:r>
              <a:rPr lang="en-US" sz="1900" dirty="0">
                <a:latin typeface="Arial"/>
                <a:cs typeface="Arial"/>
              </a:rPr>
              <a:t> và </a:t>
            </a:r>
            <a:r>
              <a:rPr lang="en-US" sz="1900" dirty="0" err="1">
                <a:latin typeface="Arial"/>
                <a:cs typeface="Arial"/>
              </a:rPr>
              <a:t>không</a:t>
            </a:r>
            <a:r>
              <a:rPr lang="en-US" sz="1900" dirty="0">
                <a:latin typeface="Arial"/>
                <a:cs typeface="Arial"/>
              </a:rPr>
              <a:t> </a:t>
            </a:r>
            <a:r>
              <a:rPr lang="en-US" sz="1900" dirty="0" err="1">
                <a:latin typeface="Arial"/>
                <a:cs typeface="Arial"/>
              </a:rPr>
              <a:t>có</a:t>
            </a:r>
            <a:r>
              <a:rPr lang="en-US" sz="1900" dirty="0">
                <a:latin typeface="Arial"/>
                <a:cs typeface="Arial"/>
              </a:rPr>
              <a:t> </a:t>
            </a:r>
            <a:r>
              <a:rPr lang="en-US" sz="1900" dirty="0" err="1">
                <a:latin typeface="Arial"/>
                <a:cs typeface="Arial"/>
              </a:rPr>
              <a:t>luồng</a:t>
            </a:r>
            <a:r>
              <a:rPr lang="en-US" sz="1900" dirty="0">
                <a:latin typeface="Arial"/>
                <a:cs typeface="Arial"/>
              </a:rPr>
              <a:t> </a:t>
            </a:r>
            <a:r>
              <a:rPr lang="en-US" sz="1900" dirty="0" err="1">
                <a:latin typeface="Arial"/>
                <a:cs typeface="Arial"/>
              </a:rPr>
              <a:t>khí</a:t>
            </a:r>
            <a:r>
              <a:rPr lang="en-US" sz="1900" dirty="0">
                <a:latin typeface="Arial"/>
                <a:cs typeface="Arial"/>
              </a:rPr>
              <a:t> </a:t>
            </a:r>
            <a:r>
              <a:rPr lang="en-US" sz="1900" dirty="0" err="1">
                <a:latin typeface="Arial"/>
                <a:cs typeface="Arial"/>
              </a:rPr>
              <a:t>lọt</a:t>
            </a:r>
            <a:r>
              <a:rPr lang="en-US" sz="1900" dirty="0">
                <a:latin typeface="Arial"/>
                <a:cs typeface="Arial"/>
              </a:rPr>
              <a:t> qua.</a:t>
            </a:r>
          </a:p>
          <a:p>
            <a:pPr>
              <a:lnSpc>
                <a:spcPct val="120000"/>
              </a:lnSpc>
              <a:spcBef>
                <a:spcPts val="338"/>
              </a:spcBef>
            </a:pPr>
            <a:r>
              <a:rPr lang="en-US" sz="1900" dirty="0" err="1">
                <a:latin typeface="Arial"/>
                <a:cs typeface="Arial"/>
              </a:rPr>
              <a:t>Nếu</a:t>
            </a:r>
            <a:r>
              <a:rPr lang="en-US" sz="1900" dirty="0">
                <a:latin typeface="Arial"/>
                <a:cs typeface="Arial"/>
              </a:rPr>
              <a:t> </a:t>
            </a:r>
            <a:r>
              <a:rPr lang="en-US" sz="1900" dirty="0" err="1">
                <a:latin typeface="Arial"/>
                <a:cs typeface="Arial"/>
              </a:rPr>
              <a:t>thấy</a:t>
            </a:r>
            <a:r>
              <a:rPr lang="en-US" sz="1900" dirty="0">
                <a:latin typeface="Arial"/>
                <a:cs typeface="Arial"/>
              </a:rPr>
              <a:t> </a:t>
            </a:r>
            <a:r>
              <a:rPr lang="en-US" sz="1900" dirty="0" err="1">
                <a:latin typeface="Arial"/>
                <a:cs typeface="Arial"/>
              </a:rPr>
              <a:t>có</a:t>
            </a:r>
            <a:r>
              <a:rPr lang="en-US" sz="1900" dirty="0">
                <a:latin typeface="Arial"/>
                <a:cs typeface="Arial"/>
              </a:rPr>
              <a:t> </a:t>
            </a:r>
            <a:r>
              <a:rPr lang="en-US" sz="1900" dirty="0" err="1">
                <a:latin typeface="Arial"/>
                <a:cs typeface="Arial"/>
              </a:rPr>
              <a:t>luồng</a:t>
            </a:r>
            <a:r>
              <a:rPr lang="en-US" sz="1900" dirty="0">
                <a:latin typeface="Arial"/>
                <a:cs typeface="Arial"/>
              </a:rPr>
              <a:t> </a:t>
            </a:r>
            <a:r>
              <a:rPr lang="en-US" sz="1900" dirty="0" err="1">
                <a:latin typeface="Arial"/>
                <a:cs typeface="Arial"/>
              </a:rPr>
              <a:t>khí</a:t>
            </a:r>
            <a:r>
              <a:rPr lang="en-US" sz="1900" dirty="0">
                <a:latin typeface="Arial"/>
                <a:cs typeface="Arial"/>
              </a:rPr>
              <a:t> </a:t>
            </a:r>
            <a:r>
              <a:rPr lang="en-US" sz="1900" dirty="0" err="1">
                <a:latin typeface="Arial"/>
                <a:cs typeface="Arial"/>
              </a:rPr>
              <a:t>lọt</a:t>
            </a:r>
            <a:r>
              <a:rPr lang="en-US" sz="1900" dirty="0">
                <a:latin typeface="Arial"/>
                <a:cs typeface="Arial"/>
              </a:rPr>
              <a:t> qua, </a:t>
            </a:r>
            <a:r>
              <a:rPr lang="en-US" sz="1900" dirty="0" err="1">
                <a:latin typeface="Arial"/>
                <a:cs typeface="Arial"/>
              </a:rPr>
              <a:t>điều</a:t>
            </a:r>
            <a:r>
              <a:rPr lang="en-US" sz="1900" dirty="0">
                <a:latin typeface="Arial"/>
                <a:cs typeface="Arial"/>
              </a:rPr>
              <a:t> </a:t>
            </a:r>
            <a:r>
              <a:rPr lang="en-US" sz="1900" dirty="0" err="1">
                <a:latin typeface="Arial"/>
                <a:cs typeface="Arial"/>
              </a:rPr>
              <a:t>chỉnh</a:t>
            </a:r>
            <a:r>
              <a:rPr lang="en-US" sz="1900" dirty="0">
                <a:latin typeface="Arial"/>
                <a:cs typeface="Arial"/>
              </a:rPr>
              <a:t> </a:t>
            </a:r>
            <a:r>
              <a:rPr lang="en-US" sz="1900" dirty="0" err="1">
                <a:latin typeface="Arial"/>
                <a:cs typeface="Arial"/>
              </a:rPr>
              <a:t>khẩu</a:t>
            </a:r>
            <a:r>
              <a:rPr lang="en-US" sz="1900" dirty="0">
                <a:latin typeface="Arial"/>
                <a:cs typeface="Arial"/>
              </a:rPr>
              <a:t> </a:t>
            </a:r>
            <a:r>
              <a:rPr lang="en-US" sz="1900" dirty="0" err="1">
                <a:latin typeface="Arial"/>
                <a:cs typeface="Arial"/>
              </a:rPr>
              <a:t>trang</a:t>
            </a:r>
            <a:r>
              <a:rPr lang="en-US" sz="1900" dirty="0">
                <a:latin typeface="Arial"/>
                <a:cs typeface="Arial"/>
              </a:rPr>
              <a:t> và </a:t>
            </a:r>
            <a:r>
              <a:rPr lang="en-US" sz="1900" dirty="0" err="1">
                <a:latin typeface="Arial"/>
                <a:cs typeface="Arial"/>
              </a:rPr>
              <a:t>làm</a:t>
            </a:r>
            <a:r>
              <a:rPr lang="en-US" sz="1900" dirty="0">
                <a:latin typeface="Arial"/>
                <a:cs typeface="Arial"/>
              </a:rPr>
              <a:t> </a:t>
            </a:r>
            <a:r>
              <a:rPr lang="en-US" sz="1900" dirty="0" err="1">
                <a:latin typeface="Arial"/>
                <a:cs typeface="Arial"/>
              </a:rPr>
              <a:t>lại</a:t>
            </a:r>
            <a:r>
              <a:rPr lang="en-US" sz="1900" dirty="0">
                <a:latin typeface="Arial"/>
                <a:cs typeface="Arial"/>
              </a:rPr>
              <a:t> test.</a:t>
            </a:r>
          </a:p>
          <a:p>
            <a:pPr>
              <a:lnSpc>
                <a:spcPct val="120000"/>
              </a:lnSpc>
              <a:spcBef>
                <a:spcPts val="338"/>
              </a:spcBef>
            </a:pPr>
            <a:r>
              <a:rPr lang="en-US" sz="1900" dirty="0" err="1">
                <a:latin typeface="Arial"/>
                <a:cs typeface="Arial"/>
              </a:rPr>
              <a:t>Nếu</a:t>
            </a:r>
            <a:r>
              <a:rPr lang="en-US" sz="1900" dirty="0">
                <a:latin typeface="Arial"/>
                <a:cs typeface="Arial"/>
              </a:rPr>
              <a:t> </a:t>
            </a:r>
            <a:r>
              <a:rPr lang="en-US" sz="1900" dirty="0" err="1">
                <a:latin typeface="Arial"/>
                <a:cs typeface="Arial"/>
              </a:rPr>
              <a:t>không</a:t>
            </a:r>
            <a:r>
              <a:rPr lang="en-US" sz="1900" dirty="0">
                <a:latin typeface="Arial"/>
                <a:cs typeface="Arial"/>
              </a:rPr>
              <a:t> </a:t>
            </a:r>
            <a:r>
              <a:rPr lang="en-US" sz="1900" dirty="0" err="1">
                <a:latin typeface="Arial"/>
                <a:cs typeface="Arial"/>
              </a:rPr>
              <a:t>đạt</a:t>
            </a:r>
            <a:r>
              <a:rPr lang="en-US" sz="1900" dirty="0">
                <a:latin typeface="Arial"/>
                <a:cs typeface="Arial"/>
              </a:rPr>
              <a:t>, </a:t>
            </a:r>
            <a:r>
              <a:rPr lang="en-US" sz="1900" dirty="0" err="1">
                <a:latin typeface="Arial"/>
                <a:cs typeface="Arial"/>
              </a:rPr>
              <a:t>nhân</a:t>
            </a:r>
            <a:r>
              <a:rPr lang="en-US" sz="1900" dirty="0">
                <a:latin typeface="Arial"/>
                <a:cs typeface="Arial"/>
              </a:rPr>
              <a:t> </a:t>
            </a:r>
            <a:r>
              <a:rPr lang="en-US" sz="1900" dirty="0" err="1">
                <a:latin typeface="Arial"/>
                <a:cs typeface="Arial"/>
              </a:rPr>
              <a:t>viên</a:t>
            </a:r>
            <a:r>
              <a:rPr lang="en-US" sz="1900" dirty="0">
                <a:latin typeface="Arial"/>
                <a:cs typeface="Arial"/>
              </a:rPr>
              <a:t> </a:t>
            </a:r>
            <a:r>
              <a:rPr lang="en-US" sz="1900" dirty="0" err="1">
                <a:latin typeface="Arial"/>
                <a:cs typeface="Arial"/>
              </a:rPr>
              <a:t>sử</a:t>
            </a:r>
            <a:r>
              <a:rPr lang="en-US" sz="1900" dirty="0">
                <a:latin typeface="Arial"/>
                <a:cs typeface="Arial"/>
              </a:rPr>
              <a:t> </a:t>
            </a:r>
            <a:r>
              <a:rPr lang="en-US" sz="1900" dirty="0" err="1">
                <a:latin typeface="Arial"/>
                <a:cs typeface="Arial"/>
              </a:rPr>
              <a:t>dụng</a:t>
            </a:r>
            <a:r>
              <a:rPr lang="en-US" sz="1900" dirty="0">
                <a:latin typeface="Arial"/>
                <a:cs typeface="Arial"/>
              </a:rPr>
              <a:t> </a:t>
            </a:r>
            <a:r>
              <a:rPr lang="en-US" sz="1900" dirty="0" err="1">
                <a:latin typeface="Arial"/>
                <a:cs typeface="Arial"/>
              </a:rPr>
              <a:t>không</a:t>
            </a:r>
            <a:r>
              <a:rPr lang="en-US" sz="1900" dirty="0">
                <a:latin typeface="Arial"/>
                <a:cs typeface="Arial"/>
              </a:rPr>
              <a:t> </a:t>
            </a:r>
            <a:r>
              <a:rPr lang="en-US" sz="1900" dirty="0" err="1">
                <a:latin typeface="Arial"/>
                <a:cs typeface="Arial"/>
              </a:rPr>
              <a:t>nên</a:t>
            </a:r>
            <a:r>
              <a:rPr lang="en-US" sz="1900" dirty="0">
                <a:latin typeface="Arial"/>
                <a:cs typeface="Arial"/>
              </a:rPr>
              <a:t> </a:t>
            </a:r>
            <a:r>
              <a:rPr lang="en-US" sz="1900" dirty="0" err="1">
                <a:latin typeface="Arial"/>
                <a:cs typeface="Arial"/>
              </a:rPr>
              <a:t>đi</a:t>
            </a:r>
            <a:r>
              <a:rPr lang="en-US" sz="1900" dirty="0">
                <a:latin typeface="Arial"/>
                <a:cs typeface="Arial"/>
              </a:rPr>
              <a:t> </a:t>
            </a:r>
            <a:r>
              <a:rPr lang="en-US" sz="1900" dirty="0" err="1">
                <a:latin typeface="Arial"/>
                <a:cs typeface="Arial"/>
              </a:rPr>
              <a:t>vào</a:t>
            </a:r>
            <a:r>
              <a:rPr lang="en-US" sz="1900" dirty="0">
                <a:latin typeface="Arial"/>
                <a:cs typeface="Arial"/>
              </a:rPr>
              <a:t> n</a:t>
            </a:r>
            <a:r>
              <a:rPr lang="vi-VN" sz="1900" dirty="0">
                <a:latin typeface="Arial"/>
                <a:cs typeface="Arial"/>
              </a:rPr>
              <a:t>ơ</a:t>
            </a:r>
            <a:r>
              <a:rPr lang="en-US" sz="1900" dirty="0">
                <a:latin typeface="Arial"/>
                <a:cs typeface="Arial"/>
              </a:rPr>
              <a:t>i </a:t>
            </a:r>
            <a:r>
              <a:rPr lang="en-US" sz="1900" dirty="0" err="1">
                <a:latin typeface="Arial"/>
                <a:cs typeface="Arial"/>
              </a:rPr>
              <a:t>có</a:t>
            </a:r>
            <a:r>
              <a:rPr lang="en-US" sz="1900" dirty="0">
                <a:latin typeface="Arial"/>
                <a:cs typeface="Arial"/>
              </a:rPr>
              <a:t> </a:t>
            </a:r>
            <a:r>
              <a:rPr lang="en-US" sz="1900" dirty="0" err="1">
                <a:latin typeface="Arial"/>
                <a:cs typeface="Arial"/>
              </a:rPr>
              <a:t>tác</a:t>
            </a:r>
            <a:r>
              <a:rPr lang="en-US" sz="1900" dirty="0">
                <a:latin typeface="Arial"/>
                <a:cs typeface="Arial"/>
              </a:rPr>
              <a:t> </a:t>
            </a:r>
            <a:r>
              <a:rPr lang="en-US" sz="1900" dirty="0" err="1">
                <a:latin typeface="Arial"/>
                <a:cs typeface="Arial"/>
              </a:rPr>
              <a:t>nhân</a:t>
            </a:r>
            <a:r>
              <a:rPr lang="en-US" sz="1900" dirty="0">
                <a:latin typeface="Arial"/>
                <a:cs typeface="Arial"/>
              </a:rPr>
              <a:t> </a:t>
            </a:r>
            <a:r>
              <a:rPr lang="en-US" sz="1900" dirty="0" err="1">
                <a:latin typeface="Arial"/>
                <a:cs typeface="Arial"/>
              </a:rPr>
              <a:t>gây</a:t>
            </a:r>
            <a:r>
              <a:rPr lang="en-US" sz="1900" dirty="0">
                <a:latin typeface="Arial"/>
                <a:cs typeface="Arial"/>
              </a:rPr>
              <a:t> </a:t>
            </a:r>
            <a:r>
              <a:rPr lang="en-US" sz="1900" dirty="0" err="1">
                <a:latin typeface="Arial"/>
                <a:cs typeface="Arial"/>
              </a:rPr>
              <a:t>bệnh</a:t>
            </a:r>
            <a:r>
              <a:rPr lang="en-US" sz="1900" dirty="0">
                <a:latin typeface="Arial"/>
                <a:cs typeface="Arial"/>
              </a:rPr>
              <a:t>.</a:t>
            </a:r>
          </a:p>
          <a:p>
            <a:pPr marL="0" indent="0">
              <a:lnSpc>
                <a:spcPct val="120000"/>
              </a:lnSpc>
              <a:spcBef>
                <a:spcPts val="338"/>
              </a:spcBef>
              <a:buNone/>
            </a:pPr>
            <a:endParaRPr lang="en-US" sz="1900" dirty="0">
              <a:latin typeface="Arial"/>
              <a:cs typeface="Aria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7" name="Straight Connector 6"/>
          <p:cNvCxnSpPr/>
          <p:nvPr/>
        </p:nvCxnSpPr>
        <p:spPr>
          <a:xfrm>
            <a:off x="400050" y="9429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9769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6439" y="433250"/>
            <a:ext cx="8540496" cy="605270"/>
          </a:xfrm>
        </p:spPr>
        <p:txBody>
          <a:bodyPr>
            <a:normAutofit/>
          </a:bodyPr>
          <a:lstStyle/>
          <a:p>
            <a:r>
              <a:rPr lang="en-US" sz="2700" b="1" dirty="0">
                <a:solidFill>
                  <a:srgbClr val="002060"/>
                </a:solidFill>
                <a:latin typeface="Arial"/>
                <a:cs typeface="Arial"/>
              </a:rPr>
              <a:t>Ph</a:t>
            </a:r>
            <a:r>
              <a:rPr lang="vi-VN" sz="2700" b="1" dirty="0">
                <a:solidFill>
                  <a:srgbClr val="002060"/>
                </a:solidFill>
                <a:latin typeface="Arial"/>
                <a:cs typeface="Arial"/>
              </a:rPr>
              <a:t>ư</a:t>
            </a:r>
            <a:r>
              <a:rPr lang="en-US" sz="2700" b="1" dirty="0" err="1">
                <a:solidFill>
                  <a:srgbClr val="002060"/>
                </a:solidFill>
                <a:latin typeface="Arial"/>
                <a:cs typeface="Arial"/>
              </a:rPr>
              <a:t>ơng</a:t>
            </a:r>
            <a:r>
              <a:rPr lang="en-US" sz="2700" b="1" dirty="0">
                <a:solidFill>
                  <a:srgbClr val="002060"/>
                </a:solidFill>
                <a:latin typeface="Arial"/>
                <a:cs typeface="Arial"/>
              </a:rPr>
              <a:t> </a:t>
            </a:r>
            <a:r>
              <a:rPr lang="en-US" sz="2700" b="1" dirty="0" err="1">
                <a:solidFill>
                  <a:srgbClr val="002060"/>
                </a:solidFill>
                <a:latin typeface="Arial"/>
                <a:cs typeface="Arial"/>
              </a:rPr>
              <a:t>tiện</a:t>
            </a:r>
            <a:r>
              <a:rPr lang="en-US" sz="2700" b="1" dirty="0">
                <a:solidFill>
                  <a:srgbClr val="002060"/>
                </a:solidFill>
                <a:latin typeface="Arial"/>
                <a:cs typeface="Arial"/>
              </a:rPr>
              <a:t> </a:t>
            </a:r>
            <a:r>
              <a:rPr lang="en-US" sz="2700" b="1" dirty="0" err="1">
                <a:solidFill>
                  <a:srgbClr val="002060"/>
                </a:solidFill>
                <a:latin typeface="Arial"/>
                <a:cs typeface="Arial"/>
              </a:rPr>
              <a:t>bảo</a:t>
            </a:r>
            <a:r>
              <a:rPr lang="en-US" sz="2700" b="1" dirty="0">
                <a:solidFill>
                  <a:srgbClr val="002060"/>
                </a:solidFill>
                <a:latin typeface="Arial"/>
                <a:cs typeface="Arial"/>
              </a:rPr>
              <a:t> </a:t>
            </a:r>
            <a:r>
              <a:rPr lang="en-US" sz="2700" b="1" dirty="0" err="1">
                <a:solidFill>
                  <a:srgbClr val="002060"/>
                </a:solidFill>
                <a:latin typeface="Arial"/>
                <a:cs typeface="Arial"/>
              </a:rPr>
              <a:t>vệ</a:t>
            </a:r>
            <a:r>
              <a:rPr lang="en-US" sz="2700" b="1" dirty="0">
                <a:solidFill>
                  <a:srgbClr val="002060"/>
                </a:solidFill>
                <a:latin typeface="Arial"/>
                <a:cs typeface="Arial"/>
              </a:rPr>
              <a:t> </a:t>
            </a:r>
            <a:r>
              <a:rPr lang="en-US" sz="2700" b="1" dirty="0" err="1">
                <a:solidFill>
                  <a:srgbClr val="002060"/>
                </a:solidFill>
                <a:latin typeface="Arial"/>
                <a:cs typeface="Arial"/>
              </a:rPr>
              <a:t>mắt</a:t>
            </a:r>
            <a:endParaRPr lang="en-US" sz="2700" dirty="0">
              <a:solidFill>
                <a:srgbClr val="002060"/>
              </a:solidFill>
              <a:latin typeface="Arial"/>
              <a:cs typeface="Arial"/>
            </a:endParaRPr>
          </a:p>
        </p:txBody>
      </p:sp>
      <p:sp>
        <p:nvSpPr>
          <p:cNvPr id="4" name="Content Placeholder 3"/>
          <p:cNvSpPr>
            <a:spLocks noGrp="1"/>
          </p:cNvSpPr>
          <p:nvPr>
            <p:ph sz="quarter" idx="1"/>
          </p:nvPr>
        </p:nvSpPr>
        <p:spPr>
          <a:xfrm>
            <a:off x="433136" y="1944399"/>
            <a:ext cx="11133221" cy="3829982"/>
          </a:xfrm>
        </p:spPr>
        <p:txBody>
          <a:bodyPr>
            <a:noAutofit/>
          </a:bodyPr>
          <a:lstStyle/>
          <a:p>
            <a:pPr algn="just">
              <a:lnSpc>
                <a:spcPct val="120000"/>
              </a:lnSpc>
              <a:spcBef>
                <a:spcPts val="450"/>
              </a:spcBef>
              <a:buFont typeface="Wingdings" panose="05000000000000000000" pitchFamily="2" charset="2"/>
              <a:buChar char="Ø"/>
            </a:pPr>
            <a:r>
              <a:rPr lang="en-US" sz="2100" dirty="0" err="1">
                <a:latin typeface="Arial"/>
                <a:cs typeface="Arial"/>
              </a:rPr>
              <a:t> Tạo</a:t>
            </a:r>
            <a:r>
              <a:rPr lang="en-US" sz="2100" dirty="0">
                <a:latin typeface="Arial"/>
                <a:cs typeface="Arial"/>
              </a:rPr>
              <a:t> </a:t>
            </a:r>
            <a:r>
              <a:rPr lang="en-US" sz="2100" dirty="0" err="1">
                <a:latin typeface="Arial"/>
                <a:cs typeface="Arial"/>
              </a:rPr>
              <a:t>thành</a:t>
            </a:r>
            <a:r>
              <a:rPr lang="en-US" sz="2100" dirty="0">
                <a:latin typeface="Arial"/>
                <a:cs typeface="Arial"/>
              </a:rPr>
              <a:t> </a:t>
            </a:r>
            <a:r>
              <a:rPr lang="en-US" sz="2100" dirty="0" err="1">
                <a:latin typeface="Arial"/>
                <a:cs typeface="Arial"/>
              </a:rPr>
              <a:t>tấm</a:t>
            </a:r>
            <a:r>
              <a:rPr lang="en-US" sz="2100" dirty="0">
                <a:latin typeface="Arial"/>
                <a:cs typeface="Arial"/>
              </a:rPr>
              <a:t> </a:t>
            </a:r>
            <a:r>
              <a:rPr lang="en-US" sz="2100" dirty="0" err="1">
                <a:latin typeface="Arial"/>
                <a:cs typeface="Arial"/>
              </a:rPr>
              <a:t>chắn</a:t>
            </a:r>
            <a:r>
              <a:rPr lang="en-US" sz="2100" dirty="0">
                <a:latin typeface="Arial"/>
                <a:cs typeface="Arial"/>
              </a:rPr>
              <a:t> </a:t>
            </a:r>
            <a:r>
              <a:rPr lang="en-US" sz="2100" dirty="0" err="1">
                <a:latin typeface="Arial"/>
                <a:cs typeface="Arial"/>
              </a:rPr>
              <a:t>mắt</a:t>
            </a:r>
            <a:r>
              <a:rPr lang="en-US" sz="2100" dirty="0">
                <a:latin typeface="Arial"/>
                <a:cs typeface="Arial"/>
              </a:rPr>
              <a:t>/</a:t>
            </a:r>
            <a:r>
              <a:rPr lang="en-US" sz="2100" dirty="0" err="1">
                <a:latin typeface="Arial"/>
                <a:cs typeface="Arial"/>
              </a:rPr>
              <a:t>mặt</a:t>
            </a:r>
            <a:r>
              <a:rPr lang="en-US" sz="2100" dirty="0">
                <a:latin typeface="Arial"/>
                <a:cs typeface="Arial"/>
              </a:rPr>
              <a:t> </a:t>
            </a:r>
            <a:r>
              <a:rPr lang="en-US" sz="2100" dirty="0" err="1">
                <a:latin typeface="Arial"/>
                <a:cs typeface="Arial"/>
              </a:rPr>
              <a:t>khi</a:t>
            </a:r>
            <a:r>
              <a:rPr lang="en-US" sz="2100" dirty="0">
                <a:latin typeface="Arial"/>
                <a:cs typeface="Arial"/>
              </a:rPr>
              <a:t> </a:t>
            </a:r>
            <a:r>
              <a:rPr lang="en-US" sz="2100" dirty="0" err="1">
                <a:latin typeface="Arial"/>
                <a:cs typeface="Arial"/>
              </a:rPr>
              <a:t>thực</a:t>
            </a:r>
            <a:r>
              <a:rPr lang="en-US" sz="2100" dirty="0">
                <a:latin typeface="Arial"/>
                <a:cs typeface="Arial"/>
              </a:rPr>
              <a:t> </a:t>
            </a:r>
            <a:r>
              <a:rPr lang="en-US" sz="2100" dirty="0" err="1">
                <a:latin typeface="Arial"/>
                <a:cs typeface="Arial"/>
              </a:rPr>
              <a:t>hiện</a:t>
            </a:r>
            <a:r>
              <a:rPr lang="en-US" sz="2100" dirty="0">
                <a:latin typeface="Arial"/>
                <a:cs typeface="Arial"/>
              </a:rPr>
              <a:t> </a:t>
            </a:r>
            <a:r>
              <a:rPr lang="en-US" sz="2100" dirty="0" err="1">
                <a:latin typeface="Arial"/>
                <a:cs typeface="Arial"/>
              </a:rPr>
              <a:t>các</a:t>
            </a:r>
            <a:r>
              <a:rPr lang="en-US" sz="2100" dirty="0">
                <a:latin typeface="Arial"/>
                <a:cs typeface="Arial"/>
              </a:rPr>
              <a:t> </a:t>
            </a:r>
            <a:r>
              <a:rPr lang="en-US" sz="2100" dirty="0" err="1">
                <a:latin typeface="Arial"/>
                <a:cs typeface="Arial"/>
              </a:rPr>
              <a:t>hoạt</a:t>
            </a:r>
            <a:r>
              <a:rPr lang="en-US" sz="2100" dirty="0">
                <a:latin typeface="Arial"/>
                <a:cs typeface="Arial"/>
              </a:rPr>
              <a:t> </a:t>
            </a:r>
            <a:r>
              <a:rPr lang="en-US" sz="2100" dirty="0" err="1">
                <a:latin typeface="Arial"/>
                <a:cs typeface="Arial"/>
              </a:rPr>
              <a:t>động</a:t>
            </a:r>
            <a:r>
              <a:rPr lang="en-US" sz="2100" dirty="0">
                <a:latin typeface="Arial"/>
                <a:cs typeface="Arial"/>
              </a:rPr>
              <a:t>, </a:t>
            </a:r>
            <a:r>
              <a:rPr lang="en-US" sz="2100" dirty="0" err="1">
                <a:latin typeface="Arial"/>
                <a:cs typeface="Arial"/>
              </a:rPr>
              <a:t>thủ</a:t>
            </a:r>
            <a:r>
              <a:rPr lang="en-US" sz="2100" dirty="0">
                <a:latin typeface="Arial"/>
                <a:cs typeface="Arial"/>
              </a:rPr>
              <a:t> </a:t>
            </a:r>
            <a:r>
              <a:rPr lang="en-US" sz="2100" dirty="0" err="1">
                <a:latin typeface="Arial"/>
                <a:cs typeface="Arial"/>
              </a:rPr>
              <a:t>thuật</a:t>
            </a:r>
            <a:r>
              <a:rPr lang="en-US" sz="2100" dirty="0">
                <a:latin typeface="Arial"/>
                <a:cs typeface="Arial"/>
              </a:rPr>
              <a:t> </a:t>
            </a:r>
            <a:r>
              <a:rPr lang="en-US" sz="2100" dirty="0" err="1">
                <a:latin typeface="Arial"/>
                <a:cs typeface="Arial"/>
              </a:rPr>
              <a:t>có</a:t>
            </a:r>
            <a:r>
              <a:rPr lang="en-US" sz="2100" dirty="0">
                <a:latin typeface="Arial"/>
                <a:cs typeface="Arial"/>
              </a:rPr>
              <a:t> </a:t>
            </a:r>
            <a:r>
              <a:rPr lang="en-US" sz="2100" dirty="0" err="1">
                <a:latin typeface="Arial"/>
                <a:cs typeface="Arial"/>
              </a:rPr>
              <a:t>thể</a:t>
            </a:r>
            <a:r>
              <a:rPr lang="en-US" sz="2100" dirty="0">
                <a:latin typeface="Arial"/>
                <a:cs typeface="Arial"/>
              </a:rPr>
              <a:t> </a:t>
            </a:r>
            <a:r>
              <a:rPr lang="en-US" sz="2100" dirty="0" err="1">
                <a:latin typeface="Arial"/>
                <a:cs typeface="Arial"/>
              </a:rPr>
              <a:t>văng</a:t>
            </a:r>
            <a:r>
              <a:rPr lang="en-US" sz="2100" dirty="0">
                <a:latin typeface="Arial"/>
                <a:cs typeface="Arial"/>
              </a:rPr>
              <a:t> </a:t>
            </a:r>
            <a:r>
              <a:rPr lang="en-US" sz="2100" dirty="0" err="1">
                <a:latin typeface="Arial"/>
                <a:cs typeface="Arial"/>
              </a:rPr>
              <a:t>bắn</a:t>
            </a:r>
            <a:r>
              <a:rPr lang="en-US" sz="2100" dirty="0">
                <a:latin typeface="Arial"/>
                <a:cs typeface="Arial"/>
              </a:rPr>
              <a:t>, </a:t>
            </a:r>
            <a:r>
              <a:rPr lang="en-US" sz="2100" dirty="0" err="1">
                <a:latin typeface="Arial"/>
                <a:cs typeface="Arial"/>
              </a:rPr>
              <a:t>phun</a:t>
            </a:r>
            <a:r>
              <a:rPr lang="en-US" sz="2100" dirty="0">
                <a:latin typeface="Arial"/>
                <a:cs typeface="Arial"/>
              </a:rPr>
              <a:t> </a:t>
            </a:r>
            <a:r>
              <a:rPr lang="en-US" sz="2100" dirty="0" err="1">
                <a:latin typeface="Arial"/>
                <a:cs typeface="Arial"/>
              </a:rPr>
              <a:t>trào</a:t>
            </a:r>
            <a:r>
              <a:rPr lang="en-US" sz="2100" dirty="0">
                <a:latin typeface="Arial"/>
                <a:cs typeface="Arial"/>
              </a:rPr>
              <a:t> </a:t>
            </a:r>
            <a:r>
              <a:rPr lang="en-US" sz="2100" dirty="0" err="1">
                <a:latin typeface="Arial"/>
                <a:cs typeface="Arial"/>
              </a:rPr>
              <a:t>máu</a:t>
            </a:r>
            <a:r>
              <a:rPr lang="en-US" sz="2100" dirty="0">
                <a:latin typeface="Arial"/>
                <a:cs typeface="Arial"/>
              </a:rPr>
              <a:t>, </a:t>
            </a:r>
            <a:r>
              <a:rPr lang="en-US" sz="2100" dirty="0" err="1">
                <a:latin typeface="Arial"/>
                <a:cs typeface="Arial"/>
              </a:rPr>
              <a:t>dịch</a:t>
            </a:r>
            <a:r>
              <a:rPr lang="en-US" sz="2100" dirty="0">
                <a:latin typeface="Arial"/>
                <a:cs typeface="Arial"/>
              </a:rPr>
              <a:t> c</a:t>
            </a:r>
            <a:r>
              <a:rPr lang="vi-VN" sz="2100" dirty="0">
                <a:latin typeface="Arial"/>
                <a:cs typeface="Arial"/>
              </a:rPr>
              <a:t>ơ</a:t>
            </a:r>
            <a:r>
              <a:rPr lang="en-US" sz="2100" dirty="0">
                <a:latin typeface="Arial"/>
                <a:cs typeface="Arial"/>
              </a:rPr>
              <a:t> </a:t>
            </a:r>
            <a:r>
              <a:rPr lang="en-US" sz="2100" dirty="0" err="1">
                <a:latin typeface="Arial"/>
                <a:cs typeface="Arial"/>
              </a:rPr>
              <a:t>thể</a:t>
            </a:r>
            <a:r>
              <a:rPr lang="en-US" sz="2100" dirty="0">
                <a:latin typeface="Arial"/>
                <a:cs typeface="Arial"/>
              </a:rPr>
              <a:t>, </a:t>
            </a:r>
            <a:r>
              <a:rPr lang="en-US" sz="2100" dirty="0" err="1">
                <a:latin typeface="Arial"/>
                <a:cs typeface="Arial"/>
              </a:rPr>
              <a:t>hoặc</a:t>
            </a:r>
            <a:r>
              <a:rPr lang="en-US" sz="2100" dirty="0">
                <a:latin typeface="Arial"/>
                <a:cs typeface="Arial"/>
              </a:rPr>
              <a:t> </a:t>
            </a:r>
            <a:r>
              <a:rPr lang="en-US" sz="2100" dirty="0" err="1">
                <a:latin typeface="Arial"/>
                <a:cs typeface="Arial"/>
              </a:rPr>
              <a:t>hóa</a:t>
            </a:r>
            <a:r>
              <a:rPr lang="en-US" sz="2100" dirty="0">
                <a:latin typeface="Arial"/>
                <a:cs typeface="Arial"/>
              </a:rPr>
              <a:t> </a:t>
            </a:r>
            <a:r>
              <a:rPr lang="en-US" sz="2100" dirty="0" err="1">
                <a:latin typeface="Arial"/>
                <a:cs typeface="Arial"/>
              </a:rPr>
              <a:t>chất</a:t>
            </a:r>
            <a:r>
              <a:rPr lang="en-US" sz="2100" dirty="0">
                <a:latin typeface="Arial"/>
                <a:cs typeface="Arial"/>
              </a:rPr>
              <a:t> (</a:t>
            </a:r>
            <a:r>
              <a:rPr lang="en-US" sz="2100" dirty="0" err="1">
                <a:latin typeface="Arial"/>
                <a:cs typeface="Arial"/>
              </a:rPr>
              <a:t>chất</a:t>
            </a:r>
            <a:r>
              <a:rPr lang="en-US" sz="2100" dirty="0">
                <a:latin typeface="Arial"/>
                <a:cs typeface="Arial"/>
              </a:rPr>
              <a:t> </a:t>
            </a:r>
            <a:r>
              <a:rPr lang="en-US" sz="2100" dirty="0" err="1">
                <a:latin typeface="Arial"/>
                <a:cs typeface="Arial"/>
              </a:rPr>
              <a:t>tẩy</a:t>
            </a:r>
            <a:r>
              <a:rPr lang="en-US" sz="2100" dirty="0">
                <a:latin typeface="Arial"/>
                <a:cs typeface="Arial"/>
              </a:rPr>
              <a:t> </a:t>
            </a:r>
            <a:r>
              <a:rPr lang="en-US" sz="2100" dirty="0" err="1">
                <a:latin typeface="Arial"/>
                <a:cs typeface="Arial"/>
              </a:rPr>
              <a:t>rửa</a:t>
            </a:r>
            <a:r>
              <a:rPr lang="en-US" sz="2100" dirty="0">
                <a:latin typeface="Arial"/>
                <a:cs typeface="Arial"/>
              </a:rPr>
              <a:t>, </a:t>
            </a:r>
            <a:r>
              <a:rPr lang="en-US" sz="2100" dirty="0" err="1">
                <a:latin typeface="Arial"/>
                <a:cs typeface="Arial"/>
              </a:rPr>
              <a:t>diệt</a:t>
            </a:r>
            <a:r>
              <a:rPr lang="en-US" sz="2100" dirty="0">
                <a:latin typeface="Arial"/>
                <a:cs typeface="Arial"/>
              </a:rPr>
              <a:t> </a:t>
            </a:r>
            <a:r>
              <a:rPr lang="en-US" sz="2100" dirty="0" err="1">
                <a:latin typeface="Arial"/>
                <a:cs typeface="Arial"/>
              </a:rPr>
              <a:t>khuẩn</a:t>
            </a:r>
            <a:r>
              <a:rPr lang="en-US" sz="2100" dirty="0">
                <a:latin typeface="Arial"/>
                <a:cs typeface="Arial"/>
              </a:rPr>
              <a:t>)</a:t>
            </a:r>
            <a:endParaRPr lang="en-US" altLang="en-US" sz="2100" dirty="0">
              <a:latin typeface="Arial"/>
              <a:cs typeface="Arial"/>
            </a:endParaRPr>
          </a:p>
          <a:p>
            <a:pPr algn="just">
              <a:lnSpc>
                <a:spcPct val="120000"/>
              </a:lnSpc>
              <a:spcBef>
                <a:spcPts val="450"/>
              </a:spcBef>
              <a:buFont typeface="Wingdings" panose="05000000000000000000" pitchFamily="2" charset="2"/>
              <a:buChar char="Ø"/>
            </a:pPr>
            <a:r>
              <a:rPr lang="en-US" sz="2100" dirty="0">
                <a:latin typeface="Arial"/>
                <a:cs typeface="Arial"/>
              </a:rPr>
              <a:t> Bao </a:t>
            </a:r>
            <a:r>
              <a:rPr lang="en-US" sz="2100" dirty="0" err="1">
                <a:latin typeface="Arial"/>
                <a:cs typeface="Arial"/>
              </a:rPr>
              <a:t>gồm</a:t>
            </a:r>
            <a:r>
              <a:rPr lang="en-US" sz="2100" dirty="0">
                <a:latin typeface="Arial"/>
                <a:cs typeface="Arial"/>
              </a:rPr>
              <a:t>:</a:t>
            </a:r>
          </a:p>
          <a:p>
            <a:pPr lvl="1" algn="just">
              <a:lnSpc>
                <a:spcPct val="120000"/>
              </a:lnSpc>
              <a:spcBef>
                <a:spcPts val="450"/>
              </a:spcBef>
              <a:buFont typeface="Arial" panose="020B0604020202020204" pitchFamily="34" charset="0"/>
              <a:buChar char="•"/>
            </a:pPr>
            <a:r>
              <a:rPr lang="en-US" sz="2100" dirty="0" err="1">
                <a:latin typeface="Arial"/>
                <a:cs typeface="Arial"/>
              </a:rPr>
              <a:t>Kính</a:t>
            </a:r>
            <a:r>
              <a:rPr lang="en-US" sz="2100" dirty="0">
                <a:latin typeface="Arial"/>
                <a:cs typeface="Arial"/>
              </a:rPr>
              <a:t> </a:t>
            </a:r>
            <a:r>
              <a:rPr lang="en-US" sz="2100" dirty="0" err="1">
                <a:latin typeface="Arial"/>
                <a:cs typeface="Arial"/>
              </a:rPr>
              <a:t>bảo</a:t>
            </a:r>
            <a:r>
              <a:rPr lang="en-US" sz="2100" dirty="0">
                <a:latin typeface="Arial"/>
                <a:cs typeface="Arial"/>
              </a:rPr>
              <a:t> </a:t>
            </a:r>
            <a:r>
              <a:rPr lang="en-US" sz="2100" dirty="0" err="1">
                <a:latin typeface="Arial"/>
                <a:cs typeface="Arial"/>
              </a:rPr>
              <a:t>vệ</a:t>
            </a:r>
            <a:r>
              <a:rPr lang="en-US" sz="2100" dirty="0">
                <a:latin typeface="Arial"/>
                <a:cs typeface="Arial"/>
              </a:rPr>
              <a:t> </a:t>
            </a:r>
            <a:r>
              <a:rPr lang="en-US" sz="2100" dirty="0" err="1">
                <a:latin typeface="Arial"/>
                <a:cs typeface="Arial"/>
              </a:rPr>
              <a:t>mắt</a:t>
            </a:r>
            <a:r>
              <a:rPr lang="en-US" sz="2100" dirty="0">
                <a:latin typeface="Arial"/>
                <a:cs typeface="Arial"/>
              </a:rPr>
              <a:t>: th</a:t>
            </a:r>
            <a:r>
              <a:rPr lang="vi-VN" sz="2100" dirty="0">
                <a:latin typeface="Arial"/>
                <a:cs typeface="Arial"/>
              </a:rPr>
              <a:t>ư</a:t>
            </a:r>
            <a:r>
              <a:rPr lang="en-US" sz="2100" dirty="0" err="1">
                <a:latin typeface="Arial"/>
                <a:cs typeface="Arial"/>
              </a:rPr>
              <a:t>ờng</a:t>
            </a:r>
            <a:r>
              <a:rPr lang="en-US" sz="2100" dirty="0">
                <a:latin typeface="Arial"/>
                <a:cs typeface="Arial"/>
              </a:rPr>
              <a:t> </a:t>
            </a:r>
            <a:r>
              <a:rPr lang="en-US" sz="2100" dirty="0" err="1">
                <a:latin typeface="Arial"/>
                <a:cs typeface="Arial"/>
              </a:rPr>
              <a:t>có</a:t>
            </a:r>
            <a:r>
              <a:rPr lang="en-US" sz="2100" dirty="0">
                <a:latin typeface="Arial"/>
                <a:cs typeface="Arial"/>
              </a:rPr>
              <a:t> </a:t>
            </a:r>
            <a:r>
              <a:rPr lang="en-US" sz="2100" dirty="0" err="1">
                <a:latin typeface="Arial"/>
                <a:cs typeface="Arial"/>
              </a:rPr>
              <a:t>thể</a:t>
            </a:r>
            <a:r>
              <a:rPr lang="en-US" sz="2100" dirty="0">
                <a:latin typeface="Arial"/>
                <a:cs typeface="Arial"/>
              </a:rPr>
              <a:t> </a:t>
            </a:r>
            <a:r>
              <a:rPr lang="en-US" sz="2100" dirty="0" err="1">
                <a:latin typeface="Arial"/>
                <a:cs typeface="Arial"/>
              </a:rPr>
              <a:t>tiệt</a:t>
            </a:r>
            <a:r>
              <a:rPr lang="en-US" sz="2100" dirty="0">
                <a:latin typeface="Arial"/>
                <a:cs typeface="Arial"/>
              </a:rPr>
              <a:t> </a:t>
            </a:r>
            <a:r>
              <a:rPr lang="en-US" sz="2100" dirty="0" err="1">
                <a:latin typeface="Arial"/>
                <a:cs typeface="Arial"/>
              </a:rPr>
              <a:t>khuẩn</a:t>
            </a:r>
            <a:r>
              <a:rPr lang="en-US" sz="2100" dirty="0">
                <a:latin typeface="Arial"/>
                <a:cs typeface="Arial"/>
              </a:rPr>
              <a:t> và </a:t>
            </a:r>
            <a:r>
              <a:rPr lang="en-US" sz="2100" dirty="0" err="1">
                <a:latin typeface="Arial"/>
                <a:cs typeface="Arial"/>
              </a:rPr>
              <a:t>sử</a:t>
            </a:r>
            <a:r>
              <a:rPr lang="en-US" sz="2100" dirty="0">
                <a:latin typeface="Arial"/>
                <a:cs typeface="Arial"/>
              </a:rPr>
              <a:t> </a:t>
            </a:r>
            <a:r>
              <a:rPr lang="en-US" sz="2100" dirty="0" err="1">
                <a:latin typeface="Arial"/>
                <a:cs typeface="Arial"/>
              </a:rPr>
              <a:t>dụng</a:t>
            </a:r>
            <a:r>
              <a:rPr lang="en-US" sz="2100" dirty="0">
                <a:latin typeface="Arial"/>
                <a:cs typeface="Arial"/>
              </a:rPr>
              <a:t> </a:t>
            </a:r>
            <a:r>
              <a:rPr lang="en-US" sz="2100" dirty="0" err="1">
                <a:latin typeface="Arial"/>
                <a:cs typeface="Arial"/>
              </a:rPr>
              <a:t>lại</a:t>
            </a:r>
            <a:endParaRPr lang="en-US" sz="2100" dirty="0">
              <a:latin typeface="Arial"/>
              <a:cs typeface="Arial"/>
            </a:endParaRPr>
          </a:p>
          <a:p>
            <a:pPr lvl="1" algn="just">
              <a:lnSpc>
                <a:spcPct val="120000"/>
              </a:lnSpc>
              <a:spcBef>
                <a:spcPts val="450"/>
              </a:spcBef>
              <a:buFont typeface="Arial" panose="020B0604020202020204" pitchFamily="34" charset="0"/>
              <a:buChar char="•"/>
            </a:pPr>
            <a:r>
              <a:rPr lang="en-US" sz="2100" dirty="0" err="1">
                <a:latin typeface="Arial"/>
                <a:cs typeface="Arial"/>
              </a:rPr>
              <a:t>Tấm</a:t>
            </a:r>
            <a:r>
              <a:rPr lang="en-US" sz="2100" dirty="0">
                <a:latin typeface="Arial"/>
                <a:cs typeface="Arial"/>
              </a:rPr>
              <a:t> </a:t>
            </a:r>
            <a:r>
              <a:rPr lang="en-US" sz="2100" dirty="0" err="1">
                <a:latin typeface="Arial"/>
                <a:cs typeface="Arial"/>
              </a:rPr>
              <a:t>che</a:t>
            </a:r>
            <a:r>
              <a:rPr lang="en-US" sz="2100" dirty="0">
                <a:latin typeface="Arial"/>
                <a:cs typeface="Arial"/>
              </a:rPr>
              <a:t> </a:t>
            </a:r>
            <a:r>
              <a:rPr lang="en-US" sz="2100" dirty="0" err="1">
                <a:latin typeface="Arial"/>
                <a:cs typeface="Arial"/>
              </a:rPr>
              <a:t>mặt</a:t>
            </a:r>
            <a:r>
              <a:rPr lang="en-US" sz="2100" dirty="0">
                <a:latin typeface="Arial"/>
                <a:cs typeface="Arial"/>
              </a:rPr>
              <a:t>: th</a:t>
            </a:r>
            <a:r>
              <a:rPr lang="vi-VN" sz="2100" dirty="0">
                <a:latin typeface="Arial"/>
                <a:cs typeface="Arial"/>
              </a:rPr>
              <a:t>ư</a:t>
            </a:r>
            <a:r>
              <a:rPr lang="en-US" sz="2100" dirty="0" err="1">
                <a:latin typeface="Arial"/>
                <a:cs typeface="Arial"/>
              </a:rPr>
              <a:t>ờng</a:t>
            </a:r>
            <a:r>
              <a:rPr lang="en-US" sz="2100" dirty="0">
                <a:latin typeface="Arial"/>
                <a:cs typeface="Arial"/>
              </a:rPr>
              <a:t> </a:t>
            </a:r>
            <a:r>
              <a:rPr lang="en-US" sz="2100" dirty="0" err="1">
                <a:latin typeface="Arial"/>
                <a:cs typeface="Arial"/>
              </a:rPr>
              <a:t>dùng</a:t>
            </a:r>
            <a:r>
              <a:rPr lang="en-US" sz="2100" dirty="0">
                <a:latin typeface="Arial"/>
                <a:cs typeface="Arial"/>
              </a:rPr>
              <a:t> </a:t>
            </a:r>
            <a:r>
              <a:rPr lang="en-US" sz="2100" dirty="0" err="1">
                <a:latin typeface="Arial"/>
                <a:cs typeface="Arial"/>
              </a:rPr>
              <a:t>một</a:t>
            </a:r>
            <a:r>
              <a:rPr lang="en-US" sz="2100" dirty="0">
                <a:latin typeface="Arial"/>
                <a:cs typeface="Arial"/>
              </a:rPr>
              <a:t> </a:t>
            </a:r>
            <a:r>
              <a:rPr lang="en-US" sz="2100" dirty="0" err="1">
                <a:latin typeface="Arial"/>
                <a:cs typeface="Arial"/>
              </a:rPr>
              <a:t>lần</a:t>
            </a:r>
            <a:endParaRPr lang="en-US" sz="2100" dirty="0">
              <a:latin typeface="Arial"/>
              <a:cs typeface="Arial"/>
            </a:endParaRPr>
          </a:p>
        </p:txBody>
      </p:sp>
      <p:sp>
        <p:nvSpPr>
          <p:cNvPr id="5" name="object 7">
            <a:extLst>
              <a:ext uri="{FF2B5EF4-FFF2-40B4-BE49-F238E27FC236}">
                <a16:creationId xmlns:a16="http://schemas.microsoft.com/office/drawing/2014/main" xmlns="" id="{9EDC9F6F-A1EB-1D43-8D31-5A6C4B2D294C}"/>
              </a:ext>
            </a:extLst>
          </p:cNvPr>
          <p:cNvSpPr>
            <a:spLocks noChangeArrowheads="1"/>
          </p:cNvSpPr>
          <p:nvPr/>
        </p:nvSpPr>
        <p:spPr bwMode="auto">
          <a:xfrm>
            <a:off x="675410" y="1175760"/>
            <a:ext cx="10108276" cy="99752"/>
          </a:xfrm>
          <a:custGeom>
            <a:avLst/>
            <a:gdLst>
              <a:gd name="T0" fmla="*/ 0 w 7010400"/>
              <a:gd name="T1" fmla="*/ 7010400 w 7010400"/>
            </a:gdLst>
            <a:ahLst/>
            <a:cxnLst>
              <a:cxn ang="0">
                <a:pos x="0" y="0"/>
              </a:cxn>
              <a:cxn ang="0">
                <a:pos x="7010400" y="0"/>
              </a:cxn>
            </a:cxnLst>
            <a:rect l="T0" t="0" r="T1" b="0"/>
            <a:pathLst>
              <a:path w="7010400">
                <a:moveTo>
                  <a:pt x="0" y="0"/>
                </a:moveTo>
                <a:lnTo>
                  <a:pt x="7010400" y="0"/>
                </a:lnTo>
              </a:path>
            </a:pathLst>
          </a:custGeom>
          <a:noFill/>
          <a:ln w="28575">
            <a:solidFill>
              <a:srgbClr val="000066"/>
            </a:solidFill>
            <a:miter lim="800000"/>
            <a:headEnd/>
            <a:tailEnd/>
          </a:ln>
        </p:spPr>
        <p:txBody>
          <a:bodyPr lIns="0" tIns="0" rIns="0" bIns="0"/>
          <a:lstStyle/>
          <a:p>
            <a:endParaRPr lang="en-US" sz="1350"/>
          </a:p>
        </p:txBody>
      </p:sp>
      <p:pic>
        <p:nvPicPr>
          <p:cNvPr id="6" name="Picture 3">
            <a:extLst>
              <a:ext uri="{FF2B5EF4-FFF2-40B4-BE49-F238E27FC236}">
                <a16:creationId xmlns:a16="http://schemas.microsoft.com/office/drawing/2014/main" xmlns="" id="{F2633A03-044A-1745-8790-D4EACCE174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6935" y="3381926"/>
            <a:ext cx="1810940" cy="7570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object 7">
            <a:extLst>
              <a:ext uri="{FF2B5EF4-FFF2-40B4-BE49-F238E27FC236}">
                <a16:creationId xmlns:a16="http://schemas.microsoft.com/office/drawing/2014/main" xmlns="" id="{EE82A0C6-C01F-1146-9F7F-B732ED9BFB0C}"/>
              </a:ext>
            </a:extLst>
          </p:cNvPr>
          <p:cNvSpPr/>
          <p:nvPr/>
        </p:nvSpPr>
        <p:spPr>
          <a:xfrm>
            <a:off x="6394110" y="4002192"/>
            <a:ext cx="2044040" cy="1349935"/>
          </a:xfrm>
          <a:prstGeom prst="rect">
            <a:avLst/>
          </a:prstGeom>
          <a:blipFill>
            <a:blip r:embed="rId4" cstate="print"/>
            <a:stretch>
              <a:fillRect/>
            </a:stretch>
          </a:blipFill>
        </p:spPr>
        <p:txBody>
          <a:bodyPr wrap="square" lIns="0" tIns="0" rIns="0" bIns="0" rtlCol="0"/>
          <a:lstStyle/>
          <a:p>
            <a:endParaRPr sz="1013"/>
          </a:p>
        </p:txBody>
      </p:sp>
    </p:spTree>
    <p:extLst>
      <p:ext uri="{BB962C8B-B14F-4D97-AF65-F5344CB8AC3E}">
        <p14:creationId xmlns:p14="http://schemas.microsoft.com/office/powerpoint/2010/main" val="1026708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xmlns="" id="{B13D0D31-D98E-AD4B-B192-6E4F6EAB5780}"/>
              </a:ext>
            </a:extLst>
          </p:cNvPr>
          <p:cNvSpPr>
            <a:spLocks noGrp="1" noChangeArrowheads="1"/>
          </p:cNvSpPr>
          <p:nvPr>
            <p:ph type="title"/>
          </p:nvPr>
        </p:nvSpPr>
        <p:spPr>
          <a:xfrm>
            <a:off x="1085027" y="435553"/>
            <a:ext cx="8540667" cy="419696"/>
          </a:xfrm>
        </p:spPr>
        <p:txBody>
          <a:bodyPr>
            <a:noAutofit/>
          </a:bodyPr>
          <a:lstStyle/>
          <a:p>
            <a:pPr>
              <a:lnSpc>
                <a:spcPct val="95000"/>
              </a:lnSpc>
            </a:pPr>
            <a:r>
              <a:rPr lang="en-US" altLang="en-US" sz="2700" b="1" dirty="0" err="1">
                <a:solidFill>
                  <a:srgbClr val="002060"/>
                </a:solidFill>
                <a:latin typeface="Arial"/>
                <a:cs typeface="Arial"/>
              </a:rPr>
              <a:t>Đeo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kính</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bảo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vệ</a:t>
            </a:r>
            <a:r>
              <a:rPr lang="en-US" altLang="en-US" sz="2700" b="1" dirty="0">
                <a:solidFill>
                  <a:srgbClr val="002060"/>
                </a:solidFill>
                <a:latin typeface="Arial"/>
                <a:cs typeface="Arial"/>
              </a:rPr>
              <a:t> và </a:t>
            </a:r>
            <a:r>
              <a:rPr lang="en-US" altLang="en-US" sz="2700" b="1" dirty="0" err="1">
                <a:solidFill>
                  <a:srgbClr val="002060"/>
                </a:solidFill>
                <a:latin typeface="Arial"/>
                <a:cs typeface="Arial"/>
              </a:rPr>
              <a:t>tấm</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che</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mặt</a:t>
            </a:r>
            <a:r>
              <a:rPr lang="en-US" altLang="en-US" sz="2700" b="1" dirty="0">
                <a:solidFill>
                  <a:srgbClr val="002060"/>
                </a:solidFill>
                <a:latin typeface="Arial"/>
                <a:cs typeface="Arial"/>
              </a:rPr>
              <a:t> </a:t>
            </a:r>
          </a:p>
        </p:txBody>
      </p:sp>
      <p:sp>
        <p:nvSpPr>
          <p:cNvPr id="171010" name="Rectangle 3">
            <a:extLst>
              <a:ext uri="{FF2B5EF4-FFF2-40B4-BE49-F238E27FC236}">
                <a16:creationId xmlns:a16="http://schemas.microsoft.com/office/drawing/2014/main" xmlns="" id="{55A012C5-76A9-5540-BCF2-464E57F114EB}"/>
              </a:ext>
            </a:extLst>
          </p:cNvPr>
          <p:cNvSpPr>
            <a:spLocks noChangeArrowheads="1"/>
          </p:cNvSpPr>
          <p:nvPr/>
        </p:nvSpPr>
        <p:spPr bwMode="auto">
          <a:xfrm>
            <a:off x="689811" y="1944644"/>
            <a:ext cx="10812379" cy="1186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30000"/>
              </a:spcBef>
              <a:buClr>
                <a:schemeClr val="tx1"/>
              </a:buClr>
            </a:pPr>
            <a:r>
              <a:rPr lang="en-US" altLang="en-US" sz="2100" dirty="0" err="1">
                <a:latin typeface="Arial"/>
                <a:cs typeface="Arial"/>
              </a:rPr>
              <a:t>Đeo</a:t>
            </a:r>
            <a:r>
              <a:rPr lang="en-US" altLang="en-US" sz="2100" dirty="0">
                <a:latin typeface="Arial"/>
                <a:cs typeface="Arial"/>
              </a:rPr>
              <a:t> </a:t>
            </a:r>
            <a:r>
              <a:rPr lang="en-US" altLang="en-US" sz="2100" dirty="0" err="1">
                <a:latin typeface="Arial"/>
                <a:cs typeface="Arial"/>
              </a:rPr>
              <a:t>kính</a:t>
            </a:r>
            <a:r>
              <a:rPr lang="en-US" altLang="en-US" sz="2100" dirty="0">
                <a:latin typeface="Arial"/>
                <a:cs typeface="Arial"/>
              </a:rPr>
              <a:t> </a:t>
            </a:r>
            <a:r>
              <a:rPr lang="en-US" altLang="en-US" sz="2100" dirty="0" err="1">
                <a:latin typeface="Arial"/>
                <a:cs typeface="Arial"/>
              </a:rPr>
              <a:t>hoặc</a:t>
            </a:r>
            <a:r>
              <a:rPr lang="en-US" altLang="en-US" sz="2100" dirty="0">
                <a:latin typeface="Arial"/>
                <a:cs typeface="Arial"/>
              </a:rPr>
              <a:t> </a:t>
            </a:r>
            <a:r>
              <a:rPr lang="en-US" altLang="en-US" sz="2100" dirty="0" err="1">
                <a:latin typeface="Arial"/>
                <a:cs typeface="Arial"/>
              </a:rPr>
              <a:t>mặt</a:t>
            </a:r>
            <a:r>
              <a:rPr lang="en-US" altLang="en-US" sz="2100" dirty="0">
                <a:latin typeface="Arial"/>
                <a:cs typeface="Arial"/>
              </a:rPr>
              <a:t> </a:t>
            </a:r>
            <a:r>
              <a:rPr lang="en-US" altLang="en-US" sz="2100" dirty="0" err="1">
                <a:latin typeface="Arial"/>
                <a:cs typeface="Arial"/>
              </a:rPr>
              <a:t>nạ</a:t>
            </a:r>
            <a:r>
              <a:rPr lang="en-US" altLang="en-US" sz="2100" dirty="0">
                <a:latin typeface="Arial"/>
                <a:cs typeface="Arial"/>
              </a:rPr>
              <a:t> </a:t>
            </a:r>
            <a:r>
              <a:rPr lang="en-US" altLang="en-US" sz="2100" dirty="0" err="1">
                <a:latin typeface="Arial"/>
                <a:cs typeface="Arial"/>
              </a:rPr>
              <a:t>che</a:t>
            </a:r>
            <a:r>
              <a:rPr lang="en-US" altLang="en-US" sz="2100" dirty="0">
                <a:latin typeface="Arial"/>
                <a:cs typeface="Arial"/>
              </a:rPr>
              <a:t> </a:t>
            </a:r>
            <a:r>
              <a:rPr lang="en-US" altLang="en-US" sz="2100" dirty="0" err="1">
                <a:latin typeface="Arial"/>
                <a:cs typeface="Arial"/>
              </a:rPr>
              <a:t>mặt</a:t>
            </a:r>
            <a:r>
              <a:rPr lang="en-US" altLang="en-US" sz="2100" dirty="0">
                <a:latin typeface="Arial"/>
                <a:cs typeface="Arial"/>
              </a:rPr>
              <a:t> </a:t>
            </a:r>
          </a:p>
          <a:p>
            <a:pPr eaLnBrk="1" hangingPunct="1">
              <a:lnSpc>
                <a:spcPct val="150000"/>
              </a:lnSpc>
              <a:spcBef>
                <a:spcPct val="30000"/>
              </a:spcBef>
              <a:buClr>
                <a:schemeClr val="tx1"/>
              </a:buClr>
            </a:pPr>
            <a:r>
              <a:rPr lang="en-US" altLang="en-US" sz="2100" dirty="0" err="1">
                <a:latin typeface="Arial"/>
                <a:cs typeface="Arial"/>
              </a:rPr>
              <a:t>Điều</a:t>
            </a:r>
            <a:r>
              <a:rPr lang="en-US" altLang="en-US" sz="2100" dirty="0">
                <a:latin typeface="Arial"/>
                <a:cs typeface="Arial"/>
              </a:rPr>
              <a:t> </a:t>
            </a:r>
            <a:r>
              <a:rPr lang="en-US" altLang="en-US" sz="2100" dirty="0" err="1">
                <a:latin typeface="Arial"/>
                <a:cs typeface="Arial"/>
              </a:rPr>
              <a:t>chỉnh</a:t>
            </a:r>
            <a:r>
              <a:rPr lang="en-US" altLang="en-US" sz="2100" dirty="0">
                <a:latin typeface="Arial"/>
                <a:cs typeface="Arial"/>
              </a:rPr>
              <a:t> </a:t>
            </a:r>
            <a:r>
              <a:rPr lang="en-US" altLang="en-US" sz="2100" dirty="0" err="1">
                <a:latin typeface="Arial"/>
                <a:cs typeface="Arial"/>
              </a:rPr>
              <a:t>để</a:t>
            </a:r>
            <a:r>
              <a:rPr lang="en-US" altLang="en-US" sz="2100" dirty="0">
                <a:latin typeface="Arial"/>
                <a:cs typeface="Arial"/>
              </a:rPr>
              <a:t> </a:t>
            </a:r>
            <a:r>
              <a:rPr lang="en-US" altLang="en-US" sz="2100" dirty="0" err="1">
                <a:latin typeface="Arial"/>
                <a:cs typeface="Arial"/>
              </a:rPr>
              <a:t>kính</a:t>
            </a:r>
            <a:r>
              <a:rPr lang="en-US" altLang="en-US" sz="2100" dirty="0">
                <a:latin typeface="Arial"/>
                <a:cs typeface="Arial"/>
              </a:rPr>
              <a:t>/</a:t>
            </a:r>
            <a:r>
              <a:rPr lang="en-US" altLang="en-US" sz="2100" dirty="0" err="1">
                <a:latin typeface="Arial"/>
                <a:cs typeface="Arial"/>
              </a:rPr>
              <a:t>mặt</a:t>
            </a:r>
            <a:r>
              <a:rPr lang="en-US" altLang="en-US" sz="2100" dirty="0">
                <a:latin typeface="Arial"/>
                <a:cs typeface="Arial"/>
              </a:rPr>
              <a:t> </a:t>
            </a:r>
            <a:r>
              <a:rPr lang="en-US" altLang="en-US" sz="2100" dirty="0" err="1">
                <a:latin typeface="Arial"/>
                <a:cs typeface="Arial"/>
              </a:rPr>
              <a:t>nạ</a:t>
            </a:r>
            <a:r>
              <a:rPr lang="en-US" altLang="en-US" sz="2100" dirty="0">
                <a:latin typeface="Arial"/>
                <a:cs typeface="Arial"/>
              </a:rPr>
              <a:t> </a:t>
            </a:r>
            <a:r>
              <a:rPr lang="en-US" altLang="en-US" sz="2100" dirty="0" err="1">
                <a:latin typeface="Arial"/>
                <a:cs typeface="Arial"/>
              </a:rPr>
              <a:t>vừa</a:t>
            </a:r>
            <a:r>
              <a:rPr lang="en-US" altLang="en-US" sz="2100" dirty="0">
                <a:latin typeface="Arial"/>
                <a:cs typeface="Arial"/>
              </a:rPr>
              <a:t> </a:t>
            </a:r>
            <a:r>
              <a:rPr lang="en-US" altLang="en-US" sz="2100" dirty="0" err="1">
                <a:latin typeface="Arial"/>
                <a:cs typeface="Arial"/>
              </a:rPr>
              <a:t>kít</a:t>
            </a:r>
            <a:r>
              <a:rPr lang="en-US" altLang="en-US" sz="2100" dirty="0">
                <a:latin typeface="Arial"/>
                <a:cs typeface="Arial"/>
              </a:rPr>
              <a:t>, và ko </a:t>
            </a:r>
            <a:r>
              <a:rPr lang="en-US" altLang="en-US" sz="2100" dirty="0" err="1">
                <a:latin typeface="Arial"/>
                <a:cs typeface="Arial"/>
              </a:rPr>
              <a:t>bị</a:t>
            </a:r>
            <a:r>
              <a:rPr lang="en-US" altLang="en-US" sz="2100" dirty="0">
                <a:latin typeface="Arial"/>
                <a:cs typeface="Arial"/>
              </a:rPr>
              <a:t> r</a:t>
            </a:r>
            <a:r>
              <a:rPr lang="vi-VN" altLang="en-US" sz="2100" dirty="0">
                <a:latin typeface="Arial"/>
                <a:cs typeface="Arial"/>
              </a:rPr>
              <a:t>ơ</a:t>
            </a:r>
            <a:r>
              <a:rPr lang="en-US" altLang="en-US" sz="2100" dirty="0">
                <a:latin typeface="Arial"/>
                <a:cs typeface="Arial"/>
              </a:rPr>
              <a:t>i ra </a:t>
            </a:r>
            <a:r>
              <a:rPr lang="en-US" altLang="en-US" sz="2100" dirty="0" err="1">
                <a:latin typeface="Arial"/>
                <a:cs typeface="Arial"/>
              </a:rPr>
              <a:t>khi</a:t>
            </a:r>
            <a:r>
              <a:rPr lang="en-US" altLang="en-US" sz="2100" dirty="0">
                <a:latin typeface="Arial"/>
                <a:cs typeface="Arial"/>
              </a:rPr>
              <a:t> </a:t>
            </a:r>
            <a:r>
              <a:rPr lang="en-US" altLang="en-US" sz="2100" dirty="0" err="1">
                <a:latin typeface="Arial"/>
                <a:cs typeface="Arial"/>
              </a:rPr>
              <a:t>vận</a:t>
            </a:r>
            <a:r>
              <a:rPr lang="en-US" altLang="en-US" sz="2100" dirty="0">
                <a:latin typeface="Arial"/>
                <a:cs typeface="Arial"/>
              </a:rPr>
              <a:t> </a:t>
            </a:r>
            <a:r>
              <a:rPr lang="en-US" altLang="en-US" sz="2100" dirty="0" err="1">
                <a:latin typeface="Arial"/>
                <a:cs typeface="Arial"/>
              </a:rPr>
              <a:t>động</a:t>
            </a:r>
            <a:r>
              <a:rPr lang="en-US" altLang="en-US" sz="2100" dirty="0">
                <a:latin typeface="Arial"/>
                <a:cs typeface="Arial"/>
              </a:rPr>
              <a:t>.</a:t>
            </a:r>
          </a:p>
        </p:txBody>
      </p:sp>
      <p:pic>
        <p:nvPicPr>
          <p:cNvPr id="5" name="Picture 4">
            <a:extLst>
              <a:ext uri="{FF2B5EF4-FFF2-40B4-BE49-F238E27FC236}">
                <a16:creationId xmlns:a16="http://schemas.microsoft.com/office/drawing/2014/main" xmlns="" id="{E1E3035A-88BA-4CFE-B604-1EDE79ED287A}"/>
              </a:ext>
            </a:extLst>
          </p:cNvPr>
          <p:cNvPicPr>
            <a:picLocks noChangeAspect="1"/>
          </p:cNvPicPr>
          <p:nvPr/>
        </p:nvPicPr>
        <p:blipFill rotWithShape="1">
          <a:blip r:embed="rId3">
            <a:extLst>
              <a:ext uri="{28A0092B-C50C-407E-A947-70E740481C1C}">
                <a14:useLocalDpi xmlns:a14="http://schemas.microsoft.com/office/drawing/2010/main" val="0"/>
              </a:ext>
            </a:extLst>
          </a:blip>
          <a:srcRect t="14784" b="21467"/>
          <a:stretch/>
        </p:blipFill>
        <p:spPr>
          <a:xfrm>
            <a:off x="2069767" y="3221911"/>
            <a:ext cx="8052468" cy="22073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7" name="Straight Connector 6"/>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308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xmlns="" id="{B13D0D31-D98E-AD4B-B192-6E4F6EAB5780}"/>
              </a:ext>
            </a:extLst>
          </p:cNvPr>
          <p:cNvSpPr>
            <a:spLocks noGrp="1" noChangeArrowheads="1"/>
          </p:cNvSpPr>
          <p:nvPr>
            <p:ph type="title"/>
          </p:nvPr>
        </p:nvSpPr>
        <p:spPr>
          <a:xfrm>
            <a:off x="914379" y="354839"/>
            <a:ext cx="8562111" cy="419696"/>
          </a:xfrm>
        </p:spPr>
        <p:txBody>
          <a:bodyPr>
            <a:noAutofit/>
          </a:bodyPr>
          <a:lstStyle/>
          <a:p>
            <a:pPr>
              <a:lnSpc>
                <a:spcPct val="95000"/>
              </a:lnSpc>
            </a:pPr>
            <a:r>
              <a:rPr lang="en-US" altLang="en-US" sz="2700" b="1" dirty="0" err="1">
                <a:solidFill>
                  <a:srgbClr val="002060"/>
                </a:solidFill>
                <a:latin typeface="Arial"/>
                <a:cs typeface="Arial"/>
              </a:rPr>
              <a:t>Tháo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kính</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bảo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vệ</a:t>
            </a:r>
            <a:r>
              <a:rPr lang="en-US" altLang="en-US" sz="2700" b="1" dirty="0">
                <a:solidFill>
                  <a:srgbClr val="002060"/>
                </a:solidFill>
                <a:latin typeface="Arial"/>
                <a:cs typeface="Arial"/>
              </a:rPr>
              <a:t> và </a:t>
            </a:r>
            <a:r>
              <a:rPr lang="en-US" altLang="en-US" sz="2700" b="1" dirty="0" err="1">
                <a:solidFill>
                  <a:srgbClr val="002060"/>
                </a:solidFill>
                <a:latin typeface="Arial"/>
                <a:cs typeface="Arial"/>
              </a:rPr>
              <a:t>tấm</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che</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mặt</a:t>
            </a:r>
            <a:r>
              <a:rPr lang="en-US" altLang="en-US" sz="2700" b="1" dirty="0">
                <a:solidFill>
                  <a:srgbClr val="002060"/>
                </a:solidFill>
                <a:latin typeface="Arial"/>
                <a:cs typeface="Arial"/>
              </a:rPr>
              <a:t> </a:t>
            </a:r>
          </a:p>
        </p:txBody>
      </p:sp>
      <p:sp>
        <p:nvSpPr>
          <p:cNvPr id="171010" name="Rectangle 3">
            <a:extLst>
              <a:ext uri="{FF2B5EF4-FFF2-40B4-BE49-F238E27FC236}">
                <a16:creationId xmlns:a16="http://schemas.microsoft.com/office/drawing/2014/main" xmlns="" id="{55A012C5-76A9-5540-BCF2-464E57F114EB}"/>
              </a:ext>
            </a:extLst>
          </p:cNvPr>
          <p:cNvSpPr>
            <a:spLocks noChangeArrowheads="1"/>
          </p:cNvSpPr>
          <p:nvPr/>
        </p:nvSpPr>
        <p:spPr bwMode="auto">
          <a:xfrm>
            <a:off x="3962400" y="1521091"/>
            <a:ext cx="7972927" cy="2499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30000"/>
              </a:spcBef>
              <a:buClr>
                <a:schemeClr val="tx1"/>
              </a:buClr>
            </a:pPr>
            <a:r>
              <a:rPr lang="en-US" altLang="en-US" sz="1800" dirty="0">
                <a:latin typeface="Arial"/>
                <a:cs typeface="Arial"/>
              </a:rPr>
              <a:t>H</a:t>
            </a:r>
            <a:r>
              <a:rPr lang="vi-VN" altLang="en-US" sz="1800" dirty="0">
                <a:latin typeface="Arial"/>
                <a:cs typeface="Arial"/>
              </a:rPr>
              <a:t>ơ</a:t>
            </a:r>
            <a:r>
              <a:rPr lang="en-US" altLang="en-US" sz="1800" dirty="0">
                <a:latin typeface="Arial"/>
                <a:cs typeface="Arial"/>
              </a:rPr>
              <a:t>i </a:t>
            </a:r>
            <a:r>
              <a:rPr lang="en-US" altLang="en-US" sz="1800" dirty="0" err="1">
                <a:latin typeface="Arial"/>
                <a:cs typeface="Arial"/>
              </a:rPr>
              <a:t>cúi</a:t>
            </a:r>
            <a:r>
              <a:rPr lang="en-US" altLang="en-US" sz="1800" dirty="0">
                <a:latin typeface="Arial"/>
                <a:cs typeface="Arial"/>
              </a:rPr>
              <a:t> </a:t>
            </a:r>
            <a:r>
              <a:rPr lang="en-US" altLang="en-US" sz="1800" dirty="0" err="1">
                <a:latin typeface="Arial"/>
                <a:cs typeface="Arial"/>
              </a:rPr>
              <a:t>đầu</a:t>
            </a:r>
            <a:r>
              <a:rPr lang="en-US" altLang="en-US" sz="1800" dirty="0">
                <a:latin typeface="Arial"/>
                <a:cs typeface="Arial"/>
              </a:rPr>
              <a:t> </a:t>
            </a:r>
            <a:r>
              <a:rPr lang="en-US" altLang="en-US" sz="1800" dirty="0" err="1">
                <a:latin typeface="Arial"/>
                <a:cs typeface="Arial"/>
              </a:rPr>
              <a:t>về</a:t>
            </a:r>
            <a:r>
              <a:rPr lang="en-US" altLang="en-US" sz="1800" dirty="0">
                <a:latin typeface="Arial"/>
                <a:cs typeface="Arial"/>
              </a:rPr>
              <a:t> </a:t>
            </a:r>
            <a:r>
              <a:rPr lang="en-US" altLang="en-US" sz="1800" dirty="0" err="1">
                <a:latin typeface="Arial"/>
                <a:cs typeface="Arial"/>
              </a:rPr>
              <a:t>phía</a:t>
            </a:r>
            <a:r>
              <a:rPr lang="en-US" altLang="en-US" sz="1800" dirty="0">
                <a:latin typeface="Arial"/>
                <a:cs typeface="Arial"/>
              </a:rPr>
              <a:t> tr</a:t>
            </a:r>
            <a:r>
              <a:rPr lang="vi-VN" altLang="en-US" sz="1800" dirty="0">
                <a:latin typeface="Arial"/>
                <a:cs typeface="Arial"/>
              </a:rPr>
              <a:t>ư</a:t>
            </a:r>
            <a:r>
              <a:rPr lang="en-US" altLang="en-US" sz="1800" dirty="0" err="1">
                <a:latin typeface="Arial"/>
                <a:cs typeface="Arial"/>
              </a:rPr>
              <a:t>ớc</a:t>
            </a:r>
            <a:endParaRPr lang="en-US" altLang="en-US" sz="1800" dirty="0">
              <a:latin typeface="Arial"/>
              <a:cs typeface="Arial"/>
            </a:endParaRPr>
          </a:p>
          <a:p>
            <a:pPr eaLnBrk="1" hangingPunct="1">
              <a:lnSpc>
                <a:spcPct val="150000"/>
              </a:lnSpc>
              <a:spcBef>
                <a:spcPct val="30000"/>
              </a:spcBef>
              <a:buClr>
                <a:schemeClr val="tx1"/>
              </a:buClr>
            </a:pPr>
            <a:r>
              <a:rPr lang="en-US" altLang="en-US" sz="1800" dirty="0" err="1">
                <a:latin typeface="Arial"/>
                <a:cs typeface="Arial"/>
              </a:rPr>
              <a:t>Nhấc</a:t>
            </a:r>
            <a:r>
              <a:rPr lang="en-US" altLang="en-US" sz="1800" dirty="0">
                <a:latin typeface="Arial"/>
                <a:cs typeface="Arial"/>
              </a:rPr>
              <a:t> </a:t>
            </a:r>
            <a:r>
              <a:rPr lang="en-US" altLang="en-US" sz="1800" dirty="0" err="1">
                <a:latin typeface="Arial"/>
                <a:cs typeface="Arial"/>
              </a:rPr>
              <a:t>dây</a:t>
            </a:r>
            <a:r>
              <a:rPr lang="en-US" altLang="en-US" sz="1800" dirty="0">
                <a:latin typeface="Arial"/>
                <a:cs typeface="Arial"/>
              </a:rPr>
              <a:t> </a:t>
            </a:r>
            <a:r>
              <a:rPr lang="en-US" altLang="en-US" sz="1800" dirty="0" err="1">
                <a:latin typeface="Arial"/>
                <a:cs typeface="Arial"/>
              </a:rPr>
              <a:t>choàng</a:t>
            </a:r>
            <a:r>
              <a:rPr lang="en-US" altLang="en-US" sz="1800" dirty="0">
                <a:latin typeface="Arial"/>
                <a:cs typeface="Arial"/>
              </a:rPr>
              <a:t> qua tai hay </a:t>
            </a:r>
            <a:r>
              <a:rPr lang="en-US" altLang="en-US" sz="1800" dirty="0" err="1">
                <a:latin typeface="Arial"/>
                <a:cs typeface="Arial"/>
              </a:rPr>
              <a:t>đầu</a:t>
            </a:r>
            <a:r>
              <a:rPr lang="en-US" altLang="en-US" sz="1800" dirty="0">
                <a:latin typeface="Arial"/>
                <a:cs typeface="Arial"/>
              </a:rPr>
              <a:t> </a:t>
            </a:r>
            <a:r>
              <a:rPr lang="en-US" altLang="en-US" sz="1800" dirty="0" err="1">
                <a:latin typeface="Arial"/>
                <a:cs typeface="Arial"/>
              </a:rPr>
              <a:t>bằng</a:t>
            </a:r>
            <a:r>
              <a:rPr lang="en-US" altLang="en-US" sz="1800" dirty="0">
                <a:latin typeface="Arial"/>
                <a:cs typeface="Arial"/>
              </a:rPr>
              <a:t> </a:t>
            </a:r>
            <a:r>
              <a:rPr lang="en-US" altLang="en-US" sz="1800" dirty="0" err="1">
                <a:latin typeface="Arial"/>
                <a:cs typeface="Arial"/>
              </a:rPr>
              <a:t>tay</a:t>
            </a:r>
            <a:r>
              <a:rPr lang="en-US" altLang="en-US" sz="1800" dirty="0">
                <a:latin typeface="Arial"/>
                <a:cs typeface="Arial"/>
              </a:rPr>
              <a:t> </a:t>
            </a:r>
            <a:r>
              <a:rPr lang="en-US" altLang="en-US" sz="1800" dirty="0" err="1">
                <a:latin typeface="Arial"/>
                <a:cs typeface="Arial"/>
              </a:rPr>
              <a:t>không</a:t>
            </a:r>
            <a:r>
              <a:rPr lang="en-US" altLang="en-US" sz="1800" dirty="0">
                <a:latin typeface="Arial"/>
                <a:cs typeface="Arial"/>
              </a:rPr>
              <a:t> </a:t>
            </a:r>
            <a:r>
              <a:rPr lang="en-US" altLang="en-US" sz="1800" dirty="0" err="1">
                <a:latin typeface="Arial"/>
                <a:cs typeface="Arial"/>
              </a:rPr>
              <a:t>mang</a:t>
            </a:r>
            <a:r>
              <a:rPr lang="en-US" altLang="en-US" sz="1800" dirty="0">
                <a:latin typeface="Arial"/>
                <a:cs typeface="Arial"/>
              </a:rPr>
              <a:t> </a:t>
            </a:r>
            <a:r>
              <a:rPr lang="en-US" altLang="en-US" sz="1800" dirty="0" err="1">
                <a:latin typeface="Arial"/>
                <a:cs typeface="Arial"/>
              </a:rPr>
              <a:t>găng</a:t>
            </a:r>
            <a:r>
              <a:rPr lang="en-US" altLang="en-US" sz="1800" dirty="0">
                <a:latin typeface="Arial"/>
                <a:cs typeface="Arial"/>
              </a:rPr>
              <a:t> </a:t>
            </a:r>
          </a:p>
          <a:p>
            <a:pPr eaLnBrk="1" hangingPunct="1">
              <a:lnSpc>
                <a:spcPct val="150000"/>
              </a:lnSpc>
              <a:spcBef>
                <a:spcPct val="30000"/>
              </a:spcBef>
              <a:buClr>
                <a:schemeClr val="tx1"/>
              </a:buClr>
            </a:pPr>
            <a:r>
              <a:rPr lang="en-US" altLang="en-US" sz="1800" dirty="0" err="1">
                <a:latin typeface="Arial"/>
                <a:cs typeface="Arial"/>
              </a:rPr>
              <a:t>Nhấc</a:t>
            </a:r>
            <a:r>
              <a:rPr lang="en-US" altLang="en-US" sz="1800" dirty="0">
                <a:latin typeface="Arial"/>
                <a:cs typeface="Arial"/>
              </a:rPr>
              <a:t> </a:t>
            </a:r>
            <a:r>
              <a:rPr lang="en-US" altLang="en-US" sz="1800" dirty="0" err="1">
                <a:latin typeface="Arial"/>
                <a:cs typeface="Arial"/>
              </a:rPr>
              <a:t>khỏi</a:t>
            </a:r>
            <a:r>
              <a:rPr lang="en-US" altLang="en-US" sz="1800" dirty="0">
                <a:latin typeface="Arial"/>
                <a:cs typeface="Arial"/>
              </a:rPr>
              <a:t> </a:t>
            </a:r>
            <a:r>
              <a:rPr lang="en-US" altLang="en-US" sz="1800" dirty="0" err="1">
                <a:latin typeface="Arial"/>
                <a:cs typeface="Arial"/>
              </a:rPr>
              <a:t>mặt</a:t>
            </a:r>
            <a:endParaRPr lang="en-US" altLang="en-US" sz="1800" dirty="0">
              <a:latin typeface="Arial"/>
              <a:cs typeface="Arial"/>
            </a:endParaRPr>
          </a:p>
          <a:p>
            <a:pPr eaLnBrk="1" hangingPunct="1">
              <a:lnSpc>
                <a:spcPct val="150000"/>
              </a:lnSpc>
              <a:spcBef>
                <a:spcPct val="30000"/>
              </a:spcBef>
              <a:buClr>
                <a:schemeClr val="tx1"/>
              </a:buClr>
            </a:pPr>
            <a:r>
              <a:rPr lang="en-US" altLang="en-US" sz="1800" dirty="0" err="1">
                <a:latin typeface="Arial"/>
                <a:cs typeface="Arial"/>
              </a:rPr>
              <a:t>Bỏ</a:t>
            </a:r>
            <a:r>
              <a:rPr lang="en-US" altLang="en-US" sz="1800" dirty="0">
                <a:latin typeface="Arial"/>
                <a:cs typeface="Arial"/>
              </a:rPr>
              <a:t> </a:t>
            </a:r>
            <a:r>
              <a:rPr lang="en-US" altLang="en-US" sz="1800" dirty="0" err="1">
                <a:latin typeface="Arial"/>
                <a:cs typeface="Arial"/>
              </a:rPr>
              <a:t>vào</a:t>
            </a:r>
            <a:r>
              <a:rPr lang="en-US" altLang="en-US" sz="1800" dirty="0">
                <a:latin typeface="Arial"/>
                <a:cs typeface="Arial"/>
              </a:rPr>
              <a:t> </a:t>
            </a:r>
            <a:r>
              <a:rPr lang="en-US" altLang="en-US" sz="1800" dirty="0" err="1">
                <a:latin typeface="Arial"/>
                <a:cs typeface="Arial"/>
              </a:rPr>
              <a:t>thùng</a:t>
            </a:r>
            <a:r>
              <a:rPr lang="en-US" altLang="en-US" sz="1800" dirty="0">
                <a:latin typeface="Arial"/>
                <a:cs typeface="Arial"/>
              </a:rPr>
              <a:t> </a:t>
            </a:r>
            <a:r>
              <a:rPr lang="en-US" altLang="en-US" sz="1800" dirty="0" err="1">
                <a:latin typeface="Arial"/>
                <a:cs typeface="Arial"/>
              </a:rPr>
              <a:t>rác</a:t>
            </a:r>
            <a:r>
              <a:rPr lang="en-US" altLang="en-US" sz="1800" dirty="0">
                <a:latin typeface="Arial"/>
                <a:cs typeface="Arial"/>
              </a:rPr>
              <a:t> </a:t>
            </a:r>
            <a:r>
              <a:rPr lang="en-US" altLang="en-US" sz="1800" dirty="0" err="1">
                <a:latin typeface="Arial"/>
                <a:cs typeface="Arial"/>
              </a:rPr>
              <a:t>hoặc</a:t>
            </a:r>
            <a:r>
              <a:rPr lang="en-US" altLang="en-US" sz="1800" dirty="0">
                <a:latin typeface="Arial"/>
                <a:cs typeface="Arial"/>
              </a:rPr>
              <a:t> </a:t>
            </a:r>
            <a:r>
              <a:rPr lang="en-US" altLang="en-US" sz="1800" dirty="0" err="1">
                <a:latin typeface="Arial"/>
                <a:cs typeface="Arial"/>
              </a:rPr>
              <a:t>thùng</a:t>
            </a:r>
            <a:r>
              <a:rPr lang="en-US" altLang="en-US" sz="1800" dirty="0">
                <a:latin typeface="Arial"/>
                <a:cs typeface="Arial"/>
              </a:rPr>
              <a:t> </a:t>
            </a:r>
            <a:r>
              <a:rPr lang="en-US" altLang="en-US" sz="1800" dirty="0" err="1">
                <a:latin typeface="Arial"/>
                <a:cs typeface="Arial"/>
              </a:rPr>
              <a:t>khử</a:t>
            </a:r>
            <a:r>
              <a:rPr lang="en-US" altLang="en-US" sz="1800" dirty="0">
                <a:latin typeface="Arial"/>
                <a:cs typeface="Arial"/>
              </a:rPr>
              <a:t> </a:t>
            </a:r>
            <a:r>
              <a:rPr lang="en-US" altLang="en-US" sz="1800" dirty="0" err="1">
                <a:latin typeface="Arial"/>
                <a:cs typeface="Arial"/>
              </a:rPr>
              <a:t>khuẩn</a:t>
            </a:r>
            <a:r>
              <a:rPr lang="en-US" altLang="en-US" sz="1800" dirty="0">
                <a:latin typeface="Arial"/>
                <a:cs typeface="Arial"/>
              </a:rPr>
              <a:t> (</a:t>
            </a:r>
            <a:r>
              <a:rPr lang="en-US" altLang="en-US" sz="1800" dirty="0" err="1">
                <a:latin typeface="Arial"/>
                <a:cs typeface="Arial"/>
              </a:rPr>
              <a:t>nếu</a:t>
            </a:r>
            <a:r>
              <a:rPr lang="en-US" altLang="en-US" sz="1800" dirty="0">
                <a:latin typeface="Arial"/>
                <a:cs typeface="Arial"/>
              </a:rPr>
              <a:t> </a:t>
            </a:r>
            <a:r>
              <a:rPr lang="en-US" altLang="en-US" sz="1800" dirty="0" err="1">
                <a:latin typeface="Arial"/>
                <a:cs typeface="Arial"/>
              </a:rPr>
              <a:t>sử</a:t>
            </a:r>
            <a:r>
              <a:rPr lang="en-US" altLang="en-US" sz="1800" dirty="0">
                <a:latin typeface="Arial"/>
                <a:cs typeface="Arial"/>
              </a:rPr>
              <a:t> </a:t>
            </a:r>
            <a:r>
              <a:rPr lang="en-US" altLang="en-US" sz="1800" dirty="0" err="1">
                <a:latin typeface="Arial"/>
                <a:cs typeface="Arial"/>
              </a:rPr>
              <a:t>dụng</a:t>
            </a:r>
            <a:r>
              <a:rPr lang="en-US" altLang="en-US" sz="1800" dirty="0">
                <a:latin typeface="Arial"/>
                <a:cs typeface="Arial"/>
              </a:rPr>
              <a:t> </a:t>
            </a:r>
            <a:r>
              <a:rPr lang="en-US" altLang="en-US" sz="1800" dirty="0" err="1">
                <a:latin typeface="Arial"/>
                <a:cs typeface="Arial"/>
              </a:rPr>
              <a:t>lại</a:t>
            </a:r>
            <a:r>
              <a:rPr lang="en-US" altLang="en-US" sz="1800" dirty="0">
                <a:latin typeface="Arial"/>
                <a:cs typeface="Arial"/>
              </a:rPr>
              <a:t>) </a:t>
            </a:r>
          </a:p>
          <a:p>
            <a:pPr eaLnBrk="1" hangingPunct="1">
              <a:lnSpc>
                <a:spcPct val="150000"/>
              </a:lnSpc>
              <a:spcBef>
                <a:spcPct val="30000"/>
              </a:spcBef>
              <a:buClr>
                <a:schemeClr val="tx1"/>
              </a:buClr>
            </a:pPr>
            <a:r>
              <a:rPr lang="en-US" altLang="en-US" sz="1800" dirty="0" err="1">
                <a:latin typeface="Arial"/>
                <a:cs typeface="Arial"/>
              </a:rPr>
              <a:t>Vệ</a:t>
            </a:r>
            <a:r>
              <a:rPr lang="en-US" altLang="en-US" sz="1800" dirty="0">
                <a:latin typeface="Arial"/>
                <a:cs typeface="Arial"/>
              </a:rPr>
              <a:t> sinh </a:t>
            </a:r>
            <a:r>
              <a:rPr lang="en-US" altLang="en-US" sz="1800" dirty="0" err="1">
                <a:latin typeface="Arial"/>
                <a:cs typeface="Arial"/>
              </a:rPr>
              <a:t>tay</a:t>
            </a:r>
            <a:endParaRPr lang="en-US" altLang="en-US" sz="1800" dirty="0">
              <a:latin typeface="Arial"/>
              <a:cs typeface="Arial"/>
            </a:endParaRPr>
          </a:p>
        </p:txBody>
      </p:sp>
      <p:pic>
        <p:nvPicPr>
          <p:cNvPr id="171011" name="Picture 4" descr="7A_color">
            <a:extLst>
              <a:ext uri="{FF2B5EF4-FFF2-40B4-BE49-F238E27FC236}">
                <a16:creationId xmlns:a16="http://schemas.microsoft.com/office/drawing/2014/main" xmlns="" id="{B4660BA6-8B3A-E54D-9C5C-D403928DA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132" y="3735095"/>
            <a:ext cx="2036765" cy="1779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4D894F94-6FCF-9E49-95DA-BF054767182F}"/>
              </a:ext>
            </a:extLst>
          </p:cNvPr>
          <p:cNvPicPr>
            <a:picLocks noChangeAspect="1"/>
          </p:cNvPicPr>
          <p:nvPr/>
        </p:nvPicPr>
        <p:blipFill>
          <a:blip r:embed="rId4"/>
          <a:stretch>
            <a:fillRect/>
          </a:stretch>
        </p:blipFill>
        <p:spPr>
          <a:xfrm>
            <a:off x="339074" y="1899001"/>
            <a:ext cx="3432887" cy="1688009"/>
          </a:xfrm>
          <a:prstGeom prst="rect">
            <a:avLst/>
          </a:prstGeom>
        </p:spPr>
      </p:pic>
      <p:pic>
        <p:nvPicPr>
          <p:cNvPr id="3" name="Picture 2">
            <a:extLst>
              <a:ext uri="{FF2B5EF4-FFF2-40B4-BE49-F238E27FC236}">
                <a16:creationId xmlns:a16="http://schemas.microsoft.com/office/drawing/2014/main" xmlns="" id="{7A32ED40-31F2-CF4F-B2F1-30D74C2C2078}"/>
              </a:ext>
            </a:extLst>
          </p:cNvPr>
          <p:cNvPicPr>
            <a:picLocks noChangeAspect="1"/>
          </p:cNvPicPr>
          <p:nvPr/>
        </p:nvPicPr>
        <p:blipFill rotWithShape="1">
          <a:blip r:embed="rId5"/>
          <a:srcRect t="10822" b="19825"/>
          <a:stretch/>
        </p:blipFill>
        <p:spPr>
          <a:xfrm>
            <a:off x="3251041" y="4020240"/>
            <a:ext cx="6225449" cy="1726612"/>
          </a:xfrm>
          <a:prstGeom prst="rect">
            <a:avLst/>
          </a:prstGeom>
        </p:spPr>
      </p:pic>
      <p:pic>
        <p:nvPicPr>
          <p:cNvPr id="8" name="Picture 7">
            <a:extLst>
              <a:ext uri="{FF2B5EF4-FFF2-40B4-BE49-F238E27FC236}">
                <a16:creationId xmlns:a16="http://schemas.microsoft.com/office/drawing/2014/main" xmlns="" id="{69CC46FB-C2F6-4B0B-95C7-E94A0832158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710" b="88218" l="54932" r="88219">
                        <a14:foregroundMark x1="80274" y1="25076" x2="80274" y2="25076"/>
                        <a14:foregroundMark x1="71781" y1="23867" x2="71781" y2="23867"/>
                        <a14:foregroundMark x1="65479" y1="26284" x2="65479" y2="26284"/>
                        <a14:foregroundMark x1="56712" y1="41088" x2="56712" y2="41088"/>
                        <a14:foregroundMark x1="55616" y1="49245" x2="55616" y2="49245"/>
                        <a14:foregroundMark x1="65342" y1="22356" x2="65342" y2="22356"/>
                        <a14:foregroundMark x1="61918" y1="25076" x2="61918" y2="25076"/>
                        <a14:foregroundMark x1="60000" y1="30816" x2="60000" y2="30816"/>
                        <a14:foregroundMark x1="61781" y1="27795" x2="61781" y2="27795"/>
                        <a14:foregroundMark x1="71507" y1="15710" x2="71507" y2="15710"/>
                        <a14:foregroundMark x1="87260" y1="51964" x2="87260" y2="51964"/>
                        <a14:foregroundMark x1="87260" y1="64048" x2="87260" y2="64048"/>
                        <a14:foregroundMark x1="82466" y1="75227" x2="82466" y2="75227"/>
                        <a14:foregroundMark x1="88630" y1="49547" x2="88630" y2="49547"/>
                        <a14:foregroundMark x1="56164" y1="58912" x2="56164" y2="58912"/>
                        <a14:foregroundMark x1="56986" y1="56798" x2="56986" y2="56798"/>
                        <a14:foregroundMark x1="69041" y1="84592" x2="69041" y2="84592"/>
                        <a14:foregroundMark x1="65342" y1="84592" x2="65342" y2="84592"/>
                        <a14:foregroundMark x1="63562" y1="83384" x2="63562" y2="83384"/>
                        <a14:foregroundMark x1="63014" y1="83384" x2="63014" y2="83384"/>
                        <a14:foregroundMark x1="62329" y1="83384" x2="62329" y2="83384"/>
                        <a14:foregroundMark x1="71918" y1="88218" x2="71918" y2="88218"/>
                      </a14:backgroundRemoval>
                    </a14:imgEffect>
                  </a14:imgLayer>
                </a14:imgProps>
              </a:ext>
              <a:ext uri="{28A0092B-C50C-407E-A947-70E740481C1C}">
                <a14:useLocalDpi xmlns:a14="http://schemas.microsoft.com/office/drawing/2010/main" val="0"/>
              </a:ext>
            </a:extLst>
          </a:blip>
          <a:srcRect l="53445" t="12020" r="9764" b="6495"/>
          <a:stretch/>
        </p:blipFill>
        <p:spPr>
          <a:xfrm>
            <a:off x="9653634" y="4246145"/>
            <a:ext cx="2191649" cy="144028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10" name="Straight Connector 9"/>
          <p:cNvCxnSpPr/>
          <p:nvPr/>
        </p:nvCxnSpPr>
        <p:spPr>
          <a:xfrm>
            <a:off x="339074" y="952500"/>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297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4047" y="857251"/>
            <a:ext cx="8540496" cy="605270"/>
          </a:xfrm>
        </p:spPr>
        <p:txBody>
          <a:bodyPr>
            <a:normAutofit/>
          </a:bodyPr>
          <a:lstStyle/>
          <a:p>
            <a:r>
              <a:rPr lang="en-US" sz="2700" b="1" dirty="0" err="1">
                <a:solidFill>
                  <a:srgbClr val="002060"/>
                </a:solidFill>
                <a:latin typeface="Arial"/>
                <a:cs typeface="Arial"/>
              </a:rPr>
              <a:t>Áo</a:t>
            </a:r>
            <a:r>
              <a:rPr lang="en-US" sz="2700" b="1" dirty="0">
                <a:solidFill>
                  <a:srgbClr val="002060"/>
                </a:solidFill>
                <a:latin typeface="Arial"/>
                <a:cs typeface="Arial"/>
              </a:rPr>
              <a:t> </a:t>
            </a:r>
            <a:r>
              <a:rPr lang="en-US" sz="2700" b="1" dirty="0" err="1">
                <a:solidFill>
                  <a:srgbClr val="002060"/>
                </a:solidFill>
                <a:latin typeface="Arial"/>
                <a:cs typeface="Arial"/>
              </a:rPr>
              <a:t>choàng</a:t>
            </a:r>
            <a:endParaRPr lang="en-US" sz="2700" dirty="0">
              <a:solidFill>
                <a:srgbClr val="002060"/>
              </a:solidFill>
              <a:latin typeface="Arial"/>
              <a:cs typeface="Arial"/>
            </a:endParaRPr>
          </a:p>
        </p:txBody>
      </p:sp>
      <p:sp>
        <p:nvSpPr>
          <p:cNvPr id="4" name="Content Placeholder 3"/>
          <p:cNvSpPr>
            <a:spLocks noGrp="1"/>
          </p:cNvSpPr>
          <p:nvPr>
            <p:ph sz="quarter" idx="1"/>
          </p:nvPr>
        </p:nvSpPr>
        <p:spPr>
          <a:xfrm>
            <a:off x="657165" y="1738145"/>
            <a:ext cx="8391144" cy="2323119"/>
          </a:xfrm>
        </p:spPr>
        <p:txBody>
          <a:bodyPr>
            <a:noAutofit/>
          </a:bodyPr>
          <a:lstStyle/>
          <a:p>
            <a:pPr algn="just">
              <a:lnSpc>
                <a:spcPct val="150000"/>
              </a:lnSpc>
              <a:spcBef>
                <a:spcPts val="450"/>
              </a:spcBef>
              <a:buFont typeface="Wingdings" panose="05000000000000000000" pitchFamily="2" charset="2"/>
              <a:buChar char="Ø"/>
            </a:pPr>
            <a:r>
              <a:rPr lang="en-US" sz="1800" dirty="0" err="1">
                <a:latin typeface="Arial"/>
                <a:cs typeface="Arial"/>
              </a:rPr>
              <a:t>Bảo</a:t>
            </a:r>
            <a:r>
              <a:rPr lang="en-US" sz="1800" dirty="0">
                <a:latin typeface="Arial"/>
                <a:cs typeface="Arial"/>
              </a:rPr>
              <a:t> </a:t>
            </a:r>
            <a:r>
              <a:rPr lang="en-US" sz="1800" dirty="0" err="1">
                <a:latin typeface="Arial"/>
                <a:cs typeface="Arial"/>
              </a:rPr>
              <a:t>vệ</a:t>
            </a:r>
            <a:r>
              <a:rPr lang="en-US" sz="1800" dirty="0">
                <a:latin typeface="Arial"/>
                <a:cs typeface="Arial"/>
              </a:rPr>
              <a:t> </a:t>
            </a:r>
            <a:r>
              <a:rPr lang="en-US" sz="1800" dirty="0" err="1">
                <a:latin typeface="Arial"/>
                <a:cs typeface="Arial"/>
              </a:rPr>
              <a:t>quần</a:t>
            </a:r>
            <a:r>
              <a:rPr lang="en-US" sz="1800" dirty="0">
                <a:latin typeface="Arial"/>
                <a:cs typeface="Arial"/>
              </a:rPr>
              <a:t> </a:t>
            </a:r>
            <a:r>
              <a:rPr lang="en-US" sz="1800" dirty="0" err="1">
                <a:latin typeface="Arial"/>
                <a:cs typeface="Arial"/>
              </a:rPr>
              <a:t>áo</a:t>
            </a:r>
            <a:r>
              <a:rPr lang="en-US" sz="1800" dirty="0">
                <a:latin typeface="Arial"/>
                <a:cs typeface="Arial"/>
              </a:rPr>
              <a:t> và da </a:t>
            </a:r>
            <a:r>
              <a:rPr lang="en-US" sz="1800" dirty="0" err="1">
                <a:latin typeface="Arial"/>
                <a:cs typeface="Arial"/>
              </a:rPr>
              <a:t>khỏi</a:t>
            </a:r>
            <a:r>
              <a:rPr lang="en-US" sz="1800" dirty="0">
                <a:latin typeface="Arial"/>
                <a:cs typeface="Arial"/>
              </a:rPr>
              <a:t> </a:t>
            </a:r>
            <a:r>
              <a:rPr lang="en-US" sz="1800" dirty="0" err="1">
                <a:latin typeface="Arial"/>
                <a:cs typeface="Arial"/>
              </a:rPr>
              <a:t>chất</a:t>
            </a:r>
            <a:r>
              <a:rPr lang="en-US" sz="1800" dirty="0">
                <a:latin typeface="Arial"/>
                <a:cs typeface="Arial"/>
              </a:rPr>
              <a:t> </a:t>
            </a:r>
            <a:r>
              <a:rPr lang="en-US" sz="1800" dirty="0" err="1">
                <a:latin typeface="Arial"/>
                <a:cs typeface="Arial"/>
              </a:rPr>
              <a:t>lây</a:t>
            </a:r>
            <a:r>
              <a:rPr lang="en-US" sz="1800" dirty="0">
                <a:latin typeface="Arial"/>
                <a:cs typeface="Arial"/>
              </a:rPr>
              <a:t> </a:t>
            </a:r>
            <a:r>
              <a:rPr lang="en-US" sz="1800" dirty="0" err="1">
                <a:latin typeface="Arial"/>
                <a:cs typeface="Arial"/>
              </a:rPr>
              <a:t>nhiễm</a:t>
            </a:r>
            <a:r>
              <a:rPr lang="en-US" sz="1800" dirty="0">
                <a:latin typeface="Arial"/>
                <a:cs typeface="Arial"/>
              </a:rPr>
              <a:t> </a:t>
            </a:r>
            <a:r>
              <a:rPr lang="en-US" sz="1800" dirty="0" err="1">
                <a:latin typeface="Arial"/>
                <a:cs typeface="Arial"/>
              </a:rPr>
              <a:t>khi</a:t>
            </a:r>
            <a:r>
              <a:rPr lang="en-US" sz="1800" dirty="0">
                <a:latin typeface="Arial"/>
                <a:cs typeface="Arial"/>
              </a:rPr>
              <a:t> </a:t>
            </a:r>
            <a:r>
              <a:rPr lang="en-US" sz="1800" dirty="0" err="1">
                <a:latin typeface="Arial"/>
                <a:cs typeface="Arial"/>
              </a:rPr>
              <a:t>có</a:t>
            </a:r>
            <a:r>
              <a:rPr lang="en-US" sz="1800" dirty="0">
                <a:latin typeface="Arial"/>
                <a:cs typeface="Arial"/>
              </a:rPr>
              <a:t> </a:t>
            </a:r>
            <a:r>
              <a:rPr lang="en-US" sz="1800" dirty="0" err="1">
                <a:latin typeface="Arial"/>
                <a:cs typeface="Arial"/>
              </a:rPr>
              <a:t>khả</a:t>
            </a:r>
            <a:r>
              <a:rPr lang="en-US" sz="1800" dirty="0">
                <a:latin typeface="Arial"/>
                <a:cs typeface="Arial"/>
              </a:rPr>
              <a:t> </a:t>
            </a:r>
            <a:r>
              <a:rPr lang="en-US" sz="1800" dirty="0" err="1">
                <a:latin typeface="Arial"/>
                <a:cs typeface="Arial"/>
              </a:rPr>
              <a:t>năng</a:t>
            </a:r>
            <a:r>
              <a:rPr lang="en-US" sz="1800" dirty="0">
                <a:latin typeface="Arial"/>
                <a:cs typeface="Arial"/>
              </a:rPr>
              <a:t> </a:t>
            </a:r>
            <a:r>
              <a:rPr lang="en-US" sz="1800" dirty="0" err="1">
                <a:latin typeface="Arial"/>
                <a:cs typeface="Arial"/>
              </a:rPr>
              <a:t>nhiễm</a:t>
            </a:r>
            <a:r>
              <a:rPr lang="en-US" sz="1800" dirty="0">
                <a:latin typeface="Arial"/>
                <a:cs typeface="Arial"/>
              </a:rPr>
              <a:t> </a:t>
            </a:r>
            <a:r>
              <a:rPr lang="en-US" sz="1800" dirty="0" err="1">
                <a:latin typeface="Arial"/>
                <a:cs typeface="Arial"/>
              </a:rPr>
              <a:t>bẩn</a:t>
            </a:r>
            <a:r>
              <a:rPr lang="en-US" sz="1800" dirty="0">
                <a:latin typeface="Arial"/>
                <a:cs typeface="Arial"/>
              </a:rPr>
              <a:t> </a:t>
            </a:r>
            <a:r>
              <a:rPr lang="en-US" sz="1800" dirty="0" err="1">
                <a:latin typeface="Arial"/>
                <a:cs typeface="Arial"/>
              </a:rPr>
              <a:t>bởi</a:t>
            </a:r>
            <a:r>
              <a:rPr lang="en-US" sz="1800" dirty="0">
                <a:latin typeface="Arial"/>
                <a:cs typeface="Arial"/>
              </a:rPr>
              <a:t> </a:t>
            </a:r>
            <a:r>
              <a:rPr lang="en-US" sz="1800" dirty="0" err="1">
                <a:latin typeface="Arial"/>
                <a:cs typeface="Arial"/>
              </a:rPr>
              <a:t>sự</a:t>
            </a:r>
            <a:r>
              <a:rPr lang="en-US" sz="1800" dirty="0">
                <a:latin typeface="Arial"/>
                <a:cs typeface="Arial"/>
              </a:rPr>
              <a:t> </a:t>
            </a:r>
            <a:r>
              <a:rPr lang="en-US" sz="1800" dirty="0" err="1">
                <a:latin typeface="Arial"/>
                <a:cs typeface="Arial"/>
              </a:rPr>
              <a:t>văng</a:t>
            </a:r>
            <a:r>
              <a:rPr lang="en-US" sz="1800" dirty="0">
                <a:latin typeface="Arial"/>
                <a:cs typeface="Arial"/>
              </a:rPr>
              <a:t> </a:t>
            </a:r>
            <a:r>
              <a:rPr lang="en-US" sz="1800" dirty="0" err="1">
                <a:latin typeface="Arial"/>
                <a:cs typeface="Arial"/>
              </a:rPr>
              <a:t>bắn</a:t>
            </a:r>
            <a:r>
              <a:rPr lang="en-US" sz="1800" dirty="0">
                <a:latin typeface="Arial"/>
                <a:cs typeface="Arial"/>
              </a:rPr>
              <a:t>.</a:t>
            </a:r>
            <a:endParaRPr lang="en-US" altLang="en-US" sz="1800" dirty="0">
              <a:latin typeface="Arial"/>
              <a:cs typeface="Arial"/>
            </a:endParaRPr>
          </a:p>
          <a:p>
            <a:pPr algn="just">
              <a:lnSpc>
                <a:spcPct val="150000"/>
              </a:lnSpc>
              <a:spcBef>
                <a:spcPts val="450"/>
              </a:spcBef>
              <a:buFont typeface="Wingdings" panose="05000000000000000000" pitchFamily="2" charset="2"/>
              <a:buChar char="Ø"/>
            </a:pPr>
            <a:r>
              <a:rPr lang="en-US" sz="1800" dirty="0" err="1">
                <a:latin typeface="Arial"/>
                <a:cs typeface="Arial"/>
              </a:rPr>
              <a:t>Có</a:t>
            </a:r>
            <a:r>
              <a:rPr lang="en-US" sz="1800" dirty="0">
                <a:latin typeface="Arial"/>
                <a:cs typeface="Arial"/>
              </a:rPr>
              <a:t> </a:t>
            </a:r>
            <a:r>
              <a:rPr lang="en-US" sz="1800" dirty="0" err="1">
                <a:latin typeface="Arial"/>
                <a:cs typeface="Arial"/>
              </a:rPr>
              <a:t>thể</a:t>
            </a:r>
            <a:r>
              <a:rPr lang="en-US" sz="1800" dirty="0">
                <a:latin typeface="Arial"/>
                <a:cs typeface="Arial"/>
              </a:rPr>
              <a:t> </a:t>
            </a:r>
            <a:r>
              <a:rPr lang="en-US" sz="1800" dirty="0" err="1">
                <a:latin typeface="Arial"/>
                <a:cs typeface="Arial"/>
              </a:rPr>
              <a:t>dùng</a:t>
            </a:r>
            <a:r>
              <a:rPr lang="en-US" sz="1800" dirty="0">
                <a:latin typeface="Arial"/>
                <a:cs typeface="Arial"/>
              </a:rPr>
              <a:t> </a:t>
            </a:r>
            <a:r>
              <a:rPr lang="en-US" sz="1800" dirty="0" err="1">
                <a:latin typeface="Arial"/>
                <a:cs typeface="Arial"/>
              </a:rPr>
              <a:t>một</a:t>
            </a:r>
            <a:r>
              <a:rPr lang="en-US" sz="1800" dirty="0">
                <a:latin typeface="Arial"/>
                <a:cs typeface="Arial"/>
              </a:rPr>
              <a:t> </a:t>
            </a:r>
            <a:r>
              <a:rPr lang="en-US" sz="1800" dirty="0" err="1">
                <a:latin typeface="Arial"/>
                <a:cs typeface="Arial"/>
              </a:rPr>
              <a:t>lần</a:t>
            </a:r>
            <a:r>
              <a:rPr lang="en-US" sz="1800" dirty="0">
                <a:latin typeface="Arial"/>
                <a:cs typeface="Arial"/>
              </a:rPr>
              <a:t> </a:t>
            </a:r>
            <a:r>
              <a:rPr lang="en-US" sz="1800" dirty="0" err="1">
                <a:latin typeface="Arial"/>
                <a:cs typeface="Arial"/>
              </a:rPr>
              <a:t>hoặc</a:t>
            </a:r>
            <a:r>
              <a:rPr lang="en-US" sz="1800" dirty="0">
                <a:latin typeface="Arial"/>
                <a:cs typeface="Arial"/>
              </a:rPr>
              <a:t> </a:t>
            </a:r>
            <a:r>
              <a:rPr lang="en-US" sz="1800" dirty="0" err="1">
                <a:latin typeface="Arial"/>
                <a:cs typeface="Arial"/>
              </a:rPr>
              <a:t>dùng</a:t>
            </a:r>
            <a:r>
              <a:rPr lang="en-US" sz="1800" dirty="0">
                <a:latin typeface="Arial"/>
                <a:cs typeface="Arial"/>
              </a:rPr>
              <a:t> </a:t>
            </a:r>
            <a:r>
              <a:rPr lang="en-US" sz="1800" dirty="0" err="1">
                <a:latin typeface="Arial"/>
                <a:cs typeface="Arial"/>
              </a:rPr>
              <a:t>lại</a:t>
            </a:r>
            <a:r>
              <a:rPr lang="en-US" sz="1800" dirty="0">
                <a:latin typeface="Arial"/>
                <a:cs typeface="Arial"/>
              </a:rPr>
              <a:t>, </a:t>
            </a:r>
            <a:r>
              <a:rPr lang="en-US" sz="1800" dirty="0" err="1">
                <a:latin typeface="Arial"/>
                <a:cs typeface="Arial"/>
              </a:rPr>
              <a:t>tùy</a:t>
            </a:r>
            <a:r>
              <a:rPr lang="en-US" sz="1800" dirty="0">
                <a:latin typeface="Arial"/>
                <a:cs typeface="Arial"/>
              </a:rPr>
              <a:t> </a:t>
            </a:r>
            <a:r>
              <a:rPr lang="en-US" sz="1800" dirty="0" err="1">
                <a:latin typeface="Arial"/>
                <a:cs typeface="Arial"/>
              </a:rPr>
              <a:t>thuộc</a:t>
            </a:r>
            <a:r>
              <a:rPr lang="en-US" sz="1800" dirty="0">
                <a:latin typeface="Arial"/>
                <a:cs typeface="Arial"/>
              </a:rPr>
              <a:t> </a:t>
            </a:r>
            <a:r>
              <a:rPr lang="en-US" sz="1800" dirty="0" err="1">
                <a:latin typeface="Arial"/>
                <a:cs typeface="Arial"/>
              </a:rPr>
              <a:t>vào</a:t>
            </a:r>
            <a:r>
              <a:rPr lang="en-US" sz="1800" dirty="0">
                <a:latin typeface="Arial"/>
                <a:cs typeface="Arial"/>
              </a:rPr>
              <a:t> </a:t>
            </a:r>
            <a:r>
              <a:rPr lang="en-US" sz="1800" dirty="0" err="1">
                <a:latin typeface="Arial"/>
                <a:cs typeface="Arial"/>
              </a:rPr>
              <a:t>loại</a:t>
            </a:r>
            <a:r>
              <a:rPr lang="en-US" sz="1800" dirty="0">
                <a:latin typeface="Arial"/>
                <a:cs typeface="Arial"/>
              </a:rPr>
              <a:t> </a:t>
            </a:r>
            <a:r>
              <a:rPr lang="en-US" sz="1800" dirty="0" err="1">
                <a:latin typeface="Arial"/>
                <a:cs typeface="Arial"/>
              </a:rPr>
              <a:t>vật</a:t>
            </a:r>
            <a:r>
              <a:rPr lang="en-US" sz="1800" dirty="0">
                <a:latin typeface="Arial"/>
                <a:cs typeface="Arial"/>
              </a:rPr>
              <a:t> </a:t>
            </a:r>
            <a:r>
              <a:rPr lang="en-US" sz="1800" dirty="0" err="1">
                <a:latin typeface="Arial"/>
                <a:cs typeface="Arial"/>
              </a:rPr>
              <a:t>liệu</a:t>
            </a:r>
            <a:r>
              <a:rPr lang="en-US" sz="1800" dirty="0">
                <a:latin typeface="Arial"/>
                <a:cs typeface="Arial"/>
              </a:rPr>
              <a:t>.</a:t>
            </a:r>
          </a:p>
          <a:p>
            <a:pPr algn="just">
              <a:lnSpc>
                <a:spcPct val="150000"/>
              </a:lnSpc>
              <a:spcBef>
                <a:spcPts val="450"/>
              </a:spcBef>
              <a:buFont typeface="Wingdings" panose="05000000000000000000" pitchFamily="2" charset="2"/>
              <a:buChar char="Ø"/>
            </a:pPr>
            <a:r>
              <a:rPr lang="en-US" sz="1800" dirty="0" err="1">
                <a:latin typeface="Arial"/>
                <a:cs typeface="Arial"/>
              </a:rPr>
              <a:t>Luôn</a:t>
            </a:r>
            <a:r>
              <a:rPr lang="en-US" sz="1800" dirty="0">
                <a:latin typeface="Arial"/>
                <a:cs typeface="Arial"/>
              </a:rPr>
              <a:t> </a:t>
            </a:r>
            <a:r>
              <a:rPr lang="en-US" sz="1800" dirty="0" err="1">
                <a:latin typeface="Arial"/>
                <a:cs typeface="Arial"/>
              </a:rPr>
              <a:t>tháo</a:t>
            </a:r>
            <a:r>
              <a:rPr lang="en-US" sz="1800" dirty="0">
                <a:latin typeface="Arial"/>
                <a:cs typeface="Arial"/>
              </a:rPr>
              <a:t> </a:t>
            </a:r>
            <a:r>
              <a:rPr lang="en-US" sz="1800" dirty="0" err="1">
                <a:latin typeface="Arial"/>
                <a:cs typeface="Arial"/>
              </a:rPr>
              <a:t>bỏ</a:t>
            </a:r>
            <a:r>
              <a:rPr lang="en-US" sz="1800" dirty="0">
                <a:latin typeface="Arial"/>
                <a:cs typeface="Arial"/>
              </a:rPr>
              <a:t> </a:t>
            </a:r>
            <a:r>
              <a:rPr lang="en-US" sz="1800" dirty="0" err="1">
                <a:latin typeface="Arial"/>
                <a:cs typeface="Arial"/>
              </a:rPr>
              <a:t>áo</a:t>
            </a:r>
            <a:r>
              <a:rPr lang="en-US" sz="1800" dirty="0">
                <a:latin typeface="Arial"/>
                <a:cs typeface="Arial"/>
              </a:rPr>
              <a:t> </a:t>
            </a:r>
            <a:r>
              <a:rPr lang="en-US" sz="1800" dirty="0" err="1">
                <a:latin typeface="Arial"/>
                <a:cs typeface="Arial"/>
              </a:rPr>
              <a:t>choàng</a:t>
            </a:r>
            <a:r>
              <a:rPr lang="en-US" sz="1800" dirty="0">
                <a:latin typeface="Arial"/>
                <a:cs typeface="Arial"/>
              </a:rPr>
              <a:t> </a:t>
            </a:r>
            <a:r>
              <a:rPr lang="en-US" sz="1800" dirty="0" err="1">
                <a:latin typeface="Arial"/>
                <a:cs typeface="Arial"/>
              </a:rPr>
              <a:t>sau</a:t>
            </a:r>
            <a:r>
              <a:rPr lang="en-US" sz="1800" dirty="0">
                <a:latin typeface="Arial"/>
                <a:cs typeface="Arial"/>
              </a:rPr>
              <a:t> </a:t>
            </a:r>
            <a:r>
              <a:rPr lang="en-US" sz="1800" dirty="0" err="1">
                <a:latin typeface="Arial"/>
                <a:cs typeface="Arial"/>
              </a:rPr>
              <a:t>khi</a:t>
            </a:r>
            <a:r>
              <a:rPr lang="en-US" sz="1800" dirty="0">
                <a:latin typeface="Arial"/>
                <a:cs typeface="Arial"/>
              </a:rPr>
              <a:t> </a:t>
            </a:r>
            <a:r>
              <a:rPr lang="en-US" sz="1800" dirty="0" err="1">
                <a:latin typeface="Arial"/>
                <a:cs typeface="Arial"/>
              </a:rPr>
              <a:t>hoàn</a:t>
            </a:r>
            <a:r>
              <a:rPr lang="en-US" sz="1800" dirty="0">
                <a:latin typeface="Arial"/>
                <a:cs typeface="Arial"/>
              </a:rPr>
              <a:t> </a:t>
            </a:r>
            <a:r>
              <a:rPr lang="en-US" sz="1800" dirty="0" err="1">
                <a:latin typeface="Arial"/>
                <a:cs typeface="Arial"/>
              </a:rPr>
              <a:t>thành</a:t>
            </a:r>
            <a:r>
              <a:rPr lang="en-US" sz="1800" dirty="0">
                <a:latin typeface="Arial"/>
                <a:cs typeface="Arial"/>
              </a:rPr>
              <a:t> </a:t>
            </a:r>
            <a:r>
              <a:rPr lang="en-US" sz="1800" dirty="0" err="1">
                <a:latin typeface="Arial"/>
                <a:cs typeface="Arial"/>
              </a:rPr>
              <a:t>việc</a:t>
            </a:r>
            <a:r>
              <a:rPr lang="en-US" sz="1800" dirty="0">
                <a:latin typeface="Arial"/>
                <a:cs typeface="Arial"/>
              </a:rPr>
              <a:t> và tr</a:t>
            </a:r>
            <a:r>
              <a:rPr lang="vi-VN" sz="1800" dirty="0">
                <a:latin typeface="Arial"/>
                <a:cs typeface="Arial"/>
              </a:rPr>
              <a:t>ư</a:t>
            </a:r>
            <a:r>
              <a:rPr lang="en-US" sz="1800" dirty="0" err="1">
                <a:latin typeface="Arial"/>
                <a:cs typeface="Arial"/>
              </a:rPr>
              <a:t>ớc</a:t>
            </a:r>
            <a:r>
              <a:rPr lang="en-US" sz="1800" dirty="0">
                <a:latin typeface="Arial"/>
                <a:cs typeface="Arial"/>
              </a:rPr>
              <a:t> </a:t>
            </a:r>
            <a:r>
              <a:rPr lang="en-US" sz="1800" dirty="0" err="1">
                <a:latin typeface="Arial"/>
                <a:cs typeface="Arial"/>
              </a:rPr>
              <a:t>khi</a:t>
            </a:r>
            <a:r>
              <a:rPr lang="en-US" sz="1800" dirty="0">
                <a:latin typeface="Arial"/>
                <a:cs typeface="Arial"/>
              </a:rPr>
              <a:t> ra </a:t>
            </a:r>
            <a:r>
              <a:rPr lang="en-US" sz="1800" dirty="0" err="1">
                <a:latin typeface="Arial"/>
                <a:cs typeface="Arial"/>
              </a:rPr>
              <a:t>khỏi</a:t>
            </a:r>
            <a:r>
              <a:rPr lang="en-US" sz="1800" dirty="0">
                <a:latin typeface="Arial"/>
                <a:cs typeface="Arial"/>
              </a:rPr>
              <a:t> </a:t>
            </a:r>
            <a:r>
              <a:rPr lang="en-US" sz="1800" dirty="0" err="1">
                <a:latin typeface="Arial"/>
                <a:cs typeface="Arial"/>
              </a:rPr>
              <a:t>khu</a:t>
            </a:r>
            <a:r>
              <a:rPr lang="en-US" sz="1800" dirty="0">
                <a:latin typeface="Arial"/>
                <a:cs typeface="Arial"/>
              </a:rPr>
              <a:t> </a:t>
            </a:r>
            <a:r>
              <a:rPr lang="en-US" sz="1800" dirty="0" err="1">
                <a:latin typeface="Arial"/>
                <a:cs typeface="Arial"/>
              </a:rPr>
              <a:t>vực</a:t>
            </a:r>
            <a:r>
              <a:rPr lang="en-US" sz="1800" dirty="0">
                <a:latin typeface="Arial"/>
                <a:cs typeface="Arial"/>
              </a:rPr>
              <a:t> </a:t>
            </a:r>
            <a:r>
              <a:rPr lang="en-US" sz="1800" dirty="0" err="1">
                <a:latin typeface="Arial"/>
                <a:cs typeface="Arial"/>
              </a:rPr>
              <a:t>thực</a:t>
            </a:r>
            <a:r>
              <a:rPr lang="en-US" sz="1800" dirty="0">
                <a:latin typeface="Arial"/>
                <a:cs typeface="Arial"/>
              </a:rPr>
              <a:t> </a:t>
            </a:r>
            <a:r>
              <a:rPr lang="en-US" sz="1800" dirty="0" err="1">
                <a:latin typeface="Arial"/>
                <a:cs typeface="Arial"/>
              </a:rPr>
              <a:t>hiện</a:t>
            </a:r>
            <a:r>
              <a:rPr lang="en-US" sz="1800" dirty="0">
                <a:latin typeface="Arial"/>
                <a:cs typeface="Arial"/>
              </a:rPr>
              <a:t> </a:t>
            </a:r>
            <a:r>
              <a:rPr lang="en-US" sz="1800" dirty="0" err="1">
                <a:latin typeface="Arial"/>
                <a:cs typeface="Arial"/>
              </a:rPr>
              <a:t>công</a:t>
            </a:r>
            <a:r>
              <a:rPr lang="en-US" sz="1800" dirty="0">
                <a:latin typeface="Arial"/>
                <a:cs typeface="Arial"/>
              </a:rPr>
              <a:t> </a:t>
            </a:r>
            <a:r>
              <a:rPr lang="en-US" sz="1800" dirty="0" err="1">
                <a:latin typeface="Arial"/>
                <a:cs typeface="Arial"/>
              </a:rPr>
              <a:t>việc</a:t>
            </a:r>
            <a:r>
              <a:rPr lang="en-US" sz="1800" dirty="0">
                <a:latin typeface="Arial"/>
                <a:cs typeface="Arial"/>
              </a:rPr>
              <a:t> </a:t>
            </a:r>
            <a:r>
              <a:rPr lang="en-US" sz="1800" dirty="0" err="1">
                <a:latin typeface="Arial"/>
                <a:cs typeface="Arial"/>
              </a:rPr>
              <a:t>đó</a:t>
            </a:r>
            <a:r>
              <a:rPr lang="en-US" sz="1800" dirty="0">
                <a:latin typeface="Arial"/>
                <a:cs typeface="Arial"/>
              </a:rPr>
              <a:t> </a:t>
            </a:r>
            <a:r>
              <a:rPr lang="en-US" sz="1800" dirty="0" err="1">
                <a:latin typeface="Arial"/>
                <a:cs typeface="Arial"/>
              </a:rPr>
              <a:t>để</a:t>
            </a:r>
            <a:r>
              <a:rPr lang="en-US" sz="1800" dirty="0">
                <a:latin typeface="Arial"/>
                <a:cs typeface="Arial"/>
              </a:rPr>
              <a:t> </a:t>
            </a:r>
            <a:r>
              <a:rPr lang="en-US" sz="1800" dirty="0" err="1">
                <a:latin typeface="Arial"/>
                <a:cs typeface="Arial"/>
              </a:rPr>
              <a:t>ngăn</a:t>
            </a:r>
            <a:r>
              <a:rPr lang="en-US" sz="1800" dirty="0">
                <a:latin typeface="Arial"/>
                <a:cs typeface="Arial"/>
              </a:rPr>
              <a:t> </a:t>
            </a:r>
            <a:r>
              <a:rPr lang="en-US" sz="1800" dirty="0" err="1">
                <a:latin typeface="Arial"/>
                <a:cs typeface="Arial"/>
              </a:rPr>
              <a:t>ngừa</a:t>
            </a:r>
            <a:r>
              <a:rPr lang="en-US" sz="1800" dirty="0">
                <a:latin typeface="Arial"/>
                <a:cs typeface="Arial"/>
              </a:rPr>
              <a:t> </a:t>
            </a:r>
            <a:r>
              <a:rPr lang="en-US" sz="1800" dirty="0" err="1">
                <a:latin typeface="Arial"/>
                <a:cs typeface="Arial"/>
              </a:rPr>
              <a:t>lây</a:t>
            </a:r>
            <a:r>
              <a:rPr lang="en-US" sz="1800" dirty="0">
                <a:latin typeface="Arial"/>
                <a:cs typeface="Arial"/>
              </a:rPr>
              <a:t> </a:t>
            </a:r>
            <a:r>
              <a:rPr lang="en-US" sz="1800" dirty="0" err="1">
                <a:latin typeface="Arial"/>
                <a:cs typeface="Arial"/>
              </a:rPr>
              <a:t>nhiễm</a:t>
            </a:r>
            <a:r>
              <a:rPr lang="en-US" sz="1800" dirty="0">
                <a:latin typeface="Arial"/>
                <a:cs typeface="Arial"/>
              </a:rPr>
              <a:t> sang </a:t>
            </a:r>
            <a:r>
              <a:rPr lang="en-US" sz="1800" dirty="0" err="1">
                <a:latin typeface="Arial"/>
                <a:cs typeface="Arial"/>
              </a:rPr>
              <a:t>các</a:t>
            </a:r>
            <a:r>
              <a:rPr lang="en-US" sz="1800" dirty="0">
                <a:latin typeface="Arial"/>
                <a:cs typeface="Arial"/>
              </a:rPr>
              <a:t> </a:t>
            </a:r>
            <a:r>
              <a:rPr lang="en-US" sz="1800" dirty="0" err="1">
                <a:latin typeface="Arial"/>
                <a:cs typeface="Arial"/>
              </a:rPr>
              <a:t>khu</a:t>
            </a:r>
            <a:r>
              <a:rPr lang="en-US" sz="1800" dirty="0">
                <a:latin typeface="Arial"/>
                <a:cs typeface="Arial"/>
              </a:rPr>
              <a:t> </a:t>
            </a:r>
            <a:r>
              <a:rPr lang="en-US" sz="1800" dirty="0" err="1">
                <a:latin typeface="Arial"/>
                <a:cs typeface="Arial"/>
              </a:rPr>
              <a:t>vực</a:t>
            </a:r>
            <a:r>
              <a:rPr lang="en-US" sz="1800" dirty="0">
                <a:latin typeface="Arial"/>
                <a:cs typeface="Arial"/>
              </a:rPr>
              <a:t> </a:t>
            </a:r>
            <a:r>
              <a:rPr lang="en-US" sz="1800" dirty="0" err="1">
                <a:latin typeface="Arial"/>
                <a:cs typeface="Arial"/>
              </a:rPr>
              <a:t>khác</a:t>
            </a:r>
            <a:endParaRPr lang="en-US" sz="1800" dirty="0">
              <a:latin typeface="Arial"/>
              <a:cs typeface="Arial"/>
            </a:endParaRPr>
          </a:p>
        </p:txBody>
      </p:sp>
      <p:sp>
        <p:nvSpPr>
          <p:cNvPr id="6" name="Content Placeholder 3">
            <a:extLst>
              <a:ext uri="{FF2B5EF4-FFF2-40B4-BE49-F238E27FC236}">
                <a16:creationId xmlns:a16="http://schemas.microsoft.com/office/drawing/2014/main" xmlns="" id="{78105AD4-6291-406E-ABBA-3F0E5852E317}"/>
              </a:ext>
            </a:extLst>
          </p:cNvPr>
          <p:cNvSpPr txBox="1">
            <a:spLocks/>
          </p:cNvSpPr>
          <p:nvPr/>
        </p:nvSpPr>
        <p:spPr>
          <a:xfrm>
            <a:off x="1235242" y="4996113"/>
            <a:ext cx="10719175" cy="828376"/>
          </a:xfrm>
        </p:spPr>
        <p:txBody>
          <a:bodyPr vert="horz">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spcBef>
                <a:spcPts val="450"/>
              </a:spcBef>
              <a:buNone/>
            </a:pPr>
            <a:r>
              <a:rPr lang="en-US" altLang="en-US" sz="1800" b="1" i="1" dirty="0" err="1">
                <a:latin typeface="Arial"/>
                <a:cs typeface="Arial"/>
              </a:rPr>
              <a:t>Tạp</a:t>
            </a:r>
            <a:r>
              <a:rPr lang="en-US" altLang="en-US" sz="1800" b="1" i="1" dirty="0">
                <a:latin typeface="Arial"/>
                <a:cs typeface="Arial"/>
              </a:rPr>
              <a:t> </a:t>
            </a:r>
            <a:r>
              <a:rPr lang="en-US" altLang="en-US" sz="1800" b="1" i="1" dirty="0" err="1">
                <a:latin typeface="Arial"/>
                <a:cs typeface="Arial"/>
              </a:rPr>
              <a:t>dề</a:t>
            </a:r>
            <a:r>
              <a:rPr lang="en-US" altLang="en-US" sz="1800" b="1" i="1" dirty="0">
                <a:latin typeface="Arial"/>
                <a:cs typeface="Arial"/>
              </a:rPr>
              <a:t>: </a:t>
            </a:r>
            <a:r>
              <a:rPr lang="en-US" altLang="en-US" sz="1800" i="1" dirty="0" err="1">
                <a:latin typeface="Arial"/>
                <a:cs typeface="Arial"/>
              </a:rPr>
              <a:t>tấm</a:t>
            </a:r>
            <a:r>
              <a:rPr lang="en-US" altLang="en-US" sz="1800" i="1" dirty="0">
                <a:latin typeface="Arial"/>
                <a:cs typeface="Arial"/>
              </a:rPr>
              <a:t> </a:t>
            </a:r>
            <a:r>
              <a:rPr lang="en-US" altLang="en-US" sz="1800" i="1" dirty="0" err="1">
                <a:latin typeface="Arial"/>
                <a:cs typeface="Arial"/>
              </a:rPr>
              <a:t>chắn</a:t>
            </a:r>
            <a:r>
              <a:rPr lang="en-US" altLang="en-US" sz="1800" i="1" dirty="0">
                <a:latin typeface="Arial"/>
                <a:cs typeface="Arial"/>
              </a:rPr>
              <a:t> </a:t>
            </a:r>
            <a:r>
              <a:rPr lang="en-US" altLang="en-US" sz="1800" i="1" dirty="0" err="1">
                <a:latin typeface="Arial"/>
                <a:cs typeface="Arial"/>
              </a:rPr>
              <a:t>chống</a:t>
            </a:r>
            <a:r>
              <a:rPr lang="en-US" altLang="en-US" sz="1800" i="1" dirty="0">
                <a:latin typeface="Arial"/>
                <a:cs typeface="Arial"/>
              </a:rPr>
              <a:t> </a:t>
            </a:r>
            <a:r>
              <a:rPr lang="en-US" altLang="en-US" sz="1800" i="1" dirty="0" err="1">
                <a:latin typeface="Arial"/>
                <a:cs typeface="Arial"/>
              </a:rPr>
              <a:t>thấm</a:t>
            </a:r>
            <a:r>
              <a:rPr lang="en-US" altLang="en-US" sz="1800" i="1" dirty="0">
                <a:latin typeface="Arial"/>
                <a:cs typeface="Arial"/>
              </a:rPr>
              <a:t>, </a:t>
            </a:r>
            <a:r>
              <a:rPr lang="en-US" altLang="en-US" sz="1800" i="1" dirty="0" err="1">
                <a:latin typeface="Arial"/>
                <a:cs typeface="Arial"/>
              </a:rPr>
              <a:t>sử</a:t>
            </a:r>
            <a:r>
              <a:rPr lang="en-US" altLang="en-US" sz="1800" i="1" dirty="0">
                <a:latin typeface="Arial"/>
                <a:cs typeface="Arial"/>
              </a:rPr>
              <a:t> </a:t>
            </a:r>
            <a:r>
              <a:rPr lang="en-US" altLang="en-US" sz="1800" i="1" dirty="0" err="1">
                <a:latin typeface="Arial"/>
                <a:cs typeface="Arial"/>
              </a:rPr>
              <a:t>dụng</a:t>
            </a:r>
            <a:r>
              <a:rPr lang="en-US" altLang="en-US" sz="1800" i="1" dirty="0">
                <a:latin typeface="Arial"/>
                <a:cs typeface="Arial"/>
              </a:rPr>
              <a:t> </a:t>
            </a:r>
            <a:r>
              <a:rPr lang="en-US" altLang="en-US" sz="1800" i="1" dirty="0" err="1">
                <a:latin typeface="Arial"/>
                <a:cs typeface="Arial"/>
              </a:rPr>
              <a:t>thêm</a:t>
            </a:r>
            <a:r>
              <a:rPr lang="en-US" altLang="en-US" sz="1800" i="1" dirty="0">
                <a:latin typeface="Arial"/>
                <a:cs typeface="Arial"/>
              </a:rPr>
              <a:t> </a:t>
            </a:r>
            <a:r>
              <a:rPr lang="en-US" altLang="en-US" sz="1800" i="1" dirty="0" err="1">
                <a:latin typeface="Arial"/>
                <a:cs typeface="Arial"/>
              </a:rPr>
              <a:t>cùng</a:t>
            </a:r>
            <a:r>
              <a:rPr lang="en-US" altLang="en-US" sz="1800" i="1" dirty="0">
                <a:latin typeface="Arial"/>
                <a:cs typeface="Arial"/>
              </a:rPr>
              <a:t> </a:t>
            </a:r>
            <a:r>
              <a:rPr lang="en-US" altLang="en-US" sz="1800" i="1" dirty="0" err="1">
                <a:latin typeface="Arial"/>
                <a:cs typeface="Arial"/>
              </a:rPr>
              <a:t>áo</a:t>
            </a:r>
            <a:r>
              <a:rPr lang="en-US" altLang="en-US" sz="1800" i="1" dirty="0">
                <a:latin typeface="Arial"/>
                <a:cs typeface="Arial"/>
              </a:rPr>
              <a:t> </a:t>
            </a:r>
            <a:r>
              <a:rPr lang="en-US" altLang="en-US" sz="1800" i="1" dirty="0" err="1">
                <a:latin typeface="Arial"/>
                <a:cs typeface="Arial"/>
              </a:rPr>
              <a:t>choàng</a:t>
            </a:r>
            <a:r>
              <a:rPr lang="en-US" altLang="en-US" sz="1800" i="1" dirty="0">
                <a:latin typeface="Arial"/>
                <a:cs typeface="Arial"/>
              </a:rPr>
              <a:t> </a:t>
            </a:r>
            <a:r>
              <a:rPr lang="en-US" altLang="en-US" sz="1800" i="1" dirty="0" err="1">
                <a:latin typeface="Arial"/>
                <a:cs typeface="Arial"/>
              </a:rPr>
              <a:t>trong</a:t>
            </a:r>
            <a:r>
              <a:rPr lang="en-US" altLang="en-US" sz="1800" i="1" dirty="0">
                <a:latin typeface="Arial"/>
                <a:cs typeface="Arial"/>
              </a:rPr>
              <a:t> </a:t>
            </a:r>
            <a:r>
              <a:rPr lang="en-US" altLang="en-US" sz="1800" i="1" dirty="0" err="1">
                <a:latin typeface="Arial"/>
                <a:cs typeface="Arial"/>
              </a:rPr>
              <a:t>các</a:t>
            </a:r>
            <a:r>
              <a:rPr lang="en-US" altLang="en-US" sz="1800" i="1" dirty="0">
                <a:latin typeface="Arial"/>
                <a:cs typeface="Arial"/>
              </a:rPr>
              <a:t> tr</a:t>
            </a:r>
            <a:r>
              <a:rPr lang="vi-VN" altLang="en-US" sz="1800" i="1" dirty="0">
                <a:latin typeface="Arial"/>
                <a:cs typeface="Arial"/>
              </a:rPr>
              <a:t>ư</a:t>
            </a:r>
            <a:r>
              <a:rPr lang="en-US" altLang="en-US" sz="1800" i="1" dirty="0" err="1">
                <a:latin typeface="Arial"/>
                <a:cs typeface="Arial"/>
              </a:rPr>
              <a:t>ờng</a:t>
            </a:r>
            <a:r>
              <a:rPr lang="en-US" altLang="en-US" sz="1800" i="1" dirty="0">
                <a:latin typeface="Arial"/>
                <a:cs typeface="Arial"/>
              </a:rPr>
              <a:t> </a:t>
            </a:r>
            <a:r>
              <a:rPr lang="en-US" altLang="en-US" sz="1800" i="1" dirty="0" err="1">
                <a:latin typeface="Arial"/>
                <a:cs typeface="Arial"/>
              </a:rPr>
              <a:t>hợp</a:t>
            </a:r>
            <a:r>
              <a:rPr lang="en-US" altLang="en-US" sz="1800" i="1" dirty="0">
                <a:latin typeface="Arial"/>
                <a:cs typeface="Arial"/>
              </a:rPr>
              <a:t> </a:t>
            </a:r>
            <a:r>
              <a:rPr lang="en-US" altLang="en-US" sz="1800" i="1" dirty="0" err="1">
                <a:latin typeface="Arial"/>
                <a:cs typeface="Arial"/>
              </a:rPr>
              <a:t>có</a:t>
            </a:r>
            <a:r>
              <a:rPr lang="en-US" altLang="en-US" sz="1800" i="1" dirty="0">
                <a:latin typeface="Arial"/>
                <a:cs typeface="Arial"/>
              </a:rPr>
              <a:t> </a:t>
            </a:r>
            <a:r>
              <a:rPr lang="en-US" altLang="en-US" sz="1800" i="1" dirty="0" err="1">
                <a:latin typeface="Arial"/>
                <a:cs typeface="Arial"/>
              </a:rPr>
              <a:t>sự</a:t>
            </a:r>
            <a:r>
              <a:rPr lang="en-US" altLang="en-US" sz="1800" i="1" dirty="0">
                <a:latin typeface="Arial"/>
                <a:cs typeface="Arial"/>
              </a:rPr>
              <a:t> </a:t>
            </a:r>
            <a:r>
              <a:rPr lang="en-US" altLang="en-US" sz="1800" i="1" dirty="0" err="1">
                <a:latin typeface="Arial"/>
                <a:cs typeface="Arial"/>
              </a:rPr>
              <a:t>văng</a:t>
            </a:r>
            <a:r>
              <a:rPr lang="en-US" altLang="en-US" sz="1800" i="1" dirty="0">
                <a:latin typeface="Arial"/>
                <a:cs typeface="Arial"/>
              </a:rPr>
              <a:t> </a:t>
            </a:r>
            <a:r>
              <a:rPr lang="en-US" altLang="en-US" sz="1800" i="1" dirty="0" err="1">
                <a:latin typeface="Arial"/>
                <a:cs typeface="Arial"/>
              </a:rPr>
              <a:t>bắn</a:t>
            </a:r>
            <a:r>
              <a:rPr lang="en-US" altLang="en-US" sz="1800" i="1" dirty="0">
                <a:latin typeface="Arial"/>
                <a:cs typeface="Arial"/>
              </a:rPr>
              <a:t> l</a:t>
            </a:r>
            <a:r>
              <a:rPr lang="vi-VN" altLang="en-US" sz="1800" i="1" dirty="0">
                <a:latin typeface="Arial"/>
                <a:cs typeface="Arial"/>
              </a:rPr>
              <a:t>ư</a:t>
            </a:r>
            <a:r>
              <a:rPr lang="en-US" altLang="en-US" sz="1800" i="1" dirty="0" err="1">
                <a:latin typeface="Arial"/>
                <a:cs typeface="Arial"/>
              </a:rPr>
              <a:t>ợng</a:t>
            </a:r>
            <a:r>
              <a:rPr lang="en-US" altLang="en-US" sz="1800" i="1" dirty="0">
                <a:latin typeface="Arial"/>
                <a:cs typeface="Arial"/>
              </a:rPr>
              <a:t> </a:t>
            </a:r>
            <a:r>
              <a:rPr lang="en-US" altLang="en-US" sz="1800" i="1" dirty="0" err="1">
                <a:latin typeface="Arial"/>
                <a:cs typeface="Arial"/>
              </a:rPr>
              <a:t>lớn</a:t>
            </a:r>
            <a:r>
              <a:rPr lang="en-US" altLang="en-US" sz="1800" i="1" dirty="0">
                <a:latin typeface="Arial"/>
                <a:cs typeface="Arial"/>
              </a:rPr>
              <a:t> </a:t>
            </a:r>
            <a:r>
              <a:rPr lang="en-US" altLang="en-US" sz="1800" i="1" dirty="0" err="1">
                <a:latin typeface="Arial"/>
                <a:cs typeface="Arial"/>
              </a:rPr>
              <a:t>dịch</a:t>
            </a:r>
            <a:r>
              <a:rPr lang="en-US" altLang="en-US" sz="1800" i="1" dirty="0">
                <a:latin typeface="Arial"/>
                <a:cs typeface="Arial"/>
              </a:rPr>
              <a:t> (</a:t>
            </a:r>
            <a:r>
              <a:rPr lang="en-US" altLang="en-US" sz="1800" i="1" dirty="0" err="1">
                <a:latin typeface="Arial"/>
                <a:cs typeface="Arial"/>
              </a:rPr>
              <a:t>khi</a:t>
            </a:r>
            <a:r>
              <a:rPr lang="en-US" altLang="en-US" sz="1800" i="1" dirty="0">
                <a:latin typeface="Arial"/>
                <a:cs typeface="Arial"/>
              </a:rPr>
              <a:t> </a:t>
            </a:r>
            <a:r>
              <a:rPr lang="en-US" altLang="en-US" sz="1800" i="1" dirty="0" err="1">
                <a:latin typeface="Arial"/>
                <a:cs typeface="Arial"/>
              </a:rPr>
              <a:t>chăm</a:t>
            </a:r>
            <a:r>
              <a:rPr lang="en-US" altLang="en-US" sz="1800" i="1" dirty="0">
                <a:latin typeface="Arial"/>
                <a:cs typeface="Arial"/>
              </a:rPr>
              <a:t> </a:t>
            </a:r>
            <a:r>
              <a:rPr lang="en-US" altLang="en-US" sz="1800" i="1" dirty="0" err="1">
                <a:latin typeface="Arial"/>
                <a:cs typeface="Arial"/>
              </a:rPr>
              <a:t>sóc</a:t>
            </a:r>
            <a:r>
              <a:rPr lang="en-US" altLang="en-US" sz="1800" i="1" dirty="0">
                <a:latin typeface="Arial"/>
                <a:cs typeface="Arial"/>
              </a:rPr>
              <a:t> </a:t>
            </a:r>
            <a:r>
              <a:rPr lang="en-US" altLang="en-US" sz="1800" i="1" dirty="0" err="1">
                <a:latin typeface="Arial"/>
                <a:cs typeface="Arial"/>
              </a:rPr>
              <a:t>bệnh</a:t>
            </a:r>
            <a:r>
              <a:rPr lang="en-US" altLang="en-US" sz="1800" i="1" dirty="0">
                <a:latin typeface="Arial"/>
                <a:cs typeface="Arial"/>
              </a:rPr>
              <a:t> </a:t>
            </a:r>
            <a:r>
              <a:rPr lang="en-US" altLang="en-US" sz="1800" i="1" dirty="0" err="1">
                <a:latin typeface="Arial"/>
                <a:cs typeface="Arial"/>
              </a:rPr>
              <a:t>nhân</a:t>
            </a:r>
            <a:r>
              <a:rPr lang="en-US" altLang="en-US" sz="1800" i="1" dirty="0">
                <a:latin typeface="Arial"/>
                <a:cs typeface="Arial"/>
              </a:rPr>
              <a:t>, </a:t>
            </a:r>
            <a:r>
              <a:rPr lang="en-US" altLang="en-US" sz="1800" i="1" dirty="0" err="1">
                <a:latin typeface="Arial"/>
                <a:cs typeface="Arial"/>
              </a:rPr>
              <a:t>làm</a:t>
            </a:r>
            <a:r>
              <a:rPr lang="en-US" altLang="en-US" sz="1800" i="1" dirty="0">
                <a:latin typeface="Arial"/>
                <a:cs typeface="Arial"/>
              </a:rPr>
              <a:t> </a:t>
            </a:r>
            <a:r>
              <a:rPr lang="en-US" altLang="en-US" sz="1800" i="1" dirty="0" err="1">
                <a:latin typeface="Arial"/>
                <a:cs typeface="Arial"/>
              </a:rPr>
              <a:t>vệ</a:t>
            </a:r>
            <a:r>
              <a:rPr lang="en-US" altLang="en-US" sz="1800" i="1" dirty="0">
                <a:latin typeface="Arial"/>
                <a:cs typeface="Arial"/>
              </a:rPr>
              <a:t> sinh khoa phòng)</a:t>
            </a:r>
          </a:p>
        </p:txBody>
      </p:sp>
      <p:sp>
        <p:nvSpPr>
          <p:cNvPr id="5" name="object 7">
            <a:extLst>
              <a:ext uri="{FF2B5EF4-FFF2-40B4-BE49-F238E27FC236}">
                <a16:creationId xmlns:a16="http://schemas.microsoft.com/office/drawing/2014/main" xmlns="" id="{3D320F15-EBEC-584A-A770-06B6852E5984}"/>
              </a:ext>
            </a:extLst>
          </p:cNvPr>
          <p:cNvSpPr>
            <a:spLocks noChangeArrowheads="1"/>
          </p:cNvSpPr>
          <p:nvPr/>
        </p:nvSpPr>
        <p:spPr bwMode="auto">
          <a:xfrm>
            <a:off x="414047" y="1504083"/>
            <a:ext cx="8922459" cy="115600"/>
          </a:xfrm>
          <a:custGeom>
            <a:avLst/>
            <a:gdLst>
              <a:gd name="T0" fmla="*/ 0 w 7010400"/>
              <a:gd name="T1" fmla="*/ 7010400 w 7010400"/>
            </a:gdLst>
            <a:ahLst/>
            <a:cxnLst>
              <a:cxn ang="0">
                <a:pos x="0" y="0"/>
              </a:cxn>
              <a:cxn ang="0">
                <a:pos x="7010400" y="0"/>
              </a:cxn>
            </a:cxnLst>
            <a:rect l="T0" t="0" r="T1" b="0"/>
            <a:pathLst>
              <a:path w="7010400">
                <a:moveTo>
                  <a:pt x="0" y="0"/>
                </a:moveTo>
                <a:lnTo>
                  <a:pt x="7010400" y="0"/>
                </a:lnTo>
              </a:path>
            </a:pathLst>
          </a:custGeom>
          <a:noFill/>
          <a:ln w="28575">
            <a:solidFill>
              <a:srgbClr val="000066"/>
            </a:solidFill>
            <a:miter lim="800000"/>
            <a:headEnd/>
            <a:tailEnd/>
          </a:ln>
        </p:spPr>
        <p:txBody>
          <a:bodyPr lIns="0" tIns="0" rIns="0" bIns="0"/>
          <a:lstStyle/>
          <a:p>
            <a:endParaRPr lang="en-US" sz="1350"/>
          </a:p>
        </p:txBody>
      </p:sp>
      <p:pic>
        <p:nvPicPr>
          <p:cNvPr id="7" name="Picture 6">
            <a:extLst>
              <a:ext uri="{FF2B5EF4-FFF2-40B4-BE49-F238E27FC236}">
                <a16:creationId xmlns:a16="http://schemas.microsoft.com/office/drawing/2014/main" xmlns="" id="{FD0240B5-0BBC-4B45-B593-C1A0D023AA29}"/>
              </a:ext>
            </a:extLst>
          </p:cNvPr>
          <p:cNvPicPr>
            <a:picLocks noChangeAspect="1"/>
          </p:cNvPicPr>
          <p:nvPr/>
        </p:nvPicPr>
        <p:blipFill rotWithShape="1">
          <a:blip r:embed="rId3">
            <a:extLst>
              <a:ext uri="{28A0092B-C50C-407E-A947-70E740481C1C}">
                <a14:useLocalDpi xmlns:a14="http://schemas.microsoft.com/office/drawing/2010/main" val="0"/>
              </a:ext>
            </a:extLst>
          </a:blip>
          <a:srcRect l="35288" t="1855" r="33186" b="4088"/>
          <a:stretch/>
        </p:blipFill>
        <p:spPr>
          <a:xfrm>
            <a:off x="9849854" y="1033511"/>
            <a:ext cx="1928100" cy="384228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7562681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xmlns="" id="{BB5717B3-2DF2-164D-A3B6-FE4D63A202AC}"/>
              </a:ext>
            </a:extLst>
          </p:cNvPr>
          <p:cNvSpPr>
            <a:spLocks noGrp="1" noChangeArrowheads="1"/>
          </p:cNvSpPr>
          <p:nvPr>
            <p:ph type="title"/>
          </p:nvPr>
        </p:nvSpPr>
        <p:spPr>
          <a:xfrm>
            <a:off x="470208" y="394024"/>
            <a:ext cx="8522851" cy="385763"/>
          </a:xfrm>
        </p:spPr>
        <p:txBody>
          <a:bodyPr>
            <a:noAutofit/>
          </a:bodyPr>
          <a:lstStyle/>
          <a:p>
            <a:r>
              <a:rPr lang="en-US" altLang="en-US" sz="2700" b="1" dirty="0" err="1">
                <a:solidFill>
                  <a:srgbClr val="002060"/>
                </a:solidFill>
                <a:latin typeface="Arial"/>
                <a:cs typeface="Arial"/>
              </a:rPr>
              <a:t>Áo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choàng</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buộc</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dây</a:t>
            </a:r>
            <a:endParaRPr lang="en-US" altLang="en-US" sz="2700" b="1" dirty="0">
              <a:solidFill>
                <a:srgbClr val="002060"/>
              </a:solidFill>
              <a:latin typeface="Arial"/>
              <a:cs typeface="Arial"/>
            </a:endParaRPr>
          </a:p>
        </p:txBody>
      </p:sp>
      <p:sp>
        <p:nvSpPr>
          <p:cNvPr id="173058" name="Rectangle 3">
            <a:extLst>
              <a:ext uri="{FF2B5EF4-FFF2-40B4-BE49-F238E27FC236}">
                <a16:creationId xmlns:a16="http://schemas.microsoft.com/office/drawing/2014/main" xmlns="" id="{7D440919-8A6D-0E4F-BDEC-A6F1A6CF5FEA}"/>
              </a:ext>
            </a:extLst>
          </p:cNvPr>
          <p:cNvSpPr>
            <a:spLocks noGrp="1" noChangeArrowheads="1"/>
          </p:cNvSpPr>
          <p:nvPr>
            <p:ph sz="quarter" idx="1"/>
          </p:nvPr>
        </p:nvSpPr>
        <p:spPr>
          <a:xfrm>
            <a:off x="6346631" y="1454729"/>
            <a:ext cx="5607288" cy="2633786"/>
          </a:xfrm>
        </p:spPr>
        <p:txBody>
          <a:bodyPr>
            <a:noAutofit/>
          </a:bodyPr>
          <a:lstStyle/>
          <a:p>
            <a:pPr marL="0" indent="0">
              <a:buSzPct val="100000"/>
              <a:buNone/>
            </a:pPr>
            <a:r>
              <a:rPr lang="en-US" altLang="en-US" sz="1800" b="1" dirty="0" err="1">
                <a:latin typeface="Arial"/>
                <a:cs typeface="Arial"/>
              </a:rPr>
              <a:t>Cởi</a:t>
            </a:r>
            <a:endParaRPr lang="en-US" altLang="en-US" sz="1800" b="1" dirty="0">
              <a:latin typeface="Arial"/>
              <a:cs typeface="Arial"/>
            </a:endParaRPr>
          </a:p>
          <a:p>
            <a:pPr>
              <a:buSzPct val="100000"/>
              <a:buFontTx/>
              <a:buAutoNum type="arabicPeriod"/>
            </a:pPr>
            <a:r>
              <a:rPr lang="en-US" altLang="en-US" sz="1800" dirty="0" err="1">
                <a:latin typeface="Arial"/>
                <a:cs typeface="Arial"/>
              </a:rPr>
              <a:t>Tháo</a:t>
            </a:r>
            <a:r>
              <a:rPr lang="en-US" altLang="en-US" sz="1800" dirty="0">
                <a:latin typeface="Arial"/>
                <a:cs typeface="Arial"/>
              </a:rPr>
              <a:t> </a:t>
            </a:r>
            <a:r>
              <a:rPr lang="en-US" altLang="en-US" sz="1800" dirty="0" err="1">
                <a:latin typeface="Arial"/>
                <a:cs typeface="Arial"/>
              </a:rPr>
              <a:t>dây</a:t>
            </a:r>
            <a:r>
              <a:rPr lang="en-US" altLang="en-US" sz="1800" dirty="0">
                <a:latin typeface="Arial"/>
                <a:cs typeface="Arial"/>
              </a:rPr>
              <a:t> </a:t>
            </a:r>
            <a:r>
              <a:rPr lang="en-US" altLang="en-US" sz="1800" dirty="0" err="1">
                <a:latin typeface="Arial"/>
                <a:cs typeface="Arial"/>
              </a:rPr>
              <a:t>buộc</a:t>
            </a:r>
            <a:r>
              <a:rPr lang="en-US" altLang="en-US" sz="1800" dirty="0">
                <a:latin typeface="Arial"/>
                <a:cs typeface="Arial"/>
              </a:rPr>
              <a:t>  </a:t>
            </a:r>
          </a:p>
          <a:p>
            <a:pPr>
              <a:spcBef>
                <a:spcPct val="30000"/>
              </a:spcBef>
              <a:buSzPct val="100000"/>
              <a:buFontTx/>
              <a:buAutoNum type="arabicPeriod"/>
            </a:pPr>
            <a:r>
              <a:rPr lang="en-US" altLang="en-US" sz="1800" dirty="0" err="1">
                <a:latin typeface="Arial"/>
                <a:cs typeface="Arial"/>
              </a:rPr>
              <a:t>Tháo</a:t>
            </a:r>
            <a:r>
              <a:rPr lang="en-US" altLang="en-US" sz="1800" dirty="0">
                <a:latin typeface="Arial"/>
                <a:cs typeface="Arial"/>
              </a:rPr>
              <a:t> </a:t>
            </a:r>
            <a:r>
              <a:rPr lang="en-US" altLang="en-US" sz="1800" dirty="0" err="1">
                <a:latin typeface="Arial"/>
                <a:cs typeface="Arial"/>
              </a:rPr>
              <a:t>áo</a:t>
            </a:r>
            <a:r>
              <a:rPr lang="en-US" altLang="en-US" sz="1800" dirty="0">
                <a:latin typeface="Arial"/>
                <a:cs typeface="Arial"/>
              </a:rPr>
              <a:t> </a:t>
            </a:r>
            <a:r>
              <a:rPr lang="en-US" altLang="en-US" sz="1800" dirty="0" err="1">
                <a:latin typeface="Arial"/>
                <a:cs typeface="Arial"/>
              </a:rPr>
              <a:t>choàng</a:t>
            </a:r>
            <a:r>
              <a:rPr lang="en-US" altLang="en-US" sz="1800" dirty="0">
                <a:latin typeface="Arial"/>
                <a:cs typeface="Arial"/>
              </a:rPr>
              <a:t> </a:t>
            </a:r>
            <a:r>
              <a:rPr lang="en-US" altLang="en-US" sz="1800" dirty="0" err="1">
                <a:latin typeface="Arial"/>
                <a:cs typeface="Arial"/>
              </a:rPr>
              <a:t>khỏi</a:t>
            </a:r>
            <a:r>
              <a:rPr lang="en-US" altLang="en-US" sz="1800" dirty="0">
                <a:latin typeface="Arial"/>
                <a:cs typeface="Arial"/>
              </a:rPr>
              <a:t> </a:t>
            </a:r>
            <a:r>
              <a:rPr lang="en-US" altLang="en-US" sz="1800" dirty="0" err="1">
                <a:latin typeface="Arial"/>
                <a:cs typeface="Arial"/>
              </a:rPr>
              <a:t>cổ</a:t>
            </a:r>
            <a:r>
              <a:rPr lang="en-US" altLang="en-US" sz="1800" dirty="0">
                <a:latin typeface="Arial"/>
                <a:cs typeface="Arial"/>
              </a:rPr>
              <a:t> và </a:t>
            </a:r>
            <a:r>
              <a:rPr lang="en-US" altLang="en-US" sz="1800" dirty="0" err="1">
                <a:latin typeface="Arial"/>
                <a:cs typeface="Arial"/>
              </a:rPr>
              <a:t>vai</a:t>
            </a:r>
            <a:r>
              <a:rPr lang="en-US" altLang="en-US" sz="1800" dirty="0">
                <a:latin typeface="Arial"/>
                <a:cs typeface="Arial"/>
              </a:rPr>
              <a:t>  </a:t>
            </a:r>
          </a:p>
          <a:p>
            <a:pPr>
              <a:spcBef>
                <a:spcPct val="30000"/>
              </a:spcBef>
              <a:buSzPct val="100000"/>
              <a:buFontTx/>
              <a:buAutoNum type="arabicPeriod" startAt="3"/>
            </a:pPr>
            <a:r>
              <a:rPr lang="en-US" altLang="en-US" sz="1800" dirty="0" err="1">
                <a:latin typeface="Arial"/>
                <a:cs typeface="Arial"/>
              </a:rPr>
              <a:t>Cuộn</a:t>
            </a:r>
            <a:r>
              <a:rPr lang="en-US" altLang="en-US" sz="1800" dirty="0">
                <a:latin typeface="Arial"/>
                <a:cs typeface="Arial"/>
              </a:rPr>
              <a:t> </a:t>
            </a:r>
            <a:r>
              <a:rPr lang="en-US" altLang="en-US" sz="1800" dirty="0" err="1">
                <a:latin typeface="Arial"/>
                <a:cs typeface="Arial"/>
              </a:rPr>
              <a:t>mặt</a:t>
            </a:r>
            <a:r>
              <a:rPr lang="en-US" altLang="en-US" sz="1800" dirty="0">
                <a:latin typeface="Arial"/>
                <a:cs typeface="Arial"/>
              </a:rPr>
              <a:t> </a:t>
            </a:r>
            <a:r>
              <a:rPr lang="en-US" altLang="en-US" sz="1800" dirty="0" err="1">
                <a:latin typeface="Arial"/>
                <a:cs typeface="Arial"/>
              </a:rPr>
              <a:t>ngoài</a:t>
            </a:r>
            <a:r>
              <a:rPr lang="en-US" altLang="en-US" sz="1800" dirty="0">
                <a:latin typeface="Arial"/>
                <a:cs typeface="Arial"/>
              </a:rPr>
              <a:t> </a:t>
            </a:r>
            <a:r>
              <a:rPr lang="en-US" altLang="en-US" sz="1800" dirty="0" err="1">
                <a:latin typeface="Arial"/>
                <a:cs typeface="Arial"/>
              </a:rPr>
              <a:t>áo</a:t>
            </a:r>
            <a:r>
              <a:rPr lang="en-US" altLang="en-US" sz="1800" dirty="0">
                <a:latin typeface="Arial"/>
                <a:cs typeface="Arial"/>
              </a:rPr>
              <a:t> </a:t>
            </a:r>
            <a:r>
              <a:rPr lang="en-US" altLang="en-US" sz="1800" dirty="0" err="1">
                <a:latin typeface="Arial"/>
                <a:cs typeface="Arial"/>
              </a:rPr>
              <a:t>choàng</a:t>
            </a:r>
            <a:r>
              <a:rPr lang="en-US" altLang="en-US" sz="1800" dirty="0">
                <a:latin typeface="Arial"/>
                <a:cs typeface="Arial"/>
              </a:rPr>
              <a:t> </a:t>
            </a:r>
            <a:r>
              <a:rPr lang="en-US" altLang="en-US" sz="1800" dirty="0" err="1">
                <a:latin typeface="Arial"/>
                <a:cs typeface="Arial"/>
              </a:rPr>
              <a:t>vào</a:t>
            </a:r>
            <a:r>
              <a:rPr lang="en-US" altLang="en-US" sz="1800" dirty="0">
                <a:latin typeface="Arial"/>
                <a:cs typeface="Arial"/>
              </a:rPr>
              <a:t> </a:t>
            </a:r>
            <a:r>
              <a:rPr lang="en-US" altLang="en-US" sz="1800" dirty="0" err="1">
                <a:latin typeface="Arial"/>
                <a:cs typeface="Arial"/>
              </a:rPr>
              <a:t>trong</a:t>
            </a:r>
            <a:r>
              <a:rPr lang="en-US" altLang="en-US" sz="1800" dirty="0">
                <a:latin typeface="Arial"/>
                <a:cs typeface="Arial"/>
              </a:rPr>
              <a:t>  </a:t>
            </a:r>
          </a:p>
          <a:p>
            <a:pPr>
              <a:spcBef>
                <a:spcPct val="30000"/>
              </a:spcBef>
              <a:buSzPct val="100000"/>
              <a:buFontTx/>
              <a:buAutoNum type="arabicPeriod" startAt="3"/>
            </a:pPr>
            <a:r>
              <a:rPr lang="en-US" altLang="en-US" sz="1800" dirty="0" err="1">
                <a:latin typeface="Arial"/>
                <a:cs typeface="Arial"/>
              </a:rPr>
              <a:t>Gấp</a:t>
            </a:r>
            <a:r>
              <a:rPr lang="en-US" altLang="en-US" sz="1800" dirty="0">
                <a:latin typeface="Arial"/>
                <a:cs typeface="Arial"/>
              </a:rPr>
              <a:t> hay </a:t>
            </a:r>
            <a:r>
              <a:rPr lang="en-US" altLang="en-US" sz="1800" dirty="0" err="1">
                <a:latin typeface="Arial"/>
                <a:cs typeface="Arial"/>
              </a:rPr>
              <a:t>cuộn</a:t>
            </a:r>
            <a:r>
              <a:rPr lang="en-US" altLang="en-US" sz="1800" dirty="0">
                <a:latin typeface="Arial"/>
                <a:cs typeface="Arial"/>
              </a:rPr>
              <a:t> </a:t>
            </a:r>
            <a:r>
              <a:rPr lang="en-US" altLang="en-US" sz="1800" dirty="0" err="1">
                <a:latin typeface="Arial"/>
                <a:cs typeface="Arial"/>
              </a:rPr>
              <a:t>thành</a:t>
            </a:r>
            <a:r>
              <a:rPr lang="en-US" altLang="en-US" sz="1800" dirty="0">
                <a:latin typeface="Arial"/>
                <a:cs typeface="Arial"/>
              </a:rPr>
              <a:t> </a:t>
            </a:r>
            <a:r>
              <a:rPr lang="en-US" altLang="en-US" sz="1800" dirty="0" err="1">
                <a:latin typeface="Arial"/>
                <a:cs typeface="Arial"/>
              </a:rPr>
              <a:t>gói</a:t>
            </a:r>
            <a:r>
              <a:rPr lang="en-US" altLang="en-US" sz="1800" dirty="0">
                <a:latin typeface="Arial"/>
                <a:cs typeface="Arial"/>
              </a:rPr>
              <a:t> </a:t>
            </a:r>
            <a:r>
              <a:rPr lang="en-US" altLang="en-US" sz="1800" dirty="0" err="1">
                <a:latin typeface="Arial"/>
                <a:cs typeface="Arial"/>
              </a:rPr>
              <a:t>nhỏ</a:t>
            </a:r>
            <a:r>
              <a:rPr lang="en-US" altLang="en-US" sz="1800" dirty="0">
                <a:latin typeface="Arial"/>
                <a:cs typeface="Arial"/>
              </a:rPr>
              <a:t>  </a:t>
            </a:r>
          </a:p>
          <a:p>
            <a:pPr>
              <a:spcBef>
                <a:spcPct val="30000"/>
              </a:spcBef>
              <a:buSzPct val="100000"/>
              <a:buFontTx/>
              <a:buAutoNum type="arabicPeriod" startAt="3"/>
            </a:pPr>
            <a:r>
              <a:rPr lang="en-US" altLang="en-US" sz="1800" dirty="0" err="1">
                <a:latin typeface="Arial"/>
                <a:cs typeface="Arial"/>
              </a:rPr>
              <a:t>Bỏ</a:t>
            </a:r>
            <a:r>
              <a:rPr lang="en-US" altLang="en-US" sz="1800" dirty="0">
                <a:latin typeface="Arial"/>
                <a:cs typeface="Arial"/>
              </a:rPr>
              <a:t> </a:t>
            </a:r>
            <a:r>
              <a:rPr lang="en-US" altLang="en-US" sz="1800" dirty="0" err="1">
                <a:latin typeface="Arial"/>
                <a:cs typeface="Arial"/>
              </a:rPr>
              <a:t>vào</a:t>
            </a:r>
            <a:r>
              <a:rPr lang="en-US" altLang="en-US" sz="1800" dirty="0">
                <a:latin typeface="Arial"/>
                <a:cs typeface="Arial"/>
              </a:rPr>
              <a:t> </a:t>
            </a:r>
            <a:r>
              <a:rPr lang="en-US" altLang="en-US" sz="1800" dirty="0" err="1">
                <a:latin typeface="Arial"/>
                <a:cs typeface="Arial"/>
              </a:rPr>
              <a:t>thùng</a:t>
            </a:r>
            <a:r>
              <a:rPr lang="en-US" altLang="en-US" sz="1800" dirty="0">
                <a:latin typeface="Arial"/>
                <a:cs typeface="Arial"/>
              </a:rPr>
              <a:t> </a:t>
            </a:r>
            <a:r>
              <a:rPr lang="en-US" altLang="en-US" sz="1800" dirty="0" err="1">
                <a:latin typeface="Arial"/>
                <a:cs typeface="Arial"/>
              </a:rPr>
              <a:t>đựng</a:t>
            </a:r>
            <a:r>
              <a:rPr lang="en-US" altLang="en-US" sz="1800" dirty="0">
                <a:latin typeface="Arial"/>
                <a:cs typeface="Arial"/>
              </a:rPr>
              <a:t> </a:t>
            </a:r>
            <a:r>
              <a:rPr lang="en-US" altLang="en-US" sz="1800" dirty="0" err="1">
                <a:latin typeface="Arial"/>
                <a:cs typeface="Arial"/>
              </a:rPr>
              <a:t>chất</a:t>
            </a:r>
            <a:r>
              <a:rPr lang="en-US" altLang="en-US" sz="1800" dirty="0">
                <a:latin typeface="Arial"/>
                <a:cs typeface="Arial"/>
              </a:rPr>
              <a:t> </a:t>
            </a:r>
            <a:r>
              <a:rPr lang="en-US" altLang="en-US" sz="1800" dirty="0" err="1">
                <a:latin typeface="Arial"/>
                <a:cs typeface="Arial"/>
              </a:rPr>
              <a:t>thải</a:t>
            </a:r>
            <a:r>
              <a:rPr lang="en-US" altLang="en-US" sz="1800" dirty="0">
                <a:latin typeface="Arial"/>
                <a:cs typeface="Arial"/>
              </a:rPr>
              <a:t> </a:t>
            </a:r>
            <a:r>
              <a:rPr lang="en-US" altLang="en-US" sz="1800" dirty="0" err="1">
                <a:latin typeface="Arial"/>
                <a:cs typeface="Arial"/>
              </a:rPr>
              <a:t>lây</a:t>
            </a:r>
            <a:r>
              <a:rPr lang="en-US" altLang="en-US" sz="1800" dirty="0">
                <a:latin typeface="Arial"/>
                <a:cs typeface="Arial"/>
              </a:rPr>
              <a:t> </a:t>
            </a:r>
            <a:r>
              <a:rPr lang="en-US" altLang="en-US" sz="1800" dirty="0" err="1">
                <a:latin typeface="Arial"/>
                <a:cs typeface="Arial"/>
              </a:rPr>
              <a:t>nhiễm</a:t>
            </a:r>
            <a:endParaRPr lang="en-US" altLang="en-US" sz="1800" dirty="0">
              <a:latin typeface="Arial"/>
              <a:cs typeface="Arial"/>
            </a:endParaRPr>
          </a:p>
          <a:p>
            <a:pPr>
              <a:spcBef>
                <a:spcPct val="30000"/>
              </a:spcBef>
              <a:buSzPct val="100000"/>
              <a:buFontTx/>
              <a:buAutoNum type="arabicPeriod" startAt="3"/>
            </a:pPr>
            <a:r>
              <a:rPr lang="en-US" altLang="en-US" sz="1800" dirty="0" err="1">
                <a:latin typeface="Arial"/>
                <a:cs typeface="Arial"/>
              </a:rPr>
              <a:t>Vệ</a:t>
            </a:r>
            <a:r>
              <a:rPr lang="en-US" altLang="en-US" sz="1800" dirty="0">
                <a:latin typeface="Arial"/>
                <a:cs typeface="Arial"/>
              </a:rPr>
              <a:t> sinh </a:t>
            </a:r>
            <a:r>
              <a:rPr lang="en-US" altLang="en-US" sz="1800" dirty="0" err="1">
                <a:latin typeface="Arial"/>
                <a:cs typeface="Arial"/>
              </a:rPr>
              <a:t>tay</a:t>
            </a:r>
            <a:endParaRPr lang="en-US" altLang="en-US" sz="1800" dirty="0">
              <a:latin typeface="Arial"/>
              <a:cs typeface="Arial"/>
            </a:endParaRPr>
          </a:p>
        </p:txBody>
      </p:sp>
      <p:sp>
        <p:nvSpPr>
          <p:cNvPr id="7" name="Rectangle 3">
            <a:extLst>
              <a:ext uri="{FF2B5EF4-FFF2-40B4-BE49-F238E27FC236}">
                <a16:creationId xmlns:a16="http://schemas.microsoft.com/office/drawing/2014/main" xmlns="" id="{D4EAC01A-FFF4-4A48-A4C7-CD680751C903}"/>
              </a:ext>
            </a:extLst>
          </p:cNvPr>
          <p:cNvSpPr txBox="1">
            <a:spLocks noChangeArrowheads="1"/>
          </p:cNvSpPr>
          <p:nvPr/>
        </p:nvSpPr>
        <p:spPr>
          <a:xfrm>
            <a:off x="470208" y="1455090"/>
            <a:ext cx="5607287" cy="2328792"/>
          </a:xfrm>
        </p:spPr>
        <p:txBody>
          <a:bodyPr vert="horz">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None/>
            </a:pPr>
            <a:r>
              <a:rPr lang="en-US" altLang="en-US" sz="1800" b="1" dirty="0" err="1">
                <a:solidFill>
                  <a:srgbClr val="002060"/>
                </a:solidFill>
                <a:latin typeface="Arial"/>
                <a:cs typeface="Arial"/>
              </a:rPr>
              <a:t>Mặc</a:t>
            </a:r>
            <a:endParaRPr lang="en-US" altLang="en-US" sz="1800" b="1" dirty="0">
              <a:solidFill>
                <a:srgbClr val="002060"/>
              </a:solidFill>
              <a:latin typeface="Arial"/>
              <a:cs typeface="Arial"/>
            </a:endParaRPr>
          </a:p>
          <a:p>
            <a:pPr>
              <a:buSzPct val="100000"/>
              <a:buFontTx/>
              <a:buChar char="-"/>
            </a:pPr>
            <a:r>
              <a:rPr lang="en-US" altLang="en-US" sz="1800" dirty="0" err="1">
                <a:solidFill>
                  <a:srgbClr val="002060"/>
                </a:solidFill>
                <a:latin typeface="Arial"/>
                <a:cs typeface="Arial"/>
              </a:rPr>
              <a:t>Phần</a:t>
            </a:r>
            <a:r>
              <a:rPr lang="en-US" altLang="en-US" sz="1800" dirty="0">
                <a:solidFill>
                  <a:srgbClr val="002060"/>
                </a:solidFill>
                <a:latin typeface="Arial"/>
                <a:cs typeface="Arial"/>
              </a:rPr>
              <a:t> tr</a:t>
            </a:r>
            <a:r>
              <a:rPr lang="vi-VN" altLang="en-US" sz="1800" dirty="0">
                <a:solidFill>
                  <a:srgbClr val="002060"/>
                </a:solidFill>
                <a:latin typeface="Arial"/>
                <a:cs typeface="Arial"/>
              </a:rPr>
              <a:t>ư</a:t>
            </a:r>
            <a:r>
              <a:rPr lang="en-US" altLang="en-US" sz="1800" dirty="0" err="1">
                <a:solidFill>
                  <a:srgbClr val="002060"/>
                </a:solidFill>
                <a:latin typeface="Arial"/>
                <a:cs typeface="Arial"/>
              </a:rPr>
              <a:t>ớc</a:t>
            </a:r>
            <a:r>
              <a:rPr lang="en-US" altLang="en-US" sz="1800" dirty="0">
                <a:solidFill>
                  <a:srgbClr val="002060"/>
                </a:solidFill>
                <a:latin typeface="Arial"/>
                <a:cs typeface="Arial"/>
              </a:rPr>
              <a:t> và </a:t>
            </a:r>
            <a:r>
              <a:rPr lang="en-US" altLang="en-US" sz="1800" dirty="0" err="1">
                <a:solidFill>
                  <a:srgbClr val="002060"/>
                </a:solidFill>
                <a:latin typeface="Arial"/>
                <a:cs typeface="Arial"/>
              </a:rPr>
              <a:t>tay</a:t>
            </a:r>
            <a:r>
              <a:rPr lang="en-US" altLang="en-US" sz="1800" dirty="0">
                <a:solidFill>
                  <a:srgbClr val="002060"/>
                </a:solidFill>
                <a:latin typeface="Arial"/>
                <a:cs typeface="Arial"/>
              </a:rPr>
              <a:t> đ</a:t>
            </a:r>
            <a:r>
              <a:rPr lang="vi-VN" altLang="en-US" sz="1800" dirty="0">
                <a:solidFill>
                  <a:srgbClr val="002060"/>
                </a:solidFill>
                <a:latin typeface="Arial"/>
                <a:cs typeface="Arial"/>
              </a:rPr>
              <a:t>ư</a:t>
            </a:r>
            <a:r>
              <a:rPr lang="en-US" altLang="en-US" sz="1800" dirty="0" err="1">
                <a:solidFill>
                  <a:srgbClr val="002060"/>
                </a:solidFill>
                <a:latin typeface="Arial"/>
                <a:cs typeface="Arial"/>
              </a:rPr>
              <a:t>ợc</a:t>
            </a:r>
            <a:r>
              <a:rPr lang="en-US" altLang="en-US" sz="1800" dirty="0">
                <a:solidFill>
                  <a:srgbClr val="002060"/>
                </a:solidFill>
                <a:latin typeface="Arial"/>
                <a:cs typeface="Arial"/>
              </a:rPr>
              <a:t> </a:t>
            </a:r>
            <a:r>
              <a:rPr lang="en-US" altLang="en-US" sz="1800" dirty="0" err="1">
                <a:solidFill>
                  <a:srgbClr val="002060"/>
                </a:solidFill>
                <a:latin typeface="Arial"/>
                <a:cs typeface="Arial"/>
              </a:rPr>
              <a:t>che</a:t>
            </a:r>
            <a:r>
              <a:rPr lang="en-US" altLang="en-US" sz="1800" dirty="0">
                <a:solidFill>
                  <a:srgbClr val="002060"/>
                </a:solidFill>
                <a:latin typeface="Arial"/>
                <a:cs typeface="Arial"/>
              </a:rPr>
              <a:t> </a:t>
            </a:r>
            <a:r>
              <a:rPr lang="en-US" altLang="en-US" sz="1800" dirty="0" err="1">
                <a:solidFill>
                  <a:srgbClr val="002060"/>
                </a:solidFill>
                <a:latin typeface="Arial"/>
                <a:cs typeface="Arial"/>
              </a:rPr>
              <a:t>phủ</a:t>
            </a:r>
            <a:r>
              <a:rPr lang="en-US" altLang="en-US" sz="1800" dirty="0">
                <a:solidFill>
                  <a:srgbClr val="002060"/>
                </a:solidFill>
                <a:latin typeface="Arial"/>
                <a:cs typeface="Arial"/>
              </a:rPr>
              <a:t> toàn </a:t>
            </a:r>
            <a:r>
              <a:rPr lang="en-US" altLang="en-US" sz="1800" dirty="0" err="1">
                <a:solidFill>
                  <a:srgbClr val="002060"/>
                </a:solidFill>
                <a:latin typeface="Arial"/>
                <a:cs typeface="Arial"/>
              </a:rPr>
              <a:t>bộ</a:t>
            </a:r>
            <a:endParaRPr lang="en-US" altLang="en-US" sz="1800" dirty="0">
              <a:solidFill>
                <a:srgbClr val="002060"/>
              </a:solidFill>
              <a:latin typeface="Arial"/>
              <a:cs typeface="Arial"/>
            </a:endParaRPr>
          </a:p>
          <a:p>
            <a:pPr>
              <a:buSzPct val="100000"/>
              <a:buFontTx/>
              <a:buChar char="-"/>
            </a:pPr>
            <a:r>
              <a:rPr lang="en-US" altLang="en-US" sz="1800" dirty="0" err="1">
                <a:solidFill>
                  <a:srgbClr val="002060"/>
                </a:solidFill>
                <a:latin typeface="Arial"/>
                <a:cs typeface="Arial"/>
              </a:rPr>
              <a:t>Phần</a:t>
            </a:r>
            <a:r>
              <a:rPr lang="en-US" altLang="en-US" sz="1800" dirty="0">
                <a:solidFill>
                  <a:srgbClr val="002060"/>
                </a:solidFill>
                <a:latin typeface="Arial"/>
                <a:cs typeface="Arial"/>
              </a:rPr>
              <a:t> </a:t>
            </a:r>
            <a:r>
              <a:rPr lang="en-US" altLang="en-US" sz="1800" dirty="0" err="1">
                <a:solidFill>
                  <a:srgbClr val="002060"/>
                </a:solidFill>
                <a:latin typeface="Arial"/>
                <a:cs typeface="Arial"/>
              </a:rPr>
              <a:t>mở</a:t>
            </a:r>
            <a:r>
              <a:rPr lang="en-US" altLang="en-US" sz="1800" dirty="0">
                <a:solidFill>
                  <a:srgbClr val="002060"/>
                </a:solidFill>
                <a:latin typeface="Arial"/>
                <a:cs typeface="Arial"/>
              </a:rPr>
              <a:t> </a:t>
            </a:r>
            <a:r>
              <a:rPr lang="en-US" altLang="en-US" sz="1800" dirty="0" err="1">
                <a:solidFill>
                  <a:srgbClr val="002060"/>
                </a:solidFill>
                <a:latin typeface="Arial"/>
                <a:cs typeface="Arial"/>
              </a:rPr>
              <a:t>của</a:t>
            </a:r>
            <a:r>
              <a:rPr lang="en-US" altLang="en-US" sz="1800" dirty="0">
                <a:solidFill>
                  <a:srgbClr val="002060"/>
                </a:solidFill>
                <a:latin typeface="Arial"/>
                <a:cs typeface="Arial"/>
              </a:rPr>
              <a:t> </a:t>
            </a:r>
            <a:r>
              <a:rPr lang="en-US" altLang="en-US" sz="1800" dirty="0" err="1">
                <a:solidFill>
                  <a:srgbClr val="002060"/>
                </a:solidFill>
                <a:latin typeface="Arial"/>
                <a:cs typeface="Arial"/>
              </a:rPr>
              <a:t>áo</a:t>
            </a:r>
            <a:r>
              <a:rPr lang="en-US" altLang="en-US" sz="1800" dirty="0">
                <a:solidFill>
                  <a:srgbClr val="002060"/>
                </a:solidFill>
                <a:latin typeface="Arial"/>
                <a:cs typeface="Arial"/>
              </a:rPr>
              <a:t> </a:t>
            </a:r>
            <a:r>
              <a:rPr lang="en-US" altLang="en-US" sz="1800" dirty="0" err="1">
                <a:solidFill>
                  <a:srgbClr val="002060"/>
                </a:solidFill>
                <a:latin typeface="Arial"/>
                <a:cs typeface="Arial"/>
              </a:rPr>
              <a:t>phải</a:t>
            </a:r>
            <a:r>
              <a:rPr lang="en-US" altLang="en-US" sz="1800" dirty="0">
                <a:solidFill>
                  <a:srgbClr val="002060"/>
                </a:solidFill>
                <a:latin typeface="Arial"/>
                <a:cs typeface="Arial"/>
              </a:rPr>
              <a:t> ở </a:t>
            </a:r>
            <a:r>
              <a:rPr lang="en-US" altLang="en-US" sz="1800" dirty="0" err="1">
                <a:solidFill>
                  <a:srgbClr val="002060"/>
                </a:solidFill>
                <a:latin typeface="Arial"/>
                <a:cs typeface="Arial"/>
              </a:rPr>
              <a:t>phía</a:t>
            </a:r>
            <a:r>
              <a:rPr lang="en-US" altLang="en-US" sz="1800" dirty="0">
                <a:solidFill>
                  <a:srgbClr val="002060"/>
                </a:solidFill>
                <a:latin typeface="Arial"/>
                <a:cs typeface="Arial"/>
              </a:rPr>
              <a:t> </a:t>
            </a:r>
            <a:r>
              <a:rPr lang="en-US" altLang="en-US" sz="1800" dirty="0" err="1">
                <a:solidFill>
                  <a:srgbClr val="002060"/>
                </a:solidFill>
                <a:latin typeface="Arial"/>
                <a:cs typeface="Arial"/>
              </a:rPr>
              <a:t>sau</a:t>
            </a:r>
            <a:endParaRPr lang="en-US" altLang="en-US" sz="1800" dirty="0">
              <a:solidFill>
                <a:srgbClr val="002060"/>
              </a:solidFill>
              <a:latin typeface="Arial"/>
              <a:cs typeface="Arial"/>
            </a:endParaRPr>
          </a:p>
          <a:p>
            <a:pPr>
              <a:buSzPct val="100000"/>
              <a:buFontTx/>
              <a:buChar char="-"/>
            </a:pPr>
            <a:r>
              <a:rPr lang="en-US" altLang="en-US" sz="1800" dirty="0" err="1">
                <a:solidFill>
                  <a:srgbClr val="002060"/>
                </a:solidFill>
                <a:latin typeface="Arial"/>
                <a:cs typeface="Arial"/>
              </a:rPr>
              <a:t>Buộc</a:t>
            </a:r>
            <a:r>
              <a:rPr lang="en-US" altLang="en-US" sz="1800" dirty="0">
                <a:solidFill>
                  <a:srgbClr val="002060"/>
                </a:solidFill>
                <a:latin typeface="Arial"/>
                <a:cs typeface="Arial"/>
              </a:rPr>
              <a:t> </a:t>
            </a:r>
            <a:r>
              <a:rPr lang="en-US" altLang="en-US" sz="1800" dirty="0" err="1">
                <a:solidFill>
                  <a:srgbClr val="002060"/>
                </a:solidFill>
                <a:latin typeface="Arial"/>
                <a:cs typeface="Arial"/>
              </a:rPr>
              <a:t>dây</a:t>
            </a:r>
            <a:r>
              <a:rPr lang="en-US" altLang="en-US" sz="1800" dirty="0">
                <a:solidFill>
                  <a:srgbClr val="002060"/>
                </a:solidFill>
                <a:latin typeface="Arial"/>
                <a:cs typeface="Arial"/>
              </a:rPr>
              <a:t> ở </a:t>
            </a:r>
            <a:r>
              <a:rPr lang="en-US" altLang="en-US" sz="1800" dirty="0" err="1">
                <a:solidFill>
                  <a:srgbClr val="002060"/>
                </a:solidFill>
                <a:latin typeface="Arial"/>
                <a:cs typeface="Arial"/>
              </a:rPr>
              <a:t>phần</a:t>
            </a:r>
            <a:r>
              <a:rPr lang="en-US" altLang="en-US" sz="1800" dirty="0">
                <a:solidFill>
                  <a:srgbClr val="002060"/>
                </a:solidFill>
                <a:latin typeface="Arial"/>
                <a:cs typeface="Arial"/>
              </a:rPr>
              <a:t> </a:t>
            </a:r>
            <a:r>
              <a:rPr lang="en-US" altLang="en-US" sz="1800" dirty="0" err="1">
                <a:solidFill>
                  <a:srgbClr val="002060"/>
                </a:solidFill>
                <a:latin typeface="Arial"/>
                <a:cs typeface="Arial"/>
              </a:rPr>
              <a:t>cổ</a:t>
            </a:r>
            <a:r>
              <a:rPr lang="en-US" altLang="en-US" sz="1800" dirty="0">
                <a:solidFill>
                  <a:srgbClr val="002060"/>
                </a:solidFill>
                <a:latin typeface="Arial"/>
                <a:cs typeface="Arial"/>
              </a:rPr>
              <a:t> và </a:t>
            </a:r>
            <a:r>
              <a:rPr lang="en-US" altLang="en-US" sz="1800" dirty="0" err="1">
                <a:solidFill>
                  <a:srgbClr val="002060"/>
                </a:solidFill>
                <a:latin typeface="Arial"/>
                <a:cs typeface="Arial"/>
              </a:rPr>
              <a:t>eo</a:t>
            </a:r>
            <a:endParaRPr lang="en-US" altLang="en-US" sz="1800" dirty="0">
              <a:solidFill>
                <a:srgbClr val="002060"/>
              </a:solidFill>
              <a:latin typeface="Arial"/>
              <a:cs typeface="Arial"/>
            </a:endParaRPr>
          </a:p>
          <a:p>
            <a:pPr>
              <a:buSzPct val="100000"/>
              <a:buFontTx/>
              <a:buChar char="-"/>
            </a:pPr>
            <a:r>
              <a:rPr lang="en-US" altLang="en-US" sz="1800" dirty="0" err="1">
                <a:solidFill>
                  <a:srgbClr val="002060"/>
                </a:solidFill>
                <a:latin typeface="Arial"/>
                <a:cs typeface="Arial"/>
              </a:rPr>
              <a:t>Đeo</a:t>
            </a:r>
            <a:r>
              <a:rPr lang="en-US" altLang="en-US" sz="1800" dirty="0">
                <a:solidFill>
                  <a:srgbClr val="002060"/>
                </a:solidFill>
                <a:latin typeface="Arial"/>
                <a:cs typeface="Arial"/>
              </a:rPr>
              <a:t> </a:t>
            </a:r>
            <a:r>
              <a:rPr lang="en-US" altLang="en-US" sz="1800" dirty="0" err="1">
                <a:solidFill>
                  <a:srgbClr val="002060"/>
                </a:solidFill>
                <a:latin typeface="Arial"/>
                <a:cs typeface="Arial"/>
              </a:rPr>
              <a:t>găng</a:t>
            </a:r>
            <a:r>
              <a:rPr lang="en-US" altLang="en-US" sz="1800" dirty="0">
                <a:solidFill>
                  <a:srgbClr val="002060"/>
                </a:solidFill>
                <a:latin typeface="Arial"/>
                <a:cs typeface="Arial"/>
              </a:rPr>
              <a:t> </a:t>
            </a:r>
            <a:r>
              <a:rPr lang="en-US" altLang="en-US" sz="1800" dirty="0" err="1">
                <a:solidFill>
                  <a:srgbClr val="002060"/>
                </a:solidFill>
                <a:latin typeface="Arial"/>
                <a:cs typeface="Arial"/>
              </a:rPr>
              <a:t>trùm</a:t>
            </a:r>
            <a:r>
              <a:rPr lang="en-US" altLang="en-US" sz="1800" dirty="0">
                <a:solidFill>
                  <a:srgbClr val="002060"/>
                </a:solidFill>
                <a:latin typeface="Arial"/>
                <a:cs typeface="Arial"/>
              </a:rPr>
              <a:t> </a:t>
            </a:r>
            <a:r>
              <a:rPr lang="en-US" altLang="en-US" sz="1800" dirty="0" err="1">
                <a:solidFill>
                  <a:srgbClr val="002060"/>
                </a:solidFill>
                <a:latin typeface="Arial"/>
                <a:cs typeface="Arial"/>
              </a:rPr>
              <a:t>lên</a:t>
            </a:r>
            <a:r>
              <a:rPr lang="en-US" altLang="en-US" sz="1800" dirty="0">
                <a:solidFill>
                  <a:srgbClr val="002060"/>
                </a:solidFill>
                <a:latin typeface="Arial"/>
                <a:cs typeface="Arial"/>
              </a:rPr>
              <a:t> </a:t>
            </a:r>
            <a:r>
              <a:rPr lang="en-US" altLang="en-US" sz="1800" dirty="0" err="1">
                <a:solidFill>
                  <a:srgbClr val="002060"/>
                </a:solidFill>
                <a:latin typeface="Arial"/>
                <a:cs typeface="Arial"/>
              </a:rPr>
              <a:t>phần</a:t>
            </a:r>
            <a:r>
              <a:rPr lang="en-US" altLang="en-US" sz="1800" dirty="0">
                <a:solidFill>
                  <a:srgbClr val="002060"/>
                </a:solidFill>
                <a:latin typeface="Arial"/>
                <a:cs typeface="Arial"/>
              </a:rPr>
              <a:t> </a:t>
            </a:r>
            <a:r>
              <a:rPr lang="en-US" altLang="en-US" sz="1800" dirty="0" err="1">
                <a:solidFill>
                  <a:srgbClr val="002060"/>
                </a:solidFill>
                <a:latin typeface="Arial"/>
                <a:cs typeface="Arial"/>
              </a:rPr>
              <a:t>cổ</a:t>
            </a:r>
            <a:r>
              <a:rPr lang="en-US" altLang="en-US" sz="1800" dirty="0">
                <a:solidFill>
                  <a:srgbClr val="002060"/>
                </a:solidFill>
                <a:latin typeface="Arial"/>
                <a:cs typeface="Arial"/>
              </a:rPr>
              <a:t> </a:t>
            </a:r>
            <a:r>
              <a:rPr lang="en-US" altLang="en-US" sz="1800" dirty="0" err="1">
                <a:solidFill>
                  <a:srgbClr val="002060"/>
                </a:solidFill>
                <a:latin typeface="Arial"/>
                <a:cs typeface="Arial"/>
              </a:rPr>
              <a:t>tay</a:t>
            </a:r>
            <a:endParaRPr lang="en-US" altLang="en-US" sz="1800" dirty="0">
              <a:solidFill>
                <a:srgbClr val="002060"/>
              </a:solidFill>
              <a:latin typeface="Arial"/>
              <a:cs typeface="Arial"/>
            </a:endParaRPr>
          </a:p>
        </p:txBody>
      </p:sp>
      <p:pic>
        <p:nvPicPr>
          <p:cNvPr id="8" name="Picture 7">
            <a:extLst>
              <a:ext uri="{FF2B5EF4-FFF2-40B4-BE49-F238E27FC236}">
                <a16:creationId xmlns:a16="http://schemas.microsoft.com/office/drawing/2014/main" xmlns="" id="{755E74E3-CBE9-49FE-B7F2-E7E9E9E327A3}"/>
              </a:ext>
            </a:extLst>
          </p:cNvPr>
          <p:cNvPicPr/>
          <p:nvPr/>
        </p:nvPicPr>
        <p:blipFill rotWithShape="1">
          <a:blip r:embed="rId3" cstate="print">
            <a:extLst>
              <a:ext uri="{28A0092B-C50C-407E-A947-70E740481C1C}">
                <a14:useLocalDpi xmlns:a14="http://schemas.microsoft.com/office/drawing/2010/main" val="0"/>
              </a:ext>
            </a:extLst>
          </a:blip>
          <a:srcRect l="5864" r="15815" b="43504"/>
          <a:stretch/>
        </p:blipFill>
        <p:spPr bwMode="auto">
          <a:xfrm>
            <a:off x="5472083" y="3972656"/>
            <a:ext cx="6391339" cy="1757419"/>
          </a:xfrm>
          <a:prstGeom prst="rect">
            <a:avLst/>
          </a:prstGeom>
          <a:ln>
            <a:noFill/>
          </a:ln>
          <a:extLst>
            <a:ext uri="{53640926-AAD7-44d8-BBD7-CCE9431645EC}">
              <a14:shadowObscured xmlns:a14="http://schemas.microsoft.com/office/drawing/2010/main" xmlns=""/>
            </a:ext>
          </a:extLst>
        </p:spPr>
      </p:pic>
      <p:pic>
        <p:nvPicPr>
          <p:cNvPr id="9" name="Picture 8">
            <a:extLst>
              <a:ext uri="{FF2B5EF4-FFF2-40B4-BE49-F238E27FC236}">
                <a16:creationId xmlns:a16="http://schemas.microsoft.com/office/drawing/2014/main" xmlns="" id="{E0085EA5-ABE1-44C0-8E31-EC5078B07E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1774"/>
          <a:stretch/>
        </p:blipFill>
        <p:spPr>
          <a:xfrm>
            <a:off x="1816340" y="3545485"/>
            <a:ext cx="1707911" cy="225749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11" name="Straight Connector 10"/>
          <p:cNvCxnSpPr/>
          <p:nvPr/>
        </p:nvCxnSpPr>
        <p:spPr>
          <a:xfrm>
            <a:off x="300072" y="1009650"/>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2041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64334" y="289577"/>
            <a:ext cx="8465183" cy="521807"/>
          </a:xfrm>
        </p:spPr>
        <p:txBody>
          <a:bodyPr>
            <a:normAutofit/>
          </a:bodyPr>
          <a:lstStyle/>
          <a:p>
            <a:r>
              <a:rPr lang="en-US" altLang="en-US" sz="2700" b="1" dirty="0">
                <a:solidFill>
                  <a:srgbClr val="002060"/>
                </a:solidFill>
                <a:latin typeface="Arial"/>
                <a:cs typeface="Arial"/>
              </a:rPr>
              <a:t>Bộ </a:t>
            </a:r>
            <a:r>
              <a:rPr lang="en-US" altLang="en-US" sz="2700" b="1" dirty="0" err="1">
                <a:solidFill>
                  <a:srgbClr val="002060"/>
                </a:solidFill>
                <a:latin typeface="Arial"/>
                <a:cs typeface="Arial"/>
              </a:rPr>
              <a:t>trang</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phục</a:t>
            </a:r>
            <a:r>
              <a:rPr lang="en-US" altLang="en-US" sz="2700" b="1" dirty="0">
                <a:solidFill>
                  <a:srgbClr val="002060"/>
                </a:solidFill>
                <a:latin typeface="Arial"/>
                <a:cs typeface="Arial"/>
              </a:rPr>
              <a:t> phòng </a:t>
            </a:r>
            <a:r>
              <a:rPr lang="en-US" altLang="en-US" sz="2700" b="1" dirty="0" err="1">
                <a:solidFill>
                  <a:srgbClr val="002060"/>
                </a:solidFill>
                <a:latin typeface="Arial"/>
                <a:cs typeface="Arial"/>
              </a:rPr>
              <a:t>dịch</a:t>
            </a:r>
            <a:endParaRPr lang="en-US" sz="2700" dirty="0">
              <a:solidFill>
                <a:srgbClr val="002060"/>
              </a:solidFill>
              <a:latin typeface="Arial"/>
              <a:cs typeface="Arial"/>
            </a:endParaRPr>
          </a:p>
        </p:txBody>
      </p:sp>
      <p:pic>
        <p:nvPicPr>
          <p:cNvPr id="10" name="Picture 9">
            <a:extLst>
              <a:ext uri="{FF2B5EF4-FFF2-40B4-BE49-F238E27FC236}">
                <a16:creationId xmlns:a16="http://schemas.microsoft.com/office/drawing/2014/main" xmlns="" id="{B6D83B75-FE01-4A89-BBF3-95C0143F7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701" y="2033723"/>
            <a:ext cx="1695991" cy="3652047"/>
          </a:xfrm>
          <a:prstGeom prst="rect">
            <a:avLst/>
          </a:prstGeom>
        </p:spPr>
      </p:pic>
      <p:pic>
        <p:nvPicPr>
          <p:cNvPr id="9" name="Picture 8" descr="A person in a blue shirt&#10;&#10;Description automatically generated">
            <a:extLst>
              <a:ext uri="{FF2B5EF4-FFF2-40B4-BE49-F238E27FC236}">
                <a16:creationId xmlns:a16="http://schemas.microsoft.com/office/drawing/2014/main" xmlns="" id="{F172A098-C167-46B8-929D-0DB2E673CE2C}"/>
              </a:ext>
            </a:extLst>
          </p:cNvPr>
          <p:cNvPicPr>
            <a:picLocks noChangeAspect="1"/>
          </p:cNvPicPr>
          <p:nvPr/>
        </p:nvPicPr>
        <p:blipFill rotWithShape="1">
          <a:blip r:embed="rId4">
            <a:extLst>
              <a:ext uri="{28A0092B-C50C-407E-A947-70E740481C1C}">
                <a14:useLocalDpi xmlns:a14="http://schemas.microsoft.com/office/drawing/2010/main" val="0"/>
              </a:ext>
            </a:extLst>
          </a:blip>
          <a:srcRect l="8001" t="3324" r="4444" b="3000"/>
          <a:stretch/>
        </p:blipFill>
        <p:spPr>
          <a:xfrm>
            <a:off x="1891093" y="2033724"/>
            <a:ext cx="3547291" cy="3563438"/>
          </a:xfrm>
          <a:prstGeom prst="rect">
            <a:avLst/>
          </a:prstGeom>
        </p:spPr>
      </p:pic>
      <p:pic>
        <p:nvPicPr>
          <p:cNvPr id="18" name="Picture 17">
            <a:extLst>
              <a:ext uri="{FF2B5EF4-FFF2-40B4-BE49-F238E27FC236}">
                <a16:creationId xmlns:a16="http://schemas.microsoft.com/office/drawing/2014/main" xmlns="" id="{E55BB003-BBCD-40D1-87EB-59772537512D}"/>
              </a:ext>
            </a:extLst>
          </p:cNvPr>
          <p:cNvPicPr>
            <a:picLocks noChangeAspect="1"/>
          </p:cNvPicPr>
          <p:nvPr/>
        </p:nvPicPr>
        <p:blipFill rotWithShape="1">
          <a:blip r:embed="rId5">
            <a:extLst>
              <a:ext uri="{28A0092B-C50C-407E-A947-70E740481C1C}">
                <a14:useLocalDpi xmlns:a14="http://schemas.microsoft.com/office/drawing/2010/main" val="0"/>
              </a:ext>
            </a:extLst>
          </a:blip>
          <a:srcRect l="8461" r="21091" b="8667"/>
          <a:stretch/>
        </p:blipFill>
        <p:spPr>
          <a:xfrm>
            <a:off x="8569018" y="2033724"/>
            <a:ext cx="2035551" cy="3607742"/>
          </a:xfrm>
          <a:prstGeom prst="rect">
            <a:avLst/>
          </a:prstGeom>
        </p:spPr>
      </p:pic>
      <p:sp>
        <p:nvSpPr>
          <p:cNvPr id="7" name="object 7">
            <a:extLst>
              <a:ext uri="{FF2B5EF4-FFF2-40B4-BE49-F238E27FC236}">
                <a16:creationId xmlns:a16="http://schemas.microsoft.com/office/drawing/2014/main" xmlns="" id="{F7242711-0AAA-4E25-9B7B-9D604929C993}"/>
              </a:ext>
            </a:extLst>
          </p:cNvPr>
          <p:cNvSpPr>
            <a:spLocks noChangeArrowheads="1"/>
          </p:cNvSpPr>
          <p:nvPr/>
        </p:nvSpPr>
        <p:spPr bwMode="auto">
          <a:xfrm>
            <a:off x="664334" y="1025022"/>
            <a:ext cx="8922459" cy="115600"/>
          </a:xfrm>
          <a:custGeom>
            <a:avLst/>
            <a:gdLst>
              <a:gd name="T0" fmla="*/ 0 w 7010400"/>
              <a:gd name="T1" fmla="*/ 7010400 w 7010400"/>
            </a:gdLst>
            <a:ahLst/>
            <a:cxnLst>
              <a:cxn ang="0">
                <a:pos x="0" y="0"/>
              </a:cxn>
              <a:cxn ang="0">
                <a:pos x="7010400" y="0"/>
              </a:cxn>
            </a:cxnLst>
            <a:rect l="T0" t="0" r="T1" b="0"/>
            <a:pathLst>
              <a:path w="7010400">
                <a:moveTo>
                  <a:pt x="0" y="0"/>
                </a:moveTo>
                <a:lnTo>
                  <a:pt x="7010400" y="0"/>
                </a:lnTo>
              </a:path>
            </a:pathLst>
          </a:custGeom>
          <a:noFill/>
          <a:ln w="28575">
            <a:solidFill>
              <a:srgbClr val="000066"/>
            </a:solidFill>
            <a:miter lim="800000"/>
            <a:headEnd/>
            <a:tailEnd/>
          </a:ln>
        </p:spPr>
        <p:txBody>
          <a:bodyPr lIns="0" tIns="0" rIns="0" bIns="0"/>
          <a:lstStyle/>
          <a:p>
            <a:endParaRPr lang="en-US" sz="135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437405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7344" y="393652"/>
            <a:ext cx="11267931" cy="664556"/>
          </a:xfrm>
        </p:spPr>
        <p:txBody>
          <a:bodyPr wrap="square" numCol="1" anchorCtr="0" compatLnSpc="1">
            <a:prstTxWarp prst="textNoShape">
              <a:avLst/>
            </a:prstTxWarp>
            <a:noAutofit/>
          </a:bodyPr>
          <a:lstStyle/>
          <a:p>
            <a:pPr eaLnBrk="1" hangingPunct="1"/>
            <a:r>
              <a:rPr lang="en-US" altLang="vi-VN" sz="3400" b="1" dirty="0" err="1" smtClean="0">
                <a:latin typeface="Arial"/>
                <a:cs typeface="Arial"/>
              </a:rPr>
              <a:t>Nguy</a:t>
            </a:r>
            <a:r>
              <a:rPr lang="en-US" altLang="vi-VN" sz="3400" b="1" dirty="0" smtClean="0">
                <a:latin typeface="Arial"/>
                <a:cs typeface="Arial"/>
              </a:rPr>
              <a:t> </a:t>
            </a:r>
            <a:r>
              <a:rPr lang="en-US" altLang="vi-VN" sz="3400" b="1" dirty="0" err="1">
                <a:latin typeface="Arial"/>
                <a:cs typeface="Arial"/>
              </a:rPr>
              <a:t>cơ</a:t>
            </a:r>
            <a:r>
              <a:rPr lang="en-US" altLang="vi-VN" sz="3400" b="1" dirty="0">
                <a:latin typeface="Arial"/>
                <a:cs typeface="Arial"/>
              </a:rPr>
              <a:t> </a:t>
            </a:r>
            <a:r>
              <a:rPr lang="en-US" altLang="vi-VN" sz="3400" b="1" dirty="0" err="1">
                <a:latin typeface="Arial"/>
                <a:cs typeface="Arial"/>
              </a:rPr>
              <a:t>lây</a:t>
            </a:r>
            <a:r>
              <a:rPr lang="en-US" altLang="vi-VN" sz="3400" b="1" dirty="0">
                <a:latin typeface="Arial"/>
                <a:cs typeface="Arial"/>
              </a:rPr>
              <a:t> </a:t>
            </a:r>
            <a:r>
              <a:rPr lang="en-US" altLang="vi-VN" sz="3400" b="1" dirty="0" err="1">
                <a:latin typeface="Arial"/>
                <a:cs typeface="Arial"/>
              </a:rPr>
              <a:t>truyền</a:t>
            </a:r>
            <a:r>
              <a:rPr lang="en-US" altLang="vi-VN" sz="3400" b="1" dirty="0">
                <a:latin typeface="Arial"/>
                <a:cs typeface="Arial"/>
              </a:rPr>
              <a:t> COVID-19 </a:t>
            </a:r>
            <a:r>
              <a:rPr lang="en-US" altLang="vi-VN" sz="3400" b="1" dirty="0" err="1">
                <a:latin typeface="Arial"/>
                <a:cs typeface="Arial"/>
              </a:rPr>
              <a:t>trong</a:t>
            </a:r>
            <a:r>
              <a:rPr lang="en-US" altLang="vi-VN" sz="3400" b="1" dirty="0">
                <a:latin typeface="Arial"/>
                <a:cs typeface="Arial"/>
              </a:rPr>
              <a:t> </a:t>
            </a:r>
            <a:r>
              <a:rPr lang="en-US" altLang="vi-VN" sz="3400" b="1" dirty="0" err="1">
                <a:latin typeface="Arial"/>
                <a:cs typeface="Arial"/>
              </a:rPr>
              <a:t>các</a:t>
            </a:r>
            <a:r>
              <a:rPr lang="en-US" altLang="vi-VN" sz="3400" b="1" dirty="0">
                <a:latin typeface="Arial"/>
                <a:cs typeface="Arial"/>
              </a:rPr>
              <a:t> </a:t>
            </a:r>
            <a:r>
              <a:rPr lang="en-US" altLang="vi-VN" sz="3400" b="1" dirty="0" err="1">
                <a:latin typeface="Arial"/>
                <a:cs typeface="Arial"/>
              </a:rPr>
              <a:t>cơ</a:t>
            </a:r>
            <a:r>
              <a:rPr lang="en-US" altLang="vi-VN" sz="3400" b="1" dirty="0">
                <a:latin typeface="Arial"/>
                <a:cs typeface="Arial"/>
              </a:rPr>
              <a:t> </a:t>
            </a:r>
            <a:r>
              <a:rPr lang="en-US" altLang="vi-VN" sz="3400" b="1" dirty="0" err="1">
                <a:latin typeface="Arial"/>
                <a:cs typeface="Arial"/>
              </a:rPr>
              <a:t>sở</a:t>
            </a:r>
            <a:r>
              <a:rPr lang="en-US" altLang="vi-VN" sz="3400" b="1" dirty="0">
                <a:latin typeface="Arial"/>
                <a:cs typeface="Arial"/>
              </a:rPr>
              <a:t> </a:t>
            </a:r>
            <a:r>
              <a:rPr lang="en-US" altLang="vi-VN" sz="3400" b="1" dirty="0" smtClean="0">
                <a:latin typeface="Arial"/>
                <a:cs typeface="Arial"/>
              </a:rPr>
              <a:t>KB, CB</a:t>
            </a:r>
            <a:endParaRPr lang="vi-VN" altLang="vi-VN" sz="3400" b="1" dirty="0">
              <a:latin typeface="Arial"/>
              <a:cs typeface="Arial"/>
            </a:endParaRPr>
          </a:p>
        </p:txBody>
      </p:sp>
      <p:sp>
        <p:nvSpPr>
          <p:cNvPr id="14339" name="Content Placeholder 2"/>
          <p:cNvSpPr>
            <a:spLocks noGrp="1"/>
          </p:cNvSpPr>
          <p:nvPr>
            <p:ph idx="1"/>
          </p:nvPr>
        </p:nvSpPr>
        <p:spPr>
          <a:xfrm>
            <a:off x="227963" y="1609724"/>
            <a:ext cx="11642953" cy="4202277"/>
          </a:xfrm>
        </p:spPr>
        <p:txBody>
          <a:bodyPr>
            <a:noAutofit/>
          </a:bodyPr>
          <a:lstStyle/>
          <a:p>
            <a:pPr algn="just" eaLnBrk="1" hangingPunct="1">
              <a:spcBef>
                <a:spcPts val="600"/>
              </a:spcBef>
              <a:buFont typeface="Wingdings" pitchFamily="2" charset="2"/>
              <a:buChar char="q"/>
            </a:pP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Nguồn</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nhiễm</a:t>
            </a:r>
            <a:r>
              <a:rPr lang="en-US" altLang="vi-VN" sz="2200" b="1" dirty="0" smtClean="0">
                <a:latin typeface="Arial"/>
                <a:ea typeface="Times New Roman" charset="0"/>
                <a:cs typeface="Arial"/>
              </a:rPr>
              <a:t>: </a:t>
            </a:r>
          </a:p>
          <a:p>
            <a:pPr lvl="2" algn="just" eaLnBrk="1" hangingPunct="1">
              <a:spcBef>
                <a:spcPts val="600"/>
              </a:spcBef>
              <a:buFontTx/>
              <a:buChar char="-"/>
            </a:pPr>
            <a:r>
              <a:rPr lang="en-US" altLang="vi-VN" sz="2200" b="1" dirty="0" err="1" smtClean="0">
                <a:latin typeface="Arial"/>
                <a:ea typeface="Times New Roman" charset="0"/>
                <a:cs typeface="Arial"/>
              </a:rPr>
              <a:t>Người</a:t>
            </a:r>
            <a:r>
              <a:rPr lang="en-US" altLang="vi-VN" sz="2200" b="1" dirty="0" smtClean="0">
                <a:latin typeface="Arial"/>
                <a:ea typeface="Times New Roman" charset="0"/>
                <a:cs typeface="Arial"/>
              </a:rPr>
              <a:t> </a:t>
            </a:r>
            <a:r>
              <a:rPr lang="en-US" altLang="vi-VN" sz="2200" b="1" dirty="0" err="1" smtClean="0">
                <a:latin typeface="Arial"/>
                <a:ea typeface="Times New Roman" charset="0"/>
                <a:cs typeface="Arial"/>
              </a:rPr>
              <a:t>bệnh</a:t>
            </a:r>
            <a:r>
              <a:rPr lang="en-US" altLang="vi-VN" sz="2200" b="1" dirty="0" smtClean="0">
                <a:latin typeface="Arial"/>
                <a:ea typeface="Times New Roman" charset="0"/>
                <a:cs typeface="Arial"/>
              </a:rPr>
              <a:t> </a:t>
            </a:r>
            <a:r>
              <a:rPr lang="en-US" altLang="vi-VN" sz="2200" b="1" dirty="0" err="1" smtClean="0">
                <a:latin typeface="Arial"/>
                <a:ea typeface="Times New Roman" charset="0"/>
                <a:cs typeface="Arial"/>
              </a:rPr>
              <a:t>và</a:t>
            </a:r>
            <a:r>
              <a:rPr lang="en-US" altLang="vi-VN" sz="2200" b="1" dirty="0" smtClean="0">
                <a:latin typeface="Arial"/>
                <a:ea typeface="Times New Roman" charset="0"/>
                <a:cs typeface="Arial"/>
              </a:rPr>
              <a:t> </a:t>
            </a:r>
            <a:r>
              <a:rPr lang="en-US" altLang="vi-VN" sz="2200" b="1" dirty="0" err="1" smtClean="0">
                <a:latin typeface="Arial"/>
                <a:ea typeface="Times New Roman" charset="0"/>
                <a:cs typeface="Arial"/>
              </a:rPr>
              <a:t>thân</a:t>
            </a:r>
            <a:r>
              <a:rPr lang="en-US" altLang="vi-VN" sz="2200" b="1" dirty="0" smtClean="0">
                <a:latin typeface="Arial"/>
                <a:ea typeface="Times New Roman" charset="0"/>
                <a:cs typeface="Arial"/>
              </a:rPr>
              <a:t> </a:t>
            </a:r>
            <a:r>
              <a:rPr lang="en-US" altLang="vi-VN" sz="2200" b="1" dirty="0" err="1" smtClean="0">
                <a:latin typeface="Arial"/>
                <a:ea typeface="Times New Roman" charset="0"/>
                <a:cs typeface="Arial"/>
              </a:rPr>
              <a:t>nhân</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phơi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nhiễm</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tiềm</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tàng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phơi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nhiễm</a:t>
            </a:r>
            <a:r>
              <a:rPr lang="en-US" altLang="vi-VN" sz="2200" dirty="0" smtClean="0">
                <a:latin typeface="Arial"/>
                <a:ea typeface="Times New Roman" charset="0"/>
                <a:cs typeface="Arial"/>
              </a:rPr>
              <a:t>, </a:t>
            </a:r>
          </a:p>
          <a:p>
            <a:pPr lvl="2" algn="just" eaLnBrk="1" hangingPunct="1">
              <a:spcBef>
                <a:spcPts val="600"/>
              </a:spcBef>
              <a:buFontTx/>
              <a:buChar char="-"/>
            </a:pPr>
            <a:r>
              <a:rPr lang="en-US" altLang="vi-VN" sz="2200" b="1" dirty="0" err="1" smtClean="0">
                <a:latin typeface="Arial"/>
                <a:ea typeface="Times New Roman" charset="0"/>
                <a:cs typeface="Arial"/>
              </a:rPr>
              <a:t>Nhân</a:t>
            </a:r>
            <a:r>
              <a:rPr lang="en-US" altLang="vi-VN" sz="2200" b="1" dirty="0" smtClean="0">
                <a:latin typeface="Arial"/>
                <a:ea typeface="Times New Roman" charset="0"/>
                <a:cs typeface="Arial"/>
              </a:rPr>
              <a:t> </a:t>
            </a:r>
            <a:r>
              <a:rPr lang="en-US" altLang="vi-VN" sz="2200" b="1" dirty="0" err="1" smtClean="0">
                <a:latin typeface="Arial"/>
                <a:ea typeface="Times New Roman" charset="0"/>
                <a:cs typeface="Arial"/>
              </a:rPr>
              <a:t>viên</a:t>
            </a:r>
            <a:r>
              <a:rPr lang="en-US" altLang="vi-VN" sz="2200" b="1" dirty="0" smtClean="0">
                <a:latin typeface="Arial"/>
                <a:ea typeface="Times New Roman" charset="0"/>
                <a:cs typeface="Arial"/>
              </a:rPr>
              <a:t> Y </a:t>
            </a:r>
            <a:r>
              <a:rPr lang="en-US" altLang="vi-VN" sz="2200" b="1" dirty="0" err="1" smtClean="0">
                <a:latin typeface="Arial"/>
                <a:ea typeface="Times New Roman" charset="0"/>
                <a:cs typeface="Arial"/>
              </a:rPr>
              <a:t>tế</a:t>
            </a:r>
            <a:r>
              <a:rPr lang="en-US" altLang="vi-VN" sz="2200" b="1" dirty="0" smtClean="0">
                <a:latin typeface="Arial"/>
                <a:ea typeface="Times New Roman" charset="0"/>
                <a:cs typeface="Arial"/>
              </a:rPr>
              <a:t> </a:t>
            </a:r>
            <a:r>
              <a:rPr lang="en-US" altLang="vi-VN" sz="2200" b="1" dirty="0" err="1" smtClean="0">
                <a:latin typeface="Arial"/>
                <a:ea typeface="Times New Roman" charset="0"/>
                <a:cs typeface="Arial"/>
              </a:rPr>
              <a:t>và</a:t>
            </a:r>
            <a:r>
              <a:rPr lang="en-US" altLang="vi-VN" sz="2200" b="1" dirty="0" smtClean="0">
                <a:latin typeface="Arial"/>
                <a:ea typeface="Times New Roman" charset="0"/>
                <a:cs typeface="Arial"/>
              </a:rPr>
              <a:t> </a:t>
            </a:r>
            <a:r>
              <a:rPr lang="en-US" altLang="vi-VN" sz="2200" b="1" dirty="0" err="1" smtClean="0">
                <a:latin typeface="Arial"/>
                <a:ea typeface="Times New Roman" charset="0"/>
                <a:cs typeface="Arial"/>
              </a:rPr>
              <a:t>người</a:t>
            </a:r>
            <a:r>
              <a:rPr lang="en-US" altLang="vi-VN" sz="2200" b="1" dirty="0" smtClean="0">
                <a:latin typeface="Arial"/>
                <a:ea typeface="Times New Roman" charset="0"/>
                <a:cs typeface="Arial"/>
              </a:rPr>
              <a:t> </a:t>
            </a:r>
            <a:r>
              <a:rPr lang="en-US" altLang="vi-VN" sz="2200" b="1" dirty="0" err="1" smtClean="0">
                <a:latin typeface="Arial"/>
                <a:ea typeface="Times New Roman" charset="0"/>
                <a:cs typeface="Arial"/>
              </a:rPr>
              <a:t>lao</a:t>
            </a:r>
            <a:r>
              <a:rPr lang="en-US" altLang="vi-VN" sz="2200" b="1" dirty="0" smtClean="0">
                <a:latin typeface="Arial"/>
                <a:ea typeface="Times New Roman" charset="0"/>
                <a:cs typeface="Arial"/>
              </a:rPr>
              <a:t> </a:t>
            </a:r>
            <a:r>
              <a:rPr lang="en-US" altLang="vi-VN" sz="2200" b="1" dirty="0" err="1" smtClean="0">
                <a:latin typeface="Arial"/>
                <a:ea typeface="Times New Roman" charset="0"/>
                <a:cs typeface="Arial"/>
              </a:rPr>
              <a:t>động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phơi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nhiễm</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và</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tích</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lũy</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phơi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nhiễm</a:t>
            </a:r>
            <a:endParaRPr lang="en-US" altLang="vi-VN" sz="2200" dirty="0" smtClean="0">
              <a:latin typeface="Arial"/>
              <a:ea typeface="Times New Roman" charset="0"/>
              <a:cs typeface="Arial"/>
            </a:endParaRPr>
          </a:p>
          <a:p>
            <a:pPr lvl="2" algn="just" eaLnBrk="1" hangingPunct="1">
              <a:spcBef>
                <a:spcPts val="600"/>
              </a:spcBef>
              <a:buFontTx/>
              <a:buChar char="-"/>
            </a:pPr>
            <a:r>
              <a:rPr lang="en-US" altLang="vi-VN" sz="2200" b="1" dirty="0" err="1" smtClean="0">
                <a:latin typeface="Arial"/>
                <a:ea typeface="Times New Roman" charset="0"/>
                <a:cs typeface="Arial"/>
              </a:rPr>
              <a:t>Khách</a:t>
            </a:r>
            <a:r>
              <a:rPr lang="en-US" altLang="vi-VN" sz="2200" b="1" dirty="0" smtClean="0">
                <a:latin typeface="Arial"/>
                <a:ea typeface="Times New Roman" charset="0"/>
                <a:cs typeface="Arial"/>
              </a:rPr>
              <a:t> </a:t>
            </a:r>
            <a:r>
              <a:rPr lang="en-US" altLang="vi-VN" sz="2200" b="1" dirty="0" err="1" smtClean="0">
                <a:latin typeface="Arial"/>
                <a:ea typeface="Times New Roman" charset="0"/>
                <a:cs typeface="Arial"/>
              </a:rPr>
              <a:t>thăm</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mang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mầm</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bệnh</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từ</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cộng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đồng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vào</a:t>
            </a:r>
            <a:endParaRPr lang="en-US" altLang="vi-VN" sz="2200" dirty="0" smtClean="0">
              <a:latin typeface="Arial"/>
              <a:ea typeface="Times New Roman" charset="0"/>
              <a:cs typeface="Arial"/>
            </a:endParaRPr>
          </a:p>
          <a:p>
            <a:pPr algn="just" eaLnBrk="1" hangingPunct="1">
              <a:spcBef>
                <a:spcPts val="600"/>
              </a:spcBef>
              <a:buFont typeface="Wingdings" pitchFamily="2" charset="2"/>
              <a:buChar char="q"/>
            </a:pP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Phương</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thức</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lây</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truyền</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giọt</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bắn</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và</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tiếp</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xúc</a:t>
            </a:r>
            <a:r>
              <a:rPr lang="en-US" altLang="vi-VN" sz="2200" b="1" dirty="0" smtClean="0">
                <a:solidFill>
                  <a:srgbClr val="FF0000"/>
                </a:solidFill>
                <a:latin typeface="Arial"/>
                <a:ea typeface="Times New Roman" charset="0"/>
                <a:cs typeface="Arial"/>
              </a:rPr>
              <a:t>, </a:t>
            </a:r>
            <a:r>
              <a:rPr lang="vi-VN" altLang="vi-VN" sz="2200" b="1" dirty="0" smtClean="0">
                <a:solidFill>
                  <a:srgbClr val="FF0000"/>
                </a:solidFill>
                <a:latin typeface="Arial"/>
                <a:ea typeface="Times New Roman" charset="0"/>
                <a:cs typeface="Arial"/>
              </a:rPr>
              <a:t>không khí</a:t>
            </a:r>
            <a:r>
              <a:rPr lang="en-US" altLang="vi-VN" sz="2200" b="1" dirty="0" smtClean="0">
                <a:solidFill>
                  <a:srgbClr val="FF0000"/>
                </a:solidFill>
                <a:latin typeface="Arial"/>
                <a:ea typeface="Times New Roman" charset="0"/>
                <a:cs typeface="Arial"/>
              </a:rPr>
              <a:t>)</a:t>
            </a:r>
          </a:p>
          <a:p>
            <a:pPr lvl="2" algn="just" eaLnBrk="1" hangingPunct="1">
              <a:spcBef>
                <a:spcPts val="600"/>
              </a:spcBef>
              <a:buFontTx/>
              <a:buChar char="-"/>
            </a:pPr>
            <a:r>
              <a:rPr lang="en-US" altLang="vi-VN" sz="2200" dirty="0" err="1" smtClean="0">
                <a:latin typeface="Arial"/>
                <a:ea typeface="Times New Roman" charset="0"/>
                <a:cs typeface="Arial"/>
              </a:rPr>
              <a:t>Mật</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độ</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người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cao</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nhiều</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bề</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mặt</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để</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tiếp</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xúc</a:t>
            </a:r>
            <a:endParaRPr lang="en-US" altLang="vi-VN" sz="2200" dirty="0" smtClean="0">
              <a:latin typeface="Arial"/>
              <a:ea typeface="Times New Roman" charset="0"/>
              <a:cs typeface="Arial"/>
            </a:endParaRPr>
          </a:p>
          <a:p>
            <a:pPr lvl="2" algn="just" eaLnBrk="1" hangingPunct="1">
              <a:spcBef>
                <a:spcPts val="600"/>
              </a:spcBef>
              <a:buFontTx/>
              <a:buChar char="-"/>
            </a:pPr>
            <a:r>
              <a:rPr lang="en-US" altLang="vi-VN" sz="2200" dirty="0" err="1" smtClean="0">
                <a:latin typeface="Arial"/>
                <a:ea typeface="Times New Roman" charset="0"/>
                <a:cs typeface="Arial"/>
              </a:rPr>
              <a:t>Cường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độ</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phơi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nhiễm</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mạnh</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nói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sờ</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mò</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tiếp</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xúc</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gần</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thời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gian</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dài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cùng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phòng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cùng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làm</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việc</a:t>
            </a:r>
            <a:r>
              <a:rPr lang="en-US" altLang="vi-VN" sz="2200" dirty="0" smtClean="0">
                <a:latin typeface="Arial"/>
                <a:ea typeface="Times New Roman" charset="0"/>
                <a:cs typeface="Arial"/>
              </a:rPr>
              <a:t>…</a:t>
            </a:r>
            <a:r>
              <a:rPr lang="en-US" altLang="vi-VN" sz="2200" dirty="0" err="1" smtClean="0">
                <a:latin typeface="Arial"/>
                <a:ea typeface="Times New Roman" charset="0"/>
                <a:cs typeface="Arial"/>
              </a:rPr>
              <a:t>giờ</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ngày</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đường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lây</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truyền</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rất</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dễ</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được</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thiết</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lập</a:t>
            </a:r>
            <a:endParaRPr lang="en-US" altLang="vi-VN" sz="2200" dirty="0" smtClean="0">
              <a:latin typeface="Arial"/>
              <a:ea typeface="Times New Roman" charset="0"/>
              <a:cs typeface="Arial"/>
            </a:endParaRPr>
          </a:p>
          <a:p>
            <a:pPr lvl="2" algn="just" eaLnBrk="1" hangingPunct="1">
              <a:spcBef>
                <a:spcPts val="600"/>
              </a:spcBef>
              <a:buFontTx/>
              <a:buChar char="-"/>
            </a:pPr>
            <a:r>
              <a:rPr lang="en-US" altLang="vi-VN" sz="2200" dirty="0" err="1" smtClean="0">
                <a:latin typeface="Arial"/>
                <a:ea typeface="Times New Roman" charset="0"/>
                <a:cs typeface="Arial"/>
              </a:rPr>
              <a:t>Đặc</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thù</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khu</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vực</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cách</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ly</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phương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tiện</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phòng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hộ</a:t>
            </a:r>
            <a:endParaRPr lang="en-US" altLang="vi-VN" sz="2200" dirty="0" smtClean="0">
              <a:latin typeface="Arial"/>
              <a:ea typeface="Times New Roman" charset="0"/>
              <a:cs typeface="Arial"/>
            </a:endParaRPr>
          </a:p>
          <a:p>
            <a:pPr algn="just" eaLnBrk="1" hangingPunct="1">
              <a:spcBef>
                <a:spcPts val="600"/>
              </a:spcBef>
              <a:buFont typeface="Wingdings" pitchFamily="2" charset="2"/>
              <a:buChar char="q"/>
            </a:pP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Đối</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tượng</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cảm</a:t>
            </a:r>
            <a:r>
              <a:rPr lang="en-US" altLang="vi-VN" sz="2200" b="1" dirty="0" smtClean="0">
                <a:solidFill>
                  <a:srgbClr val="FF0000"/>
                </a:solidFill>
                <a:latin typeface="Arial"/>
                <a:ea typeface="Times New Roman" charset="0"/>
                <a:cs typeface="Arial"/>
              </a:rPr>
              <a:t> </a:t>
            </a:r>
            <a:r>
              <a:rPr lang="en-US" altLang="vi-VN" sz="2200" b="1" dirty="0" err="1" smtClean="0">
                <a:solidFill>
                  <a:srgbClr val="FF0000"/>
                </a:solidFill>
                <a:latin typeface="Arial"/>
                <a:ea typeface="Times New Roman" charset="0"/>
                <a:cs typeface="Arial"/>
              </a:rPr>
              <a:t>nhiễm</a:t>
            </a:r>
            <a:endParaRPr lang="en-US" altLang="vi-VN" sz="2200" b="1" dirty="0" smtClean="0">
              <a:solidFill>
                <a:srgbClr val="FF0000"/>
              </a:solidFill>
              <a:latin typeface="Arial"/>
              <a:ea typeface="Times New Roman" charset="0"/>
              <a:cs typeface="Arial"/>
            </a:endParaRPr>
          </a:p>
          <a:p>
            <a:pPr lvl="2" algn="just" eaLnBrk="1" hangingPunct="1">
              <a:spcBef>
                <a:spcPts val="600"/>
              </a:spcBef>
              <a:buFontTx/>
              <a:buChar char="-"/>
            </a:pPr>
            <a:r>
              <a:rPr lang="en-US" altLang="vi-VN" sz="2200" b="1" dirty="0" smtClean="0">
                <a:latin typeface="Arial"/>
                <a:ea typeface="Times New Roman" charset="0"/>
                <a:cs typeface="Arial"/>
              </a:rPr>
              <a:t> </a:t>
            </a:r>
            <a:r>
              <a:rPr lang="en-US" altLang="vi-VN" sz="2200" dirty="0" err="1" smtClean="0">
                <a:latin typeface="Arial"/>
                <a:ea typeface="Times New Roman" charset="0"/>
                <a:cs typeface="Arial"/>
              </a:rPr>
              <a:t>Đa</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dạng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người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lao</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động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người</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bệnh</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thân</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nhân</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khách</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thăm</a:t>
            </a:r>
            <a:endParaRPr lang="en-US" altLang="vi-VN" sz="2200" dirty="0" smtClean="0">
              <a:latin typeface="Arial"/>
              <a:ea typeface="Times New Roman" charset="0"/>
              <a:cs typeface="Arial"/>
            </a:endParaRPr>
          </a:p>
          <a:p>
            <a:pPr lvl="2" algn="just" eaLnBrk="1" hangingPunct="1">
              <a:spcBef>
                <a:spcPts val="600"/>
              </a:spcBef>
              <a:buFontTx/>
              <a:buChar char="-"/>
            </a:pP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Rất</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nhanh</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chóng</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trở</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thành</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nguồn</a:t>
            </a:r>
            <a:r>
              <a:rPr lang="en-US" altLang="vi-VN" sz="2200" dirty="0" smtClean="0">
                <a:latin typeface="Arial"/>
                <a:ea typeface="Times New Roman" charset="0"/>
                <a:cs typeface="Arial"/>
              </a:rPr>
              <a:t> </a:t>
            </a:r>
            <a:r>
              <a:rPr lang="en-US" altLang="vi-VN" sz="2200" dirty="0" err="1" smtClean="0">
                <a:latin typeface="Arial"/>
                <a:ea typeface="Times New Roman" charset="0"/>
                <a:cs typeface="Arial"/>
              </a:rPr>
              <a:t>nhiễm</a:t>
            </a:r>
            <a:r>
              <a:rPr lang="en-US" altLang="vi-VN" sz="2200" dirty="0" smtClean="0">
                <a:latin typeface="Arial"/>
                <a:ea typeface="Times New Roman" charset="0"/>
                <a:cs typeface="Arial"/>
              </a:rPr>
              <a:t>” </a:t>
            </a:r>
            <a:r>
              <a:rPr lang="en-US" altLang="vi-VN" sz="2200" dirty="0" smtClean="0">
                <a:latin typeface="Arial"/>
                <a:ea typeface="Times New Roman" charset="0"/>
                <a:cs typeface="Arial"/>
                <a:sym typeface="Wingdings" pitchFamily="2" charset="2"/>
              </a:rPr>
              <a:t> “</a:t>
            </a:r>
            <a:r>
              <a:rPr lang="en-US" altLang="vi-VN" sz="2200" dirty="0" err="1" smtClean="0">
                <a:latin typeface="Arial"/>
                <a:ea typeface="Times New Roman" charset="0"/>
                <a:cs typeface="Arial"/>
                <a:sym typeface="Wingdings" pitchFamily="2" charset="2"/>
              </a:rPr>
              <a:t>vòng</a:t>
            </a:r>
            <a:r>
              <a:rPr lang="en-US" altLang="vi-VN" sz="2200" dirty="0" smtClean="0">
                <a:latin typeface="Arial"/>
                <a:ea typeface="Times New Roman" charset="0"/>
                <a:cs typeface="Arial"/>
                <a:sym typeface="Wingdings" pitchFamily="2" charset="2"/>
              </a:rPr>
              <a:t> </a:t>
            </a:r>
            <a:r>
              <a:rPr lang="en-US" altLang="vi-VN" sz="2200" dirty="0" err="1" smtClean="0">
                <a:latin typeface="Arial"/>
                <a:ea typeface="Times New Roman" charset="0"/>
                <a:cs typeface="Arial"/>
                <a:sym typeface="Wingdings" pitchFamily="2" charset="2"/>
              </a:rPr>
              <a:t>xoắn</a:t>
            </a:r>
            <a:r>
              <a:rPr lang="en-US" altLang="vi-VN" sz="2200" dirty="0" smtClean="0">
                <a:latin typeface="Arial"/>
                <a:ea typeface="Times New Roman" charset="0"/>
                <a:cs typeface="Arial"/>
                <a:sym typeface="Wingdings" pitchFamily="2" charset="2"/>
              </a:rPr>
              <a:t> </a:t>
            </a:r>
            <a:r>
              <a:rPr lang="en-US" altLang="vi-VN" sz="2200" dirty="0" err="1" smtClean="0">
                <a:latin typeface="Arial"/>
                <a:ea typeface="Times New Roman" charset="0"/>
                <a:cs typeface="Arial"/>
                <a:sym typeface="Wingdings" pitchFamily="2" charset="2"/>
              </a:rPr>
              <a:t>lây</a:t>
            </a:r>
            <a:r>
              <a:rPr lang="en-US" altLang="vi-VN" sz="2200" dirty="0" smtClean="0">
                <a:latin typeface="Arial"/>
                <a:ea typeface="Times New Roman" charset="0"/>
                <a:cs typeface="Arial"/>
                <a:sym typeface="Wingdings" pitchFamily="2" charset="2"/>
              </a:rPr>
              <a:t> </a:t>
            </a:r>
            <a:r>
              <a:rPr lang="en-US" altLang="vi-VN" sz="2200" dirty="0" err="1" smtClean="0">
                <a:latin typeface="Arial"/>
                <a:ea typeface="Times New Roman" charset="0"/>
                <a:cs typeface="Arial"/>
                <a:sym typeface="Wingdings" pitchFamily="2" charset="2"/>
              </a:rPr>
              <a:t>nhiễm</a:t>
            </a:r>
            <a:r>
              <a:rPr lang="en-US" altLang="vi-VN" sz="2200" dirty="0" smtClean="0">
                <a:latin typeface="Arial"/>
                <a:ea typeface="Times New Roman" charset="0"/>
                <a:cs typeface="Arial"/>
                <a:sym typeface="Wingdings" pitchFamily="2" charset="2"/>
              </a:rPr>
              <a:t>”  “ổ </a:t>
            </a:r>
            <a:r>
              <a:rPr lang="en-US" altLang="vi-VN" sz="2200" dirty="0" err="1" smtClean="0">
                <a:latin typeface="Arial"/>
                <a:ea typeface="Times New Roman" charset="0"/>
                <a:cs typeface="Arial"/>
                <a:sym typeface="Wingdings" pitchFamily="2" charset="2"/>
              </a:rPr>
              <a:t>dịch</a:t>
            </a:r>
            <a:r>
              <a:rPr lang="en-US" altLang="vi-VN" sz="2200" dirty="0" smtClean="0">
                <a:latin typeface="Arial"/>
                <a:ea typeface="Times New Roman" charset="0"/>
                <a:cs typeface="Arial"/>
                <a:sym typeface="Wingdings" pitchFamily="2" charset="2"/>
              </a:rPr>
              <a:t>”</a:t>
            </a:r>
            <a:endParaRPr lang="en-US" altLang="vi-VN" sz="2200" dirty="0" smtClean="0">
              <a:latin typeface="Arial"/>
              <a:ea typeface="Times New Roman" charset="0"/>
              <a:cs typeface="Arial"/>
            </a:endParaRPr>
          </a:p>
          <a:p>
            <a:pPr algn="just" eaLnBrk="1" hangingPunct="1">
              <a:spcBef>
                <a:spcPts val="600"/>
              </a:spcBef>
              <a:buFont typeface="Wingdings" pitchFamily="2" charset="2"/>
              <a:buChar char="q"/>
            </a:pPr>
            <a:endParaRPr lang="en-US" altLang="vi-VN" sz="2200" b="1" dirty="0" smtClean="0">
              <a:latin typeface="Arial"/>
              <a:ea typeface="Times New Roman" charset="0"/>
              <a:cs typeface="Arial"/>
            </a:endParaRPr>
          </a:p>
          <a:p>
            <a:pPr algn="just" eaLnBrk="1" hangingPunct="1">
              <a:spcBef>
                <a:spcPts val="600"/>
              </a:spcBef>
              <a:buFont typeface="Wingdings" pitchFamily="2" charset="2"/>
              <a:buChar char="q"/>
            </a:pPr>
            <a:endParaRPr lang="en-US" altLang="vi-VN" sz="2200" b="1" dirty="0" smtClean="0">
              <a:latin typeface="Arial"/>
              <a:ea typeface="Times New Roman" charset="0"/>
              <a:cs typeface="Arial"/>
            </a:endParaRPr>
          </a:p>
          <a:p>
            <a:pPr algn="just" eaLnBrk="1" hangingPunct="1">
              <a:spcBef>
                <a:spcPts val="600"/>
              </a:spcBef>
              <a:buNone/>
            </a:pPr>
            <a:endParaRPr lang="en-US" altLang="vi-VN" sz="2200" b="1" dirty="0">
              <a:latin typeface="Arial"/>
              <a:ea typeface="Times New Roman" charset="0"/>
              <a:cs typeface="Arial"/>
            </a:endParaRPr>
          </a:p>
          <a:p>
            <a:pPr algn="just" eaLnBrk="1" hangingPunct="1">
              <a:spcBef>
                <a:spcPts val="600"/>
              </a:spcBef>
              <a:buNone/>
            </a:pPr>
            <a:r>
              <a:rPr lang="en-US" altLang="vi-VN" sz="2200" b="1" dirty="0">
                <a:latin typeface="Arial"/>
                <a:cs typeface="Arial"/>
              </a:rPr>
              <a:t>	</a:t>
            </a:r>
          </a:p>
          <a:p>
            <a:pPr algn="just" eaLnBrk="1" hangingPunct="1">
              <a:spcBef>
                <a:spcPts val="600"/>
              </a:spcBef>
              <a:buNone/>
            </a:pPr>
            <a:endParaRPr lang="en-US" altLang="vi-VN" sz="2200" b="1" dirty="0">
              <a:latin typeface="Arial"/>
              <a:cs typeface="Arial"/>
            </a:endParaRPr>
          </a:p>
          <a:p>
            <a:pPr lvl="2" algn="just" eaLnBrk="1" hangingPunct="1">
              <a:spcBef>
                <a:spcPts val="600"/>
              </a:spcBef>
              <a:buFontTx/>
              <a:buChar char="-"/>
            </a:pPr>
            <a:endParaRPr lang="en-US" altLang="vi-VN" sz="2200" b="1" dirty="0" smtClean="0">
              <a:latin typeface="Arial"/>
              <a:cs typeface="Arial"/>
            </a:endParaRPr>
          </a:p>
          <a:p>
            <a:pPr lvl="0" algn="just">
              <a:spcBef>
                <a:spcPts val="600"/>
              </a:spcBef>
              <a:buNone/>
            </a:pPr>
            <a:endParaRPr lang="en-US" sz="2200" dirty="0">
              <a:latin typeface="Arial"/>
              <a:cs typeface="Arial"/>
            </a:endParaRPr>
          </a:p>
          <a:p>
            <a:pPr algn="just" eaLnBrk="1" hangingPunct="1">
              <a:spcBef>
                <a:spcPts val="600"/>
              </a:spcBef>
              <a:buNone/>
            </a:pPr>
            <a:endParaRPr lang="vi-VN" altLang="vi-VN" sz="2200" dirty="0">
              <a:latin typeface="Arial"/>
              <a:cs typeface="Arial"/>
            </a:endParaRPr>
          </a:p>
        </p:txBody>
      </p:sp>
      <p:cxnSp>
        <p:nvCxnSpPr>
          <p:cNvPr id="4" name="Straight Connector 3"/>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9837412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Picture 57" descr="A picture containing drawing&#10;&#10;Description automatically generated">
            <a:extLst>
              <a:ext uri="{FF2B5EF4-FFF2-40B4-BE49-F238E27FC236}">
                <a16:creationId xmlns:a16="http://schemas.microsoft.com/office/drawing/2014/main" xmlns="" id="{7365AB35-AB55-49D9-A3C4-0B3CB40F3A28}"/>
              </a:ext>
            </a:extLst>
          </p:cNvPr>
          <p:cNvPicPr/>
          <p:nvPr/>
        </p:nvPicPr>
        <p:blipFill>
          <a:blip r:embed="rId3">
            <a:extLst>
              <a:ext uri="{28A0092B-C50C-407E-A947-70E740481C1C}">
                <a14:useLocalDpi xmlns:a14="http://schemas.microsoft.com/office/drawing/2010/main" val="0"/>
              </a:ext>
            </a:extLst>
          </a:blip>
          <a:stretch>
            <a:fillRect/>
          </a:stretch>
        </p:blipFill>
        <p:spPr>
          <a:xfrm>
            <a:off x="1417631" y="1609738"/>
            <a:ext cx="9908654" cy="4227921"/>
          </a:xfrm>
          <a:prstGeom prst="rect">
            <a:avLst/>
          </a:prstGeom>
        </p:spPr>
      </p:pic>
      <p:sp>
        <p:nvSpPr>
          <p:cNvPr id="59" name="Title 1">
            <a:extLst>
              <a:ext uri="{FF2B5EF4-FFF2-40B4-BE49-F238E27FC236}">
                <a16:creationId xmlns:a16="http://schemas.microsoft.com/office/drawing/2014/main" xmlns="" id="{BA9E33D8-D797-4223-B0CA-8AE2FC2C229C}"/>
              </a:ext>
            </a:extLst>
          </p:cNvPr>
          <p:cNvSpPr txBox="1">
            <a:spLocks/>
          </p:cNvSpPr>
          <p:nvPr/>
        </p:nvSpPr>
        <p:spPr>
          <a:xfrm>
            <a:off x="964276" y="677709"/>
            <a:ext cx="10241280" cy="759471"/>
          </a:xfrm>
          <a:prstGeom prst="rect">
            <a:avLst/>
          </a:prstGeom>
        </p:spPr>
        <p:txBody>
          <a:bodyPr bIns="68580" anchor="b" anchorCtr="0">
            <a:noAutofit/>
          </a:bodyPr>
          <a:lstStyle>
            <a:lvl1pPr algn="l" rtl="0" eaLnBrk="1" latinLnBrk="0" hangingPunct="1">
              <a:spcBef>
                <a:spcPct val="0"/>
              </a:spcBef>
              <a:buNone/>
              <a:defRPr kumimoji="0" sz="3000" kern="1200">
                <a:solidFill>
                  <a:schemeClr val="tx2"/>
                </a:solidFill>
                <a:latin typeface="+mj-lt"/>
                <a:ea typeface="+mj-ea"/>
                <a:cs typeface="+mj-cs"/>
              </a:defRPr>
            </a:lvl1pPr>
          </a:lstStyle>
          <a:p>
            <a:pPr algn="ctr">
              <a:lnSpc>
                <a:spcPct val="120000"/>
              </a:lnSpc>
              <a:spcBef>
                <a:spcPts val="450"/>
              </a:spcBef>
            </a:pPr>
            <a:r>
              <a:rPr lang="en-US" sz="2200" b="1" dirty="0" err="1">
                <a:solidFill>
                  <a:srgbClr val="002060"/>
                </a:solidFill>
                <a:latin typeface="Arial"/>
                <a:cs typeface="Arial"/>
              </a:rPr>
              <a:t>Các</a:t>
            </a:r>
            <a:r>
              <a:rPr lang="en-US" sz="2200" b="1" dirty="0">
                <a:solidFill>
                  <a:srgbClr val="002060"/>
                </a:solidFill>
                <a:latin typeface="Arial"/>
                <a:cs typeface="Arial"/>
              </a:rPr>
              <a:t> </a:t>
            </a:r>
            <a:r>
              <a:rPr lang="en-US" sz="2200" b="1" dirty="0" err="1">
                <a:solidFill>
                  <a:srgbClr val="002060"/>
                </a:solidFill>
                <a:latin typeface="Arial"/>
                <a:cs typeface="Arial"/>
              </a:rPr>
              <a:t>bước</a:t>
            </a:r>
            <a:r>
              <a:rPr lang="en-US" sz="2200" b="1" dirty="0">
                <a:solidFill>
                  <a:srgbClr val="002060"/>
                </a:solidFill>
                <a:latin typeface="Arial"/>
                <a:cs typeface="Arial"/>
              </a:rPr>
              <a:t> </a:t>
            </a:r>
            <a:r>
              <a:rPr lang="en-US" sz="2200" b="1" dirty="0" err="1">
                <a:solidFill>
                  <a:srgbClr val="006600"/>
                </a:solidFill>
                <a:latin typeface="Arial"/>
                <a:cs typeface="Arial"/>
              </a:rPr>
              <a:t>mặc</a:t>
            </a:r>
            <a:r>
              <a:rPr lang="en-US" sz="2200" b="1" dirty="0">
                <a:solidFill>
                  <a:srgbClr val="002060"/>
                </a:solidFill>
                <a:latin typeface="Arial"/>
                <a:cs typeface="Arial"/>
              </a:rPr>
              <a:t> </a:t>
            </a:r>
            <a:r>
              <a:rPr lang="en-US" sz="2200" b="1" dirty="0" err="1">
                <a:solidFill>
                  <a:srgbClr val="002060"/>
                </a:solidFill>
                <a:latin typeface="Arial"/>
                <a:cs typeface="Arial"/>
              </a:rPr>
              <a:t>bộ</a:t>
            </a:r>
            <a:r>
              <a:rPr lang="en-US" sz="2200" b="1" dirty="0">
                <a:solidFill>
                  <a:srgbClr val="002060"/>
                </a:solidFill>
                <a:latin typeface="Arial"/>
                <a:cs typeface="Arial"/>
              </a:rPr>
              <a:t> </a:t>
            </a:r>
            <a:r>
              <a:rPr lang="en-US" sz="2200" b="1" dirty="0" err="1">
                <a:solidFill>
                  <a:srgbClr val="002060"/>
                </a:solidFill>
                <a:latin typeface="Arial"/>
                <a:cs typeface="Arial"/>
              </a:rPr>
              <a:t>trang</a:t>
            </a:r>
            <a:r>
              <a:rPr lang="en-US" sz="2200" b="1" dirty="0">
                <a:solidFill>
                  <a:srgbClr val="002060"/>
                </a:solidFill>
                <a:latin typeface="Arial"/>
                <a:cs typeface="Arial"/>
              </a:rPr>
              <a:t> </a:t>
            </a:r>
            <a:r>
              <a:rPr lang="en-US" sz="2200" b="1" dirty="0" err="1">
                <a:solidFill>
                  <a:srgbClr val="002060"/>
                </a:solidFill>
                <a:latin typeface="Arial"/>
                <a:cs typeface="Arial"/>
              </a:rPr>
              <a:t>phục</a:t>
            </a:r>
            <a:r>
              <a:rPr lang="en-US" sz="2200" b="1" dirty="0">
                <a:solidFill>
                  <a:srgbClr val="002060"/>
                </a:solidFill>
                <a:latin typeface="Arial"/>
                <a:cs typeface="Arial"/>
              </a:rPr>
              <a:t> phòng </a:t>
            </a:r>
            <a:r>
              <a:rPr lang="en-US" sz="2200" b="1" dirty="0" err="1">
                <a:solidFill>
                  <a:srgbClr val="002060"/>
                </a:solidFill>
                <a:latin typeface="Arial"/>
                <a:cs typeface="Arial"/>
              </a:rPr>
              <a:t>dịch</a:t>
            </a:r>
            <a:endParaRPr lang="en-US" sz="2200" b="1" dirty="0">
              <a:solidFill>
                <a:srgbClr val="002060"/>
              </a:solidFill>
              <a:latin typeface="Arial"/>
              <a:cs typeface="Arial"/>
            </a:endParaRPr>
          </a:p>
          <a:p>
            <a:pPr algn="ctr">
              <a:lnSpc>
                <a:spcPct val="120000"/>
              </a:lnSpc>
              <a:spcBef>
                <a:spcPts val="450"/>
              </a:spcBef>
            </a:pPr>
            <a:r>
              <a:rPr lang="en-US" sz="1800" b="1" i="1" dirty="0" err="1">
                <a:solidFill>
                  <a:srgbClr val="FF0000"/>
                </a:solidFill>
                <a:latin typeface="Arial"/>
                <a:cs typeface="Arial"/>
              </a:rPr>
              <a:t>Tháo</a:t>
            </a:r>
            <a:r>
              <a:rPr lang="en-US" sz="1800" b="1" i="1" dirty="0">
                <a:solidFill>
                  <a:srgbClr val="FF0000"/>
                </a:solidFill>
                <a:latin typeface="Arial"/>
                <a:cs typeface="Arial"/>
              </a:rPr>
              <a:t> </a:t>
            </a:r>
            <a:r>
              <a:rPr lang="en-US" sz="1800" b="1" i="1" dirty="0" err="1">
                <a:solidFill>
                  <a:srgbClr val="FF0000"/>
                </a:solidFill>
                <a:latin typeface="Arial"/>
                <a:cs typeface="Arial"/>
              </a:rPr>
              <a:t>các</a:t>
            </a:r>
            <a:r>
              <a:rPr lang="en-US" sz="1800" b="1" i="1" dirty="0">
                <a:solidFill>
                  <a:srgbClr val="FF0000"/>
                </a:solidFill>
                <a:latin typeface="Arial"/>
                <a:cs typeface="Arial"/>
              </a:rPr>
              <a:t> </a:t>
            </a:r>
            <a:r>
              <a:rPr lang="en-US" sz="1800" b="1" i="1" dirty="0" err="1">
                <a:solidFill>
                  <a:srgbClr val="FF0000"/>
                </a:solidFill>
                <a:latin typeface="Arial"/>
                <a:cs typeface="Arial"/>
              </a:rPr>
              <a:t>vật</a:t>
            </a:r>
            <a:r>
              <a:rPr lang="en-US" sz="1800" b="1" i="1" dirty="0">
                <a:solidFill>
                  <a:srgbClr val="FF0000"/>
                </a:solidFill>
                <a:latin typeface="Arial"/>
                <a:cs typeface="Arial"/>
              </a:rPr>
              <a:t> </a:t>
            </a:r>
            <a:r>
              <a:rPr lang="en-US" sz="1800" b="1" i="1" dirty="0" err="1">
                <a:solidFill>
                  <a:srgbClr val="FF0000"/>
                </a:solidFill>
                <a:latin typeface="Arial"/>
                <a:cs typeface="Arial"/>
              </a:rPr>
              <a:t>dụng</a:t>
            </a:r>
            <a:r>
              <a:rPr lang="en-US" sz="1800" b="1" i="1" dirty="0">
                <a:solidFill>
                  <a:srgbClr val="FF0000"/>
                </a:solidFill>
                <a:latin typeface="Arial"/>
                <a:cs typeface="Arial"/>
              </a:rPr>
              <a:t> </a:t>
            </a:r>
            <a:r>
              <a:rPr lang="en-US" sz="1800" b="1" i="1" dirty="0" err="1">
                <a:solidFill>
                  <a:srgbClr val="FF0000"/>
                </a:solidFill>
                <a:latin typeface="Arial"/>
                <a:cs typeface="Arial"/>
              </a:rPr>
              <a:t>cá</a:t>
            </a:r>
            <a:r>
              <a:rPr lang="en-US" sz="1800" b="1" i="1" dirty="0">
                <a:solidFill>
                  <a:srgbClr val="FF0000"/>
                </a:solidFill>
                <a:latin typeface="Arial"/>
                <a:cs typeface="Arial"/>
              </a:rPr>
              <a:t> </a:t>
            </a:r>
            <a:r>
              <a:rPr lang="en-US" sz="1800" b="1" i="1" dirty="0" err="1">
                <a:solidFill>
                  <a:srgbClr val="FF0000"/>
                </a:solidFill>
                <a:latin typeface="Arial"/>
                <a:cs typeface="Arial"/>
              </a:rPr>
              <a:t>nhân</a:t>
            </a:r>
            <a:r>
              <a:rPr lang="en-US" sz="1800" b="1" i="1" dirty="0">
                <a:solidFill>
                  <a:srgbClr val="FF0000"/>
                </a:solidFill>
                <a:latin typeface="Arial"/>
                <a:cs typeface="Arial"/>
              </a:rPr>
              <a:t>, </a:t>
            </a:r>
            <a:r>
              <a:rPr lang="en-US" sz="1800" b="1" i="1" dirty="0" err="1">
                <a:solidFill>
                  <a:srgbClr val="FF0000"/>
                </a:solidFill>
                <a:latin typeface="Arial"/>
                <a:cs typeface="Arial"/>
              </a:rPr>
              <a:t>nhẫn</a:t>
            </a:r>
            <a:r>
              <a:rPr lang="en-US" sz="1800" b="1" i="1" dirty="0">
                <a:solidFill>
                  <a:srgbClr val="FF0000"/>
                </a:solidFill>
                <a:latin typeface="Arial"/>
                <a:cs typeface="Arial"/>
              </a:rPr>
              <a:t>, </a:t>
            </a:r>
            <a:r>
              <a:rPr lang="en-US" sz="1800" b="1" i="1" dirty="0" err="1">
                <a:solidFill>
                  <a:srgbClr val="FF0000"/>
                </a:solidFill>
                <a:latin typeface="Arial"/>
                <a:cs typeface="Arial"/>
              </a:rPr>
              <a:t>đồng</a:t>
            </a:r>
            <a:r>
              <a:rPr lang="en-US" sz="1800" b="1" i="1" dirty="0">
                <a:solidFill>
                  <a:srgbClr val="FF0000"/>
                </a:solidFill>
                <a:latin typeface="Arial"/>
                <a:cs typeface="Arial"/>
              </a:rPr>
              <a:t> </a:t>
            </a:r>
            <a:r>
              <a:rPr lang="en-US" sz="1800" b="1" i="1" dirty="0" err="1">
                <a:solidFill>
                  <a:srgbClr val="FF0000"/>
                </a:solidFill>
                <a:latin typeface="Arial"/>
                <a:cs typeface="Arial"/>
              </a:rPr>
              <a:t>hồ</a:t>
            </a:r>
            <a:r>
              <a:rPr lang="en-US" sz="1800" b="1" i="1" dirty="0">
                <a:solidFill>
                  <a:srgbClr val="FF0000"/>
                </a:solidFill>
                <a:latin typeface="Arial"/>
                <a:cs typeface="Arial"/>
              </a:rPr>
              <a:t>.. tr</a:t>
            </a:r>
            <a:r>
              <a:rPr lang="vi-VN" sz="1800" b="1" i="1" dirty="0">
                <a:solidFill>
                  <a:srgbClr val="FF0000"/>
                </a:solidFill>
                <a:latin typeface="Arial"/>
                <a:cs typeface="Arial"/>
              </a:rPr>
              <a:t>ư</a:t>
            </a:r>
            <a:r>
              <a:rPr lang="en-US" sz="1800" b="1" i="1" dirty="0" err="1">
                <a:solidFill>
                  <a:srgbClr val="FF0000"/>
                </a:solidFill>
                <a:latin typeface="Arial"/>
                <a:cs typeface="Arial"/>
              </a:rPr>
              <a:t>ớc</a:t>
            </a:r>
            <a:r>
              <a:rPr lang="en-US" sz="1800" b="1" i="1" dirty="0">
                <a:solidFill>
                  <a:srgbClr val="FF0000"/>
                </a:solidFill>
                <a:latin typeface="Arial"/>
                <a:cs typeface="Arial"/>
              </a:rPr>
              <a:t> </a:t>
            </a:r>
            <a:r>
              <a:rPr lang="en-US" sz="1800" b="1" i="1" dirty="0" err="1">
                <a:solidFill>
                  <a:srgbClr val="FF0000"/>
                </a:solidFill>
                <a:latin typeface="Arial"/>
                <a:cs typeface="Arial"/>
              </a:rPr>
              <a:t>khi</a:t>
            </a:r>
            <a:r>
              <a:rPr lang="en-US" sz="1800" b="1" i="1" dirty="0">
                <a:solidFill>
                  <a:srgbClr val="FF0000"/>
                </a:solidFill>
                <a:latin typeface="Arial"/>
                <a:cs typeface="Arial"/>
              </a:rPr>
              <a:t> </a:t>
            </a:r>
            <a:r>
              <a:rPr lang="en-US" sz="1800" b="1" i="1" dirty="0" err="1">
                <a:solidFill>
                  <a:srgbClr val="FF0000"/>
                </a:solidFill>
                <a:latin typeface="Arial"/>
                <a:cs typeface="Arial"/>
              </a:rPr>
              <a:t>mặc</a:t>
            </a:r>
            <a:r>
              <a:rPr lang="en-US" sz="1800" b="1" i="1" dirty="0">
                <a:solidFill>
                  <a:srgbClr val="FF0000"/>
                </a:solidFill>
                <a:latin typeface="Arial"/>
                <a:cs typeface="Arial"/>
              </a:rPr>
              <a:t> </a:t>
            </a:r>
            <a:r>
              <a:rPr lang="en-US" sz="1800" b="1" i="1" dirty="0" err="1">
                <a:solidFill>
                  <a:srgbClr val="FF0000"/>
                </a:solidFill>
                <a:latin typeface="Arial"/>
                <a:cs typeface="Arial"/>
              </a:rPr>
              <a:t>ph</a:t>
            </a:r>
            <a:r>
              <a:rPr lang="vi-VN" sz="1800" b="1" i="1" dirty="0">
                <a:solidFill>
                  <a:srgbClr val="FF0000"/>
                </a:solidFill>
                <a:latin typeface="Arial"/>
                <a:cs typeface="Arial"/>
              </a:rPr>
              <a:t>ư</a:t>
            </a:r>
            <a:r>
              <a:rPr lang="en-US" sz="1800" b="1" i="1" dirty="0" err="1">
                <a:solidFill>
                  <a:srgbClr val="FF0000"/>
                </a:solidFill>
                <a:latin typeface="Arial"/>
                <a:cs typeface="Arial"/>
              </a:rPr>
              <a:t>ơng</a:t>
            </a:r>
            <a:r>
              <a:rPr lang="en-US" sz="1800" b="1" i="1" dirty="0">
                <a:solidFill>
                  <a:srgbClr val="FF0000"/>
                </a:solidFill>
                <a:latin typeface="Arial"/>
                <a:cs typeface="Arial"/>
              </a:rPr>
              <a:t> </a:t>
            </a:r>
            <a:r>
              <a:rPr lang="en-US" sz="1800" b="1" i="1" dirty="0" err="1">
                <a:solidFill>
                  <a:srgbClr val="FF0000"/>
                </a:solidFill>
                <a:latin typeface="Arial"/>
                <a:cs typeface="Arial"/>
              </a:rPr>
              <a:t>tiện</a:t>
            </a:r>
            <a:r>
              <a:rPr lang="en-US" sz="1800" b="1" i="1" dirty="0">
                <a:solidFill>
                  <a:srgbClr val="FF0000"/>
                </a:solidFill>
                <a:latin typeface="Arial"/>
                <a:cs typeface="Arial"/>
              </a:rPr>
              <a:t> BHCN</a:t>
            </a:r>
            <a:endParaRPr lang="en-US" sz="1800" i="1" dirty="0">
              <a:solidFill>
                <a:srgbClr val="FF0000"/>
              </a:solidFill>
              <a:latin typeface="Arial"/>
              <a:cs typeface="Arial"/>
            </a:endParaRPr>
          </a:p>
        </p:txBody>
      </p:sp>
    </p:spTree>
    <p:extLst>
      <p:ext uri="{BB962C8B-B14F-4D97-AF65-F5344CB8AC3E}">
        <p14:creationId xmlns:p14="http://schemas.microsoft.com/office/powerpoint/2010/main" val="24666655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xmlns="" id="{960166E0-0911-4A99-BFF5-AE39E49E233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15554" y="1270068"/>
            <a:ext cx="10573168" cy="4499920"/>
          </a:xfrm>
          <a:prstGeom prst="rect">
            <a:avLst/>
          </a:prstGeom>
          <a:noFill/>
          <a:ln>
            <a:noFill/>
          </a:ln>
        </p:spPr>
      </p:pic>
      <p:sp>
        <p:nvSpPr>
          <p:cNvPr id="49" name="Title 1">
            <a:extLst>
              <a:ext uri="{FF2B5EF4-FFF2-40B4-BE49-F238E27FC236}">
                <a16:creationId xmlns:a16="http://schemas.microsoft.com/office/drawing/2014/main" xmlns="" id="{829B6441-0EC7-4B7D-8DC3-E52BE4A9A1BB}"/>
              </a:ext>
            </a:extLst>
          </p:cNvPr>
          <p:cNvSpPr txBox="1">
            <a:spLocks/>
          </p:cNvSpPr>
          <p:nvPr/>
        </p:nvSpPr>
        <p:spPr>
          <a:xfrm>
            <a:off x="1777007" y="526821"/>
            <a:ext cx="8763001" cy="535519"/>
          </a:xfrm>
          <a:prstGeom prst="rect">
            <a:avLst/>
          </a:prstGeom>
        </p:spPr>
        <p:txBody>
          <a:bodyPr bIns="68580" anchor="b" anchorCtr="0">
            <a:normAutofit/>
          </a:bodyPr>
          <a:lstStyle>
            <a:lvl1pPr algn="l" rtl="0" eaLnBrk="1" latinLnBrk="0" hangingPunct="1">
              <a:spcBef>
                <a:spcPct val="0"/>
              </a:spcBef>
              <a:buNone/>
              <a:defRPr kumimoji="0" sz="3000" kern="1200">
                <a:solidFill>
                  <a:schemeClr val="tx2"/>
                </a:solidFill>
                <a:latin typeface="+mj-lt"/>
                <a:ea typeface="+mj-ea"/>
                <a:cs typeface="+mj-cs"/>
              </a:defRPr>
            </a:lvl1pPr>
          </a:lstStyle>
          <a:p>
            <a:pPr algn="ctr"/>
            <a:r>
              <a:rPr lang="en-US" altLang="en-US" sz="2700" b="1" dirty="0" err="1">
                <a:solidFill>
                  <a:srgbClr val="002060"/>
                </a:solidFill>
                <a:latin typeface="Arial"/>
                <a:cs typeface="Arial"/>
              </a:rPr>
              <a:t>Các</a:t>
            </a:r>
            <a:r>
              <a:rPr lang="en-US" altLang="en-US" sz="2700" b="1" dirty="0">
                <a:solidFill>
                  <a:srgbClr val="002060"/>
                </a:solidFill>
                <a:latin typeface="Arial"/>
                <a:cs typeface="Arial"/>
              </a:rPr>
              <a:t> b</a:t>
            </a:r>
            <a:r>
              <a:rPr lang="vi-VN" altLang="en-US" sz="2700" b="1" dirty="0">
                <a:solidFill>
                  <a:srgbClr val="002060"/>
                </a:solidFill>
                <a:latin typeface="Arial"/>
                <a:cs typeface="Arial"/>
              </a:rPr>
              <a:t>ư</a:t>
            </a:r>
            <a:r>
              <a:rPr lang="en-US" altLang="en-US" sz="2700" b="1" dirty="0" err="1">
                <a:solidFill>
                  <a:srgbClr val="002060"/>
                </a:solidFill>
                <a:latin typeface="Arial"/>
                <a:cs typeface="Arial"/>
              </a:rPr>
              <a:t>ớc</a:t>
            </a:r>
            <a:r>
              <a:rPr lang="en-US" altLang="en-US" sz="2700" b="1" dirty="0">
                <a:solidFill>
                  <a:srgbClr val="002060"/>
                </a:solidFill>
                <a:latin typeface="Arial"/>
                <a:cs typeface="Arial"/>
              </a:rPr>
              <a:t> </a:t>
            </a:r>
            <a:r>
              <a:rPr lang="en-US" altLang="en-US" sz="2700" b="1" dirty="0" err="1">
                <a:solidFill>
                  <a:srgbClr val="006600"/>
                </a:solidFill>
                <a:latin typeface="Arial"/>
                <a:cs typeface="Arial"/>
              </a:rPr>
              <a:t>tháo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bộ</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trang</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phục</a:t>
            </a:r>
            <a:r>
              <a:rPr lang="en-US" altLang="en-US" sz="2700" b="1" dirty="0">
                <a:solidFill>
                  <a:srgbClr val="002060"/>
                </a:solidFill>
                <a:latin typeface="Arial"/>
                <a:cs typeface="Arial"/>
              </a:rPr>
              <a:t> phòng </a:t>
            </a:r>
            <a:r>
              <a:rPr lang="en-US" altLang="en-US" sz="2700" b="1" dirty="0" err="1">
                <a:solidFill>
                  <a:srgbClr val="002060"/>
                </a:solidFill>
                <a:latin typeface="Arial"/>
                <a:cs typeface="Arial"/>
              </a:rPr>
              <a:t>dịch</a:t>
            </a:r>
            <a:endParaRPr lang="en-US" sz="2700" dirty="0">
              <a:solidFill>
                <a:srgbClr val="002060"/>
              </a:solidFill>
              <a:latin typeface="Arial"/>
              <a:cs typeface="Arial"/>
            </a:endParaRPr>
          </a:p>
        </p:txBody>
      </p:sp>
    </p:spTree>
    <p:extLst>
      <p:ext uri="{BB962C8B-B14F-4D97-AF65-F5344CB8AC3E}">
        <p14:creationId xmlns:p14="http://schemas.microsoft.com/office/powerpoint/2010/main" val="35243729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5975" y="620272"/>
            <a:ext cx="8564136" cy="565121"/>
          </a:xfrm>
        </p:spPr>
        <p:txBody>
          <a:bodyPr>
            <a:normAutofit/>
          </a:bodyPr>
          <a:lstStyle/>
          <a:p>
            <a:r>
              <a:rPr lang="en-GB" altLang="en-US" sz="2700" b="1" dirty="0">
                <a:solidFill>
                  <a:srgbClr val="002060"/>
                </a:solidFill>
                <a:latin typeface="Arial"/>
                <a:cs typeface="Arial"/>
              </a:rPr>
              <a:t>L</a:t>
            </a:r>
            <a:r>
              <a:rPr lang="vi-VN" altLang="en-US" sz="2700" b="1" dirty="0">
                <a:solidFill>
                  <a:srgbClr val="002060"/>
                </a:solidFill>
                <a:latin typeface="Arial"/>
                <a:cs typeface="Arial"/>
              </a:rPr>
              <a:t>ư</a:t>
            </a:r>
            <a:r>
              <a:rPr lang="en-US" altLang="en-US" sz="2700" b="1" dirty="0">
                <a:solidFill>
                  <a:srgbClr val="002060"/>
                </a:solidFill>
                <a:latin typeface="Arial"/>
                <a:cs typeface="Arial"/>
              </a:rPr>
              <a:t>u ý </a:t>
            </a:r>
            <a:r>
              <a:rPr lang="en-US" altLang="en-US" sz="2700" b="1" dirty="0" err="1">
                <a:solidFill>
                  <a:srgbClr val="002060"/>
                </a:solidFill>
                <a:latin typeface="Arial"/>
                <a:cs typeface="Arial"/>
              </a:rPr>
              <a:t>khi</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mặc</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ph</a:t>
            </a:r>
            <a:r>
              <a:rPr lang="vi-VN" altLang="en-US" sz="2700" b="1" dirty="0">
                <a:solidFill>
                  <a:srgbClr val="002060"/>
                </a:solidFill>
                <a:latin typeface="Arial"/>
                <a:cs typeface="Arial"/>
              </a:rPr>
              <a:t>ư</a:t>
            </a:r>
            <a:r>
              <a:rPr lang="en-US" altLang="en-US" sz="2700" b="1" dirty="0" err="1">
                <a:solidFill>
                  <a:srgbClr val="002060"/>
                </a:solidFill>
                <a:latin typeface="Arial"/>
                <a:cs typeface="Arial"/>
              </a:rPr>
              <a:t>ơng</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tiện</a:t>
            </a:r>
            <a:r>
              <a:rPr lang="en-US" altLang="en-US" sz="2700" b="1" dirty="0">
                <a:solidFill>
                  <a:srgbClr val="002060"/>
                </a:solidFill>
                <a:latin typeface="Arial"/>
                <a:cs typeface="Arial"/>
              </a:rPr>
              <a:t> BHCN</a:t>
            </a:r>
            <a:endParaRPr lang="en-US" sz="2700" dirty="0">
              <a:solidFill>
                <a:srgbClr val="002060"/>
              </a:solidFill>
              <a:latin typeface="Arial"/>
              <a:cs typeface="Arial"/>
            </a:endParaRPr>
          </a:p>
        </p:txBody>
      </p:sp>
      <p:sp>
        <p:nvSpPr>
          <p:cNvPr id="4" name="Content Placeholder 3"/>
          <p:cNvSpPr>
            <a:spLocks noGrp="1"/>
          </p:cNvSpPr>
          <p:nvPr>
            <p:ph sz="quarter" idx="1"/>
          </p:nvPr>
        </p:nvSpPr>
        <p:spPr>
          <a:xfrm>
            <a:off x="499872" y="1240533"/>
            <a:ext cx="11417093" cy="4489544"/>
          </a:xfrm>
        </p:spPr>
        <p:txBody>
          <a:bodyPr>
            <a:noAutofit/>
          </a:bodyPr>
          <a:lstStyle/>
          <a:p>
            <a:pPr>
              <a:lnSpc>
                <a:spcPct val="150000"/>
              </a:lnSpc>
              <a:spcBef>
                <a:spcPts val="450"/>
              </a:spcBef>
            </a:pPr>
            <a:r>
              <a:rPr lang="en-US" sz="2000" dirty="0">
                <a:latin typeface="Arial"/>
                <a:cs typeface="Arial"/>
              </a:rPr>
              <a:t>Tr</a:t>
            </a:r>
            <a:r>
              <a:rPr lang="vi-VN" sz="2000" dirty="0">
                <a:latin typeface="Arial"/>
                <a:cs typeface="Arial"/>
              </a:rPr>
              <a:t>ư</a:t>
            </a:r>
            <a:r>
              <a:rPr lang="en-US" sz="2000" dirty="0" err="1">
                <a:latin typeface="Arial"/>
                <a:cs typeface="Arial"/>
              </a:rPr>
              <a:t>ớc</a:t>
            </a:r>
            <a:r>
              <a:rPr lang="en-US" sz="2000" dirty="0">
                <a:latin typeface="Arial"/>
                <a:cs typeface="Arial"/>
              </a:rPr>
              <a:t> </a:t>
            </a:r>
            <a:r>
              <a:rPr lang="en-US" sz="2000" dirty="0" err="1">
                <a:latin typeface="Arial"/>
                <a:cs typeface="Arial"/>
              </a:rPr>
              <a:t>khi</a:t>
            </a:r>
            <a:r>
              <a:rPr lang="en-US" sz="2000" dirty="0">
                <a:latin typeface="Arial"/>
                <a:cs typeface="Arial"/>
              </a:rPr>
              <a:t> </a:t>
            </a:r>
            <a:r>
              <a:rPr lang="en-US" sz="2000" dirty="0" err="1">
                <a:latin typeface="Arial"/>
                <a:cs typeface="Arial"/>
              </a:rPr>
              <a:t>mặc</a:t>
            </a:r>
            <a:r>
              <a:rPr lang="en-US" sz="2000" dirty="0">
                <a:latin typeface="Arial"/>
                <a:cs typeface="Arial"/>
              </a:rPr>
              <a:t>: </a:t>
            </a:r>
            <a:r>
              <a:rPr lang="en-US" sz="2000" dirty="0" err="1">
                <a:latin typeface="Arial"/>
                <a:cs typeface="Arial"/>
              </a:rPr>
              <a:t>Kiểm</a:t>
            </a:r>
            <a:r>
              <a:rPr lang="en-US" sz="2000" dirty="0">
                <a:latin typeface="Arial"/>
                <a:cs typeface="Arial"/>
              </a:rPr>
              <a:t> </a:t>
            </a:r>
            <a:r>
              <a:rPr lang="en-US" sz="2000" dirty="0" err="1">
                <a:latin typeface="Arial"/>
                <a:cs typeface="Arial"/>
              </a:rPr>
              <a:t>tra</a:t>
            </a:r>
            <a:r>
              <a:rPr lang="en-US" sz="2000" dirty="0">
                <a:latin typeface="Arial"/>
                <a:cs typeface="Arial"/>
              </a:rPr>
              <a:t> </a:t>
            </a:r>
            <a:r>
              <a:rPr lang="en-US" sz="2000" dirty="0" err="1">
                <a:latin typeface="Arial"/>
                <a:cs typeface="Arial"/>
              </a:rPr>
              <a:t>xem</a:t>
            </a:r>
            <a:r>
              <a:rPr lang="en-US" sz="2000" dirty="0">
                <a:latin typeface="Arial"/>
                <a:cs typeface="Arial"/>
              </a:rPr>
              <a:t> </a:t>
            </a:r>
            <a:r>
              <a:rPr lang="en-US" sz="2000" dirty="0" err="1">
                <a:latin typeface="Arial"/>
                <a:cs typeface="Arial"/>
              </a:rPr>
              <a:t>các</a:t>
            </a:r>
            <a:r>
              <a:rPr lang="en-US" sz="2000" dirty="0">
                <a:latin typeface="Arial"/>
                <a:cs typeface="Arial"/>
              </a:rPr>
              <a:t> </a:t>
            </a:r>
            <a:r>
              <a:rPr lang="en-US" sz="2000" dirty="0" err="1">
                <a:latin typeface="Arial"/>
                <a:cs typeface="Arial"/>
              </a:rPr>
              <a:t>ph</a:t>
            </a:r>
            <a:r>
              <a:rPr lang="vi-VN" sz="2000" dirty="0">
                <a:latin typeface="Arial"/>
                <a:cs typeface="Arial"/>
              </a:rPr>
              <a:t>ư</a:t>
            </a:r>
            <a:r>
              <a:rPr lang="en-US" sz="2000" dirty="0" err="1">
                <a:latin typeface="Arial"/>
                <a:cs typeface="Arial"/>
              </a:rPr>
              <a:t>ơng</a:t>
            </a:r>
            <a:r>
              <a:rPr lang="en-US" sz="2000" dirty="0">
                <a:latin typeface="Arial"/>
                <a:cs typeface="Arial"/>
              </a:rPr>
              <a:t> </a:t>
            </a:r>
            <a:r>
              <a:rPr lang="en-US" sz="2000" dirty="0" err="1">
                <a:latin typeface="Arial"/>
                <a:cs typeface="Arial"/>
              </a:rPr>
              <a:t>tiện</a:t>
            </a:r>
            <a:r>
              <a:rPr lang="en-US" sz="2000" dirty="0">
                <a:latin typeface="Arial"/>
                <a:cs typeface="Arial"/>
              </a:rPr>
              <a:t> BHCN </a:t>
            </a:r>
            <a:r>
              <a:rPr lang="en-US" sz="2000" dirty="0" err="1">
                <a:latin typeface="Arial"/>
                <a:cs typeface="Arial"/>
              </a:rPr>
              <a:t>có</a:t>
            </a:r>
            <a:r>
              <a:rPr lang="en-US" sz="2000" dirty="0">
                <a:latin typeface="Arial"/>
                <a:cs typeface="Arial"/>
              </a:rPr>
              <a:t> </a:t>
            </a:r>
            <a:r>
              <a:rPr lang="en-US" sz="2000" dirty="0" err="1">
                <a:latin typeface="Arial"/>
                <a:cs typeface="Arial"/>
              </a:rPr>
              <a:t>lỗi</a:t>
            </a:r>
            <a:r>
              <a:rPr lang="en-US" sz="2000" dirty="0">
                <a:latin typeface="Arial"/>
                <a:cs typeface="Arial"/>
              </a:rPr>
              <a:t> hay </a:t>
            </a:r>
            <a:r>
              <a:rPr lang="en-US" sz="2000" dirty="0" err="1">
                <a:latin typeface="Arial"/>
                <a:cs typeface="Arial"/>
              </a:rPr>
              <a:t>hỏng</a:t>
            </a:r>
            <a:r>
              <a:rPr lang="en-US" sz="2000" dirty="0">
                <a:latin typeface="Arial"/>
                <a:cs typeface="Arial"/>
              </a:rPr>
              <a:t> </a:t>
            </a:r>
            <a:r>
              <a:rPr lang="en-US" sz="2000" dirty="0" err="1">
                <a:latin typeface="Arial"/>
                <a:cs typeface="Arial"/>
              </a:rPr>
              <a:t>hóc</a:t>
            </a:r>
            <a:r>
              <a:rPr lang="en-US" sz="2000" dirty="0">
                <a:latin typeface="Arial"/>
                <a:cs typeface="Arial"/>
              </a:rPr>
              <a:t> </a:t>
            </a:r>
            <a:r>
              <a:rPr lang="en-US" sz="2000" dirty="0" err="1">
                <a:latin typeface="Arial"/>
                <a:cs typeface="Arial"/>
              </a:rPr>
              <a:t>gì</a:t>
            </a:r>
            <a:r>
              <a:rPr lang="en-US" sz="2000" dirty="0">
                <a:latin typeface="Arial"/>
                <a:cs typeface="Arial"/>
              </a:rPr>
              <a:t> </a:t>
            </a:r>
            <a:r>
              <a:rPr lang="en-US" sz="2000" dirty="0" err="1">
                <a:latin typeface="Arial"/>
                <a:cs typeface="Arial"/>
              </a:rPr>
              <a:t>không</a:t>
            </a:r>
            <a:r>
              <a:rPr lang="en-US" sz="2000" dirty="0">
                <a:latin typeface="Arial"/>
                <a:cs typeface="Arial"/>
              </a:rPr>
              <a:t> </a:t>
            </a:r>
          </a:p>
          <a:p>
            <a:pPr>
              <a:lnSpc>
                <a:spcPct val="150000"/>
              </a:lnSpc>
              <a:spcBef>
                <a:spcPts val="450"/>
              </a:spcBef>
            </a:pPr>
            <a:r>
              <a:rPr lang="en-US" sz="2000" dirty="0" err="1">
                <a:latin typeface="Arial"/>
                <a:cs typeface="Arial"/>
              </a:rPr>
              <a:t>Ngay</a:t>
            </a:r>
            <a:r>
              <a:rPr lang="en-US" sz="2000" dirty="0">
                <a:latin typeface="Arial"/>
                <a:cs typeface="Arial"/>
              </a:rPr>
              <a:t> </a:t>
            </a:r>
            <a:r>
              <a:rPr lang="en-US" sz="2000" dirty="0" err="1">
                <a:latin typeface="Arial"/>
                <a:cs typeface="Arial"/>
              </a:rPr>
              <a:t>sau</a:t>
            </a:r>
            <a:r>
              <a:rPr lang="en-US" sz="2000" dirty="0">
                <a:latin typeface="Arial"/>
                <a:cs typeface="Arial"/>
              </a:rPr>
              <a:t> </a:t>
            </a:r>
            <a:r>
              <a:rPr lang="en-US" sz="2000" dirty="0" err="1">
                <a:latin typeface="Arial"/>
                <a:cs typeface="Arial"/>
              </a:rPr>
              <a:t>khi</a:t>
            </a:r>
            <a:r>
              <a:rPr lang="en-US" sz="2000" dirty="0">
                <a:latin typeface="Arial"/>
                <a:cs typeface="Arial"/>
              </a:rPr>
              <a:t> </a:t>
            </a:r>
            <a:r>
              <a:rPr lang="en-US" sz="2000" dirty="0" err="1">
                <a:latin typeface="Arial"/>
                <a:cs typeface="Arial"/>
              </a:rPr>
              <a:t>mặc</a:t>
            </a:r>
            <a:r>
              <a:rPr lang="en-US" sz="2000" dirty="0">
                <a:latin typeface="Arial"/>
                <a:cs typeface="Arial"/>
              </a:rPr>
              <a:t>: </a:t>
            </a:r>
            <a:r>
              <a:rPr lang="en-US" sz="2000" dirty="0" err="1">
                <a:latin typeface="Arial"/>
                <a:cs typeface="Arial"/>
              </a:rPr>
              <a:t>Kiểm</a:t>
            </a:r>
            <a:r>
              <a:rPr lang="en-US" sz="2000" dirty="0">
                <a:latin typeface="Arial"/>
                <a:cs typeface="Arial"/>
              </a:rPr>
              <a:t> </a:t>
            </a:r>
            <a:r>
              <a:rPr lang="en-US" sz="2000" dirty="0" err="1">
                <a:latin typeface="Arial"/>
                <a:cs typeface="Arial"/>
              </a:rPr>
              <a:t>tra</a:t>
            </a:r>
            <a:r>
              <a:rPr lang="en-US" sz="2000" dirty="0">
                <a:latin typeface="Arial"/>
                <a:cs typeface="Arial"/>
              </a:rPr>
              <a:t> </a:t>
            </a:r>
            <a:r>
              <a:rPr lang="en-US" sz="2000" dirty="0" err="1">
                <a:latin typeface="Arial"/>
                <a:cs typeface="Arial"/>
              </a:rPr>
              <a:t>các</a:t>
            </a:r>
            <a:r>
              <a:rPr lang="en-US" sz="2000" dirty="0">
                <a:latin typeface="Arial"/>
                <a:cs typeface="Arial"/>
              </a:rPr>
              <a:t> </a:t>
            </a:r>
            <a:r>
              <a:rPr lang="en-US" sz="2000" dirty="0" err="1">
                <a:latin typeface="Arial"/>
                <a:cs typeface="Arial"/>
              </a:rPr>
              <a:t>ph</a:t>
            </a:r>
            <a:r>
              <a:rPr lang="vi-VN" sz="2000" dirty="0">
                <a:latin typeface="Arial"/>
                <a:cs typeface="Arial"/>
              </a:rPr>
              <a:t>ư</a:t>
            </a:r>
            <a:r>
              <a:rPr lang="en-US" sz="2000" dirty="0" err="1">
                <a:latin typeface="Arial"/>
                <a:cs typeface="Arial"/>
              </a:rPr>
              <a:t>ơng</a:t>
            </a:r>
            <a:r>
              <a:rPr lang="en-US" sz="2000" dirty="0">
                <a:latin typeface="Arial"/>
                <a:cs typeface="Arial"/>
              </a:rPr>
              <a:t> </a:t>
            </a:r>
            <a:r>
              <a:rPr lang="en-US" sz="2000" dirty="0" err="1">
                <a:latin typeface="Arial"/>
                <a:cs typeface="Arial"/>
              </a:rPr>
              <a:t>tiện</a:t>
            </a:r>
            <a:r>
              <a:rPr lang="en-US" sz="2000" dirty="0">
                <a:latin typeface="Arial"/>
                <a:cs typeface="Arial"/>
              </a:rPr>
              <a:t> BHCN </a:t>
            </a:r>
            <a:r>
              <a:rPr lang="en-US" sz="2000" dirty="0" err="1">
                <a:latin typeface="Arial"/>
                <a:cs typeface="Arial"/>
              </a:rPr>
              <a:t>đã</a:t>
            </a:r>
            <a:r>
              <a:rPr lang="en-US" sz="2000" dirty="0">
                <a:latin typeface="Arial"/>
                <a:cs typeface="Arial"/>
              </a:rPr>
              <a:t> đ</a:t>
            </a:r>
            <a:r>
              <a:rPr lang="vi-VN" sz="2000" dirty="0">
                <a:latin typeface="Arial"/>
                <a:cs typeface="Arial"/>
              </a:rPr>
              <a:t>ư</a:t>
            </a:r>
            <a:r>
              <a:rPr lang="en-US" sz="2000" dirty="0" err="1">
                <a:latin typeface="Arial"/>
                <a:cs typeface="Arial"/>
              </a:rPr>
              <a:t>ợc</a:t>
            </a:r>
            <a:r>
              <a:rPr lang="en-US" sz="2000" dirty="0">
                <a:latin typeface="Arial"/>
                <a:cs typeface="Arial"/>
              </a:rPr>
              <a:t> </a:t>
            </a:r>
            <a:r>
              <a:rPr lang="en-US" sz="2000" dirty="0" err="1">
                <a:latin typeface="Arial"/>
                <a:cs typeface="Arial"/>
              </a:rPr>
              <a:t>mặc</a:t>
            </a:r>
            <a:r>
              <a:rPr lang="en-US" sz="2000" dirty="0">
                <a:latin typeface="Arial"/>
                <a:cs typeface="Arial"/>
              </a:rPr>
              <a:t> </a:t>
            </a:r>
            <a:r>
              <a:rPr lang="en-US" sz="2000" dirty="0" err="1">
                <a:latin typeface="Arial"/>
                <a:cs typeface="Arial"/>
              </a:rPr>
              <a:t>vừa</a:t>
            </a:r>
            <a:r>
              <a:rPr lang="en-US" sz="2000" dirty="0">
                <a:latin typeface="Arial"/>
                <a:cs typeface="Arial"/>
              </a:rPr>
              <a:t> </a:t>
            </a:r>
            <a:r>
              <a:rPr lang="en-US" sz="2000" dirty="0" err="1">
                <a:latin typeface="Arial"/>
                <a:cs typeface="Arial"/>
              </a:rPr>
              <a:t>khít</a:t>
            </a:r>
            <a:r>
              <a:rPr lang="en-US" sz="2000" dirty="0">
                <a:latin typeface="Arial"/>
                <a:cs typeface="Arial"/>
              </a:rPr>
              <a:t>, </a:t>
            </a:r>
            <a:r>
              <a:rPr lang="en-US" sz="2000" dirty="0" err="1">
                <a:latin typeface="Arial"/>
                <a:cs typeface="Arial"/>
              </a:rPr>
              <a:t>thoải</a:t>
            </a:r>
            <a:r>
              <a:rPr lang="en-US" sz="2000" dirty="0">
                <a:latin typeface="Arial"/>
                <a:cs typeface="Arial"/>
              </a:rPr>
              <a:t> </a:t>
            </a:r>
            <a:r>
              <a:rPr lang="en-US" sz="2000" dirty="0" err="1">
                <a:latin typeface="Arial"/>
                <a:cs typeface="Arial"/>
              </a:rPr>
              <a:t>mái</a:t>
            </a:r>
            <a:r>
              <a:rPr lang="en-US" sz="2000" dirty="0">
                <a:latin typeface="Arial"/>
                <a:cs typeface="Arial"/>
              </a:rPr>
              <a:t> </a:t>
            </a:r>
            <a:r>
              <a:rPr lang="en-US" sz="2000" dirty="0" err="1">
                <a:latin typeface="Arial"/>
                <a:cs typeface="Arial"/>
              </a:rPr>
              <a:t>ch</a:t>
            </a:r>
            <a:r>
              <a:rPr lang="vi-VN" sz="2000" dirty="0">
                <a:latin typeface="Arial"/>
                <a:cs typeface="Arial"/>
              </a:rPr>
              <a:t>ư</a:t>
            </a:r>
            <a:r>
              <a:rPr lang="en-US" sz="2000" dirty="0">
                <a:latin typeface="Arial"/>
                <a:cs typeface="Arial"/>
              </a:rPr>
              <a:t>a (</a:t>
            </a:r>
            <a:r>
              <a:rPr lang="en-US" sz="2000" dirty="0" err="1">
                <a:latin typeface="Arial"/>
                <a:cs typeface="Arial"/>
              </a:rPr>
              <a:t>tránh</a:t>
            </a:r>
            <a:r>
              <a:rPr lang="en-US" sz="2000" dirty="0">
                <a:latin typeface="Arial"/>
                <a:cs typeface="Arial"/>
              </a:rPr>
              <a:t> </a:t>
            </a:r>
            <a:r>
              <a:rPr lang="en-US" sz="2000" dirty="0" err="1">
                <a:latin typeface="Arial"/>
                <a:cs typeface="Arial"/>
              </a:rPr>
              <a:t>chỉnh</a:t>
            </a:r>
            <a:r>
              <a:rPr lang="en-US" sz="2000" dirty="0">
                <a:latin typeface="Arial"/>
                <a:cs typeface="Arial"/>
              </a:rPr>
              <a:t> </a:t>
            </a:r>
            <a:r>
              <a:rPr lang="en-US" sz="2000" dirty="0" err="1">
                <a:latin typeface="Arial"/>
                <a:cs typeface="Arial"/>
              </a:rPr>
              <a:t>sửa</a:t>
            </a:r>
            <a:r>
              <a:rPr lang="en-US" sz="2000" dirty="0">
                <a:latin typeface="Arial"/>
                <a:cs typeface="Arial"/>
              </a:rPr>
              <a:t> </a:t>
            </a:r>
            <a:r>
              <a:rPr lang="en-US" sz="2000" dirty="0" err="1">
                <a:latin typeface="Arial"/>
                <a:cs typeface="Arial"/>
              </a:rPr>
              <a:t>khi</a:t>
            </a:r>
            <a:r>
              <a:rPr lang="en-US" sz="2000" dirty="0">
                <a:latin typeface="Arial"/>
                <a:cs typeface="Arial"/>
              </a:rPr>
              <a:t> </a:t>
            </a:r>
            <a:r>
              <a:rPr lang="en-US" sz="2000" dirty="0" err="1">
                <a:latin typeface="Arial"/>
                <a:cs typeface="Arial"/>
              </a:rPr>
              <a:t>đang</a:t>
            </a:r>
            <a:r>
              <a:rPr lang="en-US" sz="2000" dirty="0">
                <a:latin typeface="Arial"/>
                <a:cs typeface="Arial"/>
              </a:rPr>
              <a:t> </a:t>
            </a:r>
            <a:r>
              <a:rPr lang="en-US" sz="2000" dirty="0" err="1">
                <a:latin typeface="Arial"/>
                <a:cs typeface="Arial"/>
              </a:rPr>
              <a:t>chăm</a:t>
            </a:r>
            <a:r>
              <a:rPr lang="en-US" sz="2000" dirty="0">
                <a:latin typeface="Arial"/>
                <a:cs typeface="Arial"/>
              </a:rPr>
              <a:t> </a:t>
            </a:r>
            <a:r>
              <a:rPr lang="en-US" sz="2000" dirty="0" err="1">
                <a:latin typeface="Arial"/>
                <a:cs typeface="Arial"/>
              </a:rPr>
              <a:t>sóc</a:t>
            </a:r>
            <a:r>
              <a:rPr lang="en-US" sz="2000" dirty="0">
                <a:latin typeface="Arial"/>
                <a:cs typeface="Arial"/>
              </a:rPr>
              <a:t> NB)</a:t>
            </a:r>
          </a:p>
          <a:p>
            <a:pPr>
              <a:lnSpc>
                <a:spcPct val="150000"/>
              </a:lnSpc>
              <a:spcBef>
                <a:spcPts val="450"/>
              </a:spcBef>
            </a:pPr>
            <a:r>
              <a:rPr lang="en-US" sz="2000" dirty="0" err="1">
                <a:latin typeface="Arial"/>
                <a:cs typeface="Arial"/>
              </a:rPr>
              <a:t>Các</a:t>
            </a:r>
            <a:r>
              <a:rPr lang="en-US" sz="2000" dirty="0">
                <a:latin typeface="Arial"/>
                <a:cs typeface="Arial"/>
              </a:rPr>
              <a:t> </a:t>
            </a:r>
            <a:r>
              <a:rPr lang="en-US" sz="2000" dirty="0" err="1">
                <a:latin typeface="Arial"/>
                <a:cs typeface="Arial"/>
              </a:rPr>
              <a:t>nút</a:t>
            </a:r>
            <a:r>
              <a:rPr lang="en-US" sz="2000" dirty="0">
                <a:latin typeface="Arial"/>
                <a:cs typeface="Arial"/>
              </a:rPr>
              <a:t> </a:t>
            </a:r>
            <a:r>
              <a:rPr lang="en-US" sz="2000" dirty="0" err="1">
                <a:latin typeface="Arial"/>
                <a:cs typeface="Arial"/>
              </a:rPr>
              <a:t>buộc</a:t>
            </a:r>
            <a:r>
              <a:rPr lang="en-US" sz="2000" dirty="0">
                <a:latin typeface="Arial"/>
                <a:cs typeface="Arial"/>
              </a:rPr>
              <a:t> </a:t>
            </a:r>
            <a:r>
              <a:rPr lang="en-US" sz="2000" dirty="0" err="1">
                <a:latin typeface="Arial"/>
                <a:cs typeface="Arial"/>
              </a:rPr>
              <a:t>đủ</a:t>
            </a:r>
            <a:r>
              <a:rPr lang="en-US" sz="2000" dirty="0">
                <a:latin typeface="Arial"/>
                <a:cs typeface="Arial"/>
              </a:rPr>
              <a:t> </a:t>
            </a:r>
            <a:r>
              <a:rPr lang="en-US" sz="2000" dirty="0" err="1">
                <a:latin typeface="Arial"/>
                <a:cs typeface="Arial"/>
              </a:rPr>
              <a:t>chắc</a:t>
            </a:r>
            <a:r>
              <a:rPr lang="en-US" sz="2000" dirty="0">
                <a:latin typeface="Arial"/>
                <a:cs typeface="Arial"/>
              </a:rPr>
              <a:t> </a:t>
            </a:r>
            <a:r>
              <a:rPr lang="en-US" sz="2000" dirty="0" err="1">
                <a:latin typeface="Arial"/>
                <a:cs typeface="Arial"/>
              </a:rPr>
              <a:t>để</a:t>
            </a:r>
            <a:r>
              <a:rPr lang="en-US" sz="2000" dirty="0">
                <a:latin typeface="Arial"/>
                <a:cs typeface="Arial"/>
              </a:rPr>
              <a:t> </a:t>
            </a:r>
            <a:r>
              <a:rPr lang="en-US" sz="2000" dirty="0" err="1">
                <a:latin typeface="Arial"/>
                <a:cs typeface="Arial"/>
              </a:rPr>
              <a:t>không</a:t>
            </a:r>
            <a:r>
              <a:rPr lang="en-US" sz="2000" dirty="0">
                <a:latin typeface="Arial"/>
                <a:cs typeface="Arial"/>
              </a:rPr>
              <a:t> </a:t>
            </a:r>
            <a:r>
              <a:rPr lang="en-US" sz="2000" dirty="0" err="1">
                <a:latin typeface="Arial"/>
                <a:cs typeface="Arial"/>
              </a:rPr>
              <a:t>tuột</a:t>
            </a:r>
            <a:r>
              <a:rPr lang="en-US" sz="2000" dirty="0">
                <a:latin typeface="Arial"/>
                <a:cs typeface="Arial"/>
              </a:rPr>
              <a:t>, </a:t>
            </a:r>
            <a:r>
              <a:rPr lang="en-US" sz="2000" dirty="0" err="1">
                <a:latin typeface="Arial"/>
                <a:cs typeface="Arial"/>
              </a:rPr>
              <a:t>nh</a:t>
            </a:r>
            <a:r>
              <a:rPr lang="vi-VN" sz="2000" dirty="0">
                <a:latin typeface="Arial"/>
                <a:cs typeface="Arial"/>
              </a:rPr>
              <a:t>ư</a:t>
            </a:r>
            <a:r>
              <a:rPr lang="en-US" sz="2000" dirty="0">
                <a:latin typeface="Arial"/>
                <a:cs typeface="Arial"/>
              </a:rPr>
              <a:t>ng </a:t>
            </a:r>
            <a:r>
              <a:rPr lang="en-US" sz="2000" dirty="0" err="1">
                <a:latin typeface="Arial"/>
                <a:cs typeface="Arial"/>
              </a:rPr>
              <a:t>cũng</a:t>
            </a:r>
            <a:r>
              <a:rPr lang="en-US" sz="2000" dirty="0">
                <a:latin typeface="Arial"/>
                <a:cs typeface="Arial"/>
              </a:rPr>
              <a:t> </a:t>
            </a:r>
            <a:r>
              <a:rPr lang="en-US" sz="2000" dirty="0" err="1">
                <a:latin typeface="Arial"/>
                <a:cs typeface="Arial"/>
              </a:rPr>
              <a:t>không</a:t>
            </a:r>
            <a:r>
              <a:rPr lang="en-US" sz="2000" dirty="0">
                <a:latin typeface="Arial"/>
                <a:cs typeface="Arial"/>
              </a:rPr>
              <a:t> </a:t>
            </a:r>
            <a:r>
              <a:rPr lang="en-US" sz="2000" dirty="0" err="1">
                <a:latin typeface="Arial"/>
                <a:cs typeface="Arial"/>
              </a:rPr>
              <a:t>quá</a:t>
            </a:r>
            <a:r>
              <a:rPr lang="en-US" sz="2000" dirty="0">
                <a:latin typeface="Arial"/>
                <a:cs typeface="Arial"/>
              </a:rPr>
              <a:t> </a:t>
            </a:r>
            <a:r>
              <a:rPr lang="en-US" sz="2000" dirty="0" err="1">
                <a:latin typeface="Arial"/>
                <a:cs typeface="Arial"/>
              </a:rPr>
              <a:t>chắc</a:t>
            </a:r>
            <a:r>
              <a:rPr lang="en-US" sz="2000" dirty="0">
                <a:latin typeface="Arial"/>
                <a:cs typeface="Arial"/>
              </a:rPr>
              <a:t> </a:t>
            </a:r>
            <a:r>
              <a:rPr lang="en-US" sz="2000" dirty="0" err="1">
                <a:latin typeface="Arial"/>
                <a:cs typeface="Arial"/>
              </a:rPr>
              <a:t>để</a:t>
            </a:r>
            <a:r>
              <a:rPr lang="en-US" sz="2000" dirty="0">
                <a:latin typeface="Arial"/>
                <a:cs typeface="Arial"/>
              </a:rPr>
              <a:t> </a:t>
            </a:r>
            <a:r>
              <a:rPr lang="en-US" sz="2000" dirty="0" err="1">
                <a:latin typeface="Arial"/>
                <a:cs typeface="Arial"/>
              </a:rPr>
              <a:t>có</a:t>
            </a:r>
            <a:r>
              <a:rPr lang="en-US" sz="2000" dirty="0">
                <a:latin typeface="Arial"/>
                <a:cs typeface="Arial"/>
              </a:rPr>
              <a:t> </a:t>
            </a:r>
            <a:r>
              <a:rPr lang="en-US" sz="2000" dirty="0" err="1">
                <a:latin typeface="Arial"/>
                <a:cs typeface="Arial"/>
              </a:rPr>
              <a:t>thể</a:t>
            </a:r>
            <a:r>
              <a:rPr lang="en-US" sz="2000" dirty="0">
                <a:latin typeface="Arial"/>
                <a:cs typeface="Arial"/>
              </a:rPr>
              <a:t> </a:t>
            </a:r>
            <a:r>
              <a:rPr lang="en-US" sz="2000" dirty="0" err="1">
                <a:latin typeface="Arial"/>
                <a:cs typeface="Arial"/>
              </a:rPr>
              <a:t>cởi</a:t>
            </a:r>
            <a:r>
              <a:rPr lang="en-US" sz="2000" dirty="0">
                <a:latin typeface="Arial"/>
                <a:cs typeface="Arial"/>
              </a:rPr>
              <a:t> </a:t>
            </a:r>
            <a:r>
              <a:rPr lang="en-US" sz="2000" dirty="0" err="1">
                <a:latin typeface="Arial"/>
                <a:cs typeface="Arial"/>
              </a:rPr>
              <a:t>bỏ</a:t>
            </a:r>
            <a:r>
              <a:rPr lang="en-US" sz="2000" dirty="0">
                <a:latin typeface="Arial"/>
                <a:cs typeface="Arial"/>
              </a:rPr>
              <a:t> </a:t>
            </a:r>
            <a:r>
              <a:rPr lang="en-US" sz="2000" dirty="0" err="1">
                <a:latin typeface="Arial"/>
                <a:cs typeface="Arial"/>
              </a:rPr>
              <a:t>dễ</a:t>
            </a:r>
            <a:r>
              <a:rPr lang="en-US" sz="2000" dirty="0">
                <a:latin typeface="Arial"/>
                <a:cs typeface="Arial"/>
              </a:rPr>
              <a:t> </a:t>
            </a:r>
            <a:r>
              <a:rPr lang="en-US" sz="2000" dirty="0" err="1">
                <a:latin typeface="Arial"/>
                <a:cs typeface="Arial"/>
              </a:rPr>
              <a:t>dàng</a:t>
            </a:r>
            <a:endParaRPr lang="en-US" sz="2000" dirty="0">
              <a:latin typeface="Arial"/>
              <a:cs typeface="Arial"/>
            </a:endParaRPr>
          </a:p>
          <a:p>
            <a:pPr>
              <a:lnSpc>
                <a:spcPct val="150000"/>
              </a:lnSpc>
              <a:spcBef>
                <a:spcPts val="450"/>
              </a:spcBef>
            </a:pPr>
            <a:r>
              <a:rPr lang="en-US" sz="2000" dirty="0" err="1">
                <a:latin typeface="Arial"/>
                <a:cs typeface="Arial"/>
              </a:rPr>
              <a:t>Vệ</a:t>
            </a:r>
            <a:r>
              <a:rPr lang="en-US" sz="2000" dirty="0">
                <a:latin typeface="Arial"/>
                <a:cs typeface="Arial"/>
              </a:rPr>
              <a:t> sinh </a:t>
            </a:r>
            <a:r>
              <a:rPr lang="en-US" sz="2000" dirty="0" err="1">
                <a:latin typeface="Arial"/>
                <a:cs typeface="Arial"/>
              </a:rPr>
              <a:t>tay</a:t>
            </a:r>
            <a:r>
              <a:rPr lang="en-US" sz="2000" dirty="0">
                <a:latin typeface="Arial"/>
                <a:cs typeface="Arial"/>
              </a:rPr>
              <a:t> tr</a:t>
            </a:r>
            <a:r>
              <a:rPr lang="vi-VN" sz="2000" dirty="0">
                <a:latin typeface="Arial"/>
                <a:cs typeface="Arial"/>
              </a:rPr>
              <a:t>ư</a:t>
            </a:r>
            <a:r>
              <a:rPr lang="en-US" sz="2000" dirty="0" err="1">
                <a:latin typeface="Arial"/>
                <a:cs typeface="Arial"/>
              </a:rPr>
              <a:t>ớc</a:t>
            </a:r>
            <a:r>
              <a:rPr lang="en-US" sz="2000" dirty="0">
                <a:latin typeface="Arial"/>
                <a:cs typeface="Arial"/>
              </a:rPr>
              <a:t> </a:t>
            </a:r>
            <a:r>
              <a:rPr lang="en-US" sz="2000" dirty="0" err="1">
                <a:latin typeface="Arial"/>
                <a:cs typeface="Arial"/>
              </a:rPr>
              <a:t>khi</a:t>
            </a:r>
            <a:r>
              <a:rPr lang="en-US" sz="2000" dirty="0">
                <a:latin typeface="Arial"/>
                <a:cs typeface="Arial"/>
              </a:rPr>
              <a:t> </a:t>
            </a:r>
            <a:r>
              <a:rPr lang="en-US" sz="2000" dirty="0" err="1">
                <a:latin typeface="Arial"/>
                <a:cs typeface="Arial"/>
              </a:rPr>
              <a:t>mặc</a:t>
            </a:r>
            <a:r>
              <a:rPr lang="en-US" sz="2000" dirty="0">
                <a:latin typeface="Arial"/>
                <a:cs typeface="Arial"/>
              </a:rPr>
              <a:t> </a:t>
            </a:r>
            <a:r>
              <a:rPr lang="en-US" sz="2000" dirty="0" err="1">
                <a:latin typeface="Arial"/>
                <a:cs typeface="Arial"/>
              </a:rPr>
              <a:t>ph</a:t>
            </a:r>
            <a:r>
              <a:rPr lang="vi-VN" sz="2000" dirty="0">
                <a:latin typeface="Arial"/>
                <a:cs typeface="Arial"/>
              </a:rPr>
              <a:t>ư</a:t>
            </a:r>
            <a:r>
              <a:rPr lang="en-US" sz="2000" dirty="0" err="1">
                <a:latin typeface="Arial"/>
                <a:cs typeface="Arial"/>
              </a:rPr>
              <a:t>ơng</a:t>
            </a:r>
            <a:r>
              <a:rPr lang="en-US" sz="2000" dirty="0">
                <a:latin typeface="Arial"/>
                <a:cs typeface="Arial"/>
              </a:rPr>
              <a:t> </a:t>
            </a:r>
            <a:r>
              <a:rPr lang="en-US" sz="2000" dirty="0" err="1">
                <a:latin typeface="Arial"/>
                <a:cs typeface="Arial"/>
              </a:rPr>
              <a:t>tiện</a:t>
            </a:r>
            <a:r>
              <a:rPr lang="en-US" sz="2000" dirty="0">
                <a:latin typeface="Arial"/>
                <a:cs typeface="Arial"/>
              </a:rPr>
              <a:t> BHCN</a:t>
            </a:r>
          </a:p>
          <a:p>
            <a:pPr>
              <a:lnSpc>
                <a:spcPct val="150000"/>
              </a:lnSpc>
              <a:spcBef>
                <a:spcPts val="450"/>
              </a:spcBef>
            </a:pPr>
            <a:r>
              <a:rPr lang="en-US" sz="2000" dirty="0" err="1">
                <a:latin typeface="Arial"/>
                <a:cs typeface="Arial"/>
              </a:rPr>
              <a:t>Luôn</a:t>
            </a:r>
            <a:r>
              <a:rPr lang="en-US" sz="2000" dirty="0">
                <a:latin typeface="Arial"/>
                <a:cs typeface="Arial"/>
              </a:rPr>
              <a:t> </a:t>
            </a:r>
            <a:r>
              <a:rPr lang="en-US" sz="2000" dirty="0" err="1">
                <a:latin typeface="Arial"/>
                <a:cs typeface="Arial"/>
              </a:rPr>
              <a:t>đeo</a:t>
            </a:r>
            <a:r>
              <a:rPr lang="en-US" sz="2000" dirty="0">
                <a:latin typeface="Arial"/>
                <a:cs typeface="Arial"/>
              </a:rPr>
              <a:t> </a:t>
            </a:r>
            <a:r>
              <a:rPr lang="en-US" sz="2000" dirty="0" err="1">
                <a:latin typeface="Arial"/>
                <a:cs typeface="Arial"/>
              </a:rPr>
              <a:t>găng</a:t>
            </a:r>
            <a:r>
              <a:rPr lang="en-US" sz="2000" dirty="0">
                <a:latin typeface="Arial"/>
                <a:cs typeface="Arial"/>
              </a:rPr>
              <a:t> </a:t>
            </a:r>
            <a:r>
              <a:rPr lang="en-US" sz="2000" dirty="0" err="1">
                <a:latin typeface="Arial"/>
                <a:cs typeface="Arial"/>
              </a:rPr>
              <a:t>trùm</a:t>
            </a:r>
            <a:r>
              <a:rPr lang="en-US" sz="2000" dirty="0">
                <a:latin typeface="Arial"/>
                <a:cs typeface="Arial"/>
              </a:rPr>
              <a:t> </a:t>
            </a:r>
            <a:r>
              <a:rPr lang="en-US" sz="2000" dirty="0" err="1">
                <a:latin typeface="Arial"/>
                <a:cs typeface="Arial"/>
              </a:rPr>
              <a:t>lên</a:t>
            </a:r>
            <a:r>
              <a:rPr lang="en-US" sz="2000" dirty="0">
                <a:latin typeface="Arial"/>
                <a:cs typeface="Arial"/>
              </a:rPr>
              <a:t> </a:t>
            </a:r>
            <a:r>
              <a:rPr lang="en-US" sz="2000" dirty="0" err="1">
                <a:latin typeface="Arial"/>
                <a:cs typeface="Arial"/>
              </a:rPr>
              <a:t>phần</a:t>
            </a:r>
            <a:r>
              <a:rPr lang="en-US" sz="2000" dirty="0">
                <a:latin typeface="Arial"/>
                <a:cs typeface="Arial"/>
              </a:rPr>
              <a:t> </a:t>
            </a:r>
            <a:r>
              <a:rPr lang="en-US" sz="2000" dirty="0" err="1">
                <a:latin typeface="Arial"/>
                <a:cs typeface="Arial"/>
              </a:rPr>
              <a:t>cổ</a:t>
            </a:r>
            <a:r>
              <a:rPr lang="en-US" sz="2000" dirty="0">
                <a:latin typeface="Arial"/>
                <a:cs typeface="Arial"/>
              </a:rPr>
              <a:t> </a:t>
            </a:r>
            <a:r>
              <a:rPr lang="en-US" sz="2000" dirty="0" err="1">
                <a:latin typeface="Arial"/>
                <a:cs typeface="Arial"/>
              </a:rPr>
              <a:t>tay</a:t>
            </a:r>
            <a:r>
              <a:rPr lang="en-US" sz="2000" dirty="0">
                <a:latin typeface="Arial"/>
                <a:cs typeface="Arial"/>
              </a:rPr>
              <a:t> </a:t>
            </a:r>
            <a:r>
              <a:rPr lang="en-US" sz="2000" dirty="0" err="1">
                <a:latin typeface="Arial"/>
                <a:cs typeface="Arial"/>
              </a:rPr>
              <a:t>áo</a:t>
            </a:r>
            <a:r>
              <a:rPr lang="en-US" sz="2000" dirty="0">
                <a:latin typeface="Arial"/>
                <a:cs typeface="Arial"/>
              </a:rPr>
              <a:t> </a:t>
            </a:r>
            <a:r>
              <a:rPr lang="en-US" sz="2000" dirty="0" err="1">
                <a:latin typeface="Arial"/>
                <a:cs typeface="Arial"/>
              </a:rPr>
              <a:t>choàng</a:t>
            </a:r>
            <a:r>
              <a:rPr lang="en-US" sz="2000" dirty="0">
                <a:latin typeface="Arial"/>
                <a:cs typeface="Arial"/>
              </a:rPr>
              <a:t>/</a:t>
            </a:r>
            <a:r>
              <a:rPr lang="en-US" sz="2000" dirty="0" err="1">
                <a:latin typeface="Arial"/>
                <a:cs typeface="Arial"/>
              </a:rPr>
              <a:t>áo</a:t>
            </a:r>
            <a:r>
              <a:rPr lang="en-US" sz="2000" dirty="0">
                <a:latin typeface="Arial"/>
                <a:cs typeface="Arial"/>
              </a:rPr>
              <a:t> </a:t>
            </a:r>
            <a:r>
              <a:rPr lang="en-US" sz="2000" dirty="0" err="1">
                <a:latin typeface="Arial"/>
                <a:cs typeface="Arial"/>
              </a:rPr>
              <a:t>phòng</a:t>
            </a:r>
            <a:r>
              <a:rPr lang="en-US" sz="2000" dirty="0">
                <a:latin typeface="Arial"/>
                <a:cs typeface="Arial"/>
              </a:rPr>
              <a:t> </a:t>
            </a:r>
            <a:r>
              <a:rPr lang="en-US" sz="2000" dirty="0" err="1">
                <a:latin typeface="Arial"/>
                <a:cs typeface="Arial"/>
              </a:rPr>
              <a:t>hộ</a:t>
            </a:r>
            <a:endParaRPr lang="en-US" sz="2000" dirty="0">
              <a:latin typeface="Arial"/>
              <a:cs typeface="Arial"/>
            </a:endParaRPr>
          </a:p>
          <a:p>
            <a:pPr>
              <a:lnSpc>
                <a:spcPct val="150000"/>
              </a:lnSpc>
              <a:spcBef>
                <a:spcPts val="450"/>
              </a:spcBef>
            </a:pPr>
            <a:r>
              <a:rPr lang="en-US" sz="2000" dirty="0" err="1">
                <a:latin typeface="Arial"/>
                <a:cs typeface="Arial"/>
              </a:rPr>
              <a:t>Thay</a:t>
            </a:r>
            <a:r>
              <a:rPr lang="en-US" sz="2000" dirty="0">
                <a:latin typeface="Arial"/>
                <a:cs typeface="Arial"/>
              </a:rPr>
              <a:t> </a:t>
            </a:r>
            <a:r>
              <a:rPr lang="en-US" sz="2000" dirty="0" err="1">
                <a:latin typeface="Arial"/>
                <a:cs typeface="Arial"/>
              </a:rPr>
              <a:t>ph</a:t>
            </a:r>
            <a:r>
              <a:rPr lang="vi-VN" sz="2000" dirty="0">
                <a:latin typeface="Arial"/>
                <a:cs typeface="Arial"/>
              </a:rPr>
              <a:t>ư</a:t>
            </a:r>
            <a:r>
              <a:rPr lang="en-US" sz="2000" dirty="0" err="1">
                <a:latin typeface="Arial"/>
                <a:cs typeface="Arial"/>
              </a:rPr>
              <a:t>ơng</a:t>
            </a:r>
            <a:r>
              <a:rPr lang="en-US" sz="2000" dirty="0">
                <a:latin typeface="Arial"/>
                <a:cs typeface="Arial"/>
              </a:rPr>
              <a:t> </a:t>
            </a:r>
            <a:r>
              <a:rPr lang="en-US" sz="2000" dirty="0" err="1">
                <a:latin typeface="Arial"/>
                <a:cs typeface="Arial"/>
              </a:rPr>
              <a:t>tiện</a:t>
            </a:r>
            <a:r>
              <a:rPr lang="en-US" sz="2000" dirty="0">
                <a:latin typeface="Arial"/>
                <a:cs typeface="Arial"/>
              </a:rPr>
              <a:t> BHCN </a:t>
            </a:r>
            <a:r>
              <a:rPr lang="en-US" sz="2000" dirty="0" err="1">
                <a:latin typeface="Arial"/>
                <a:cs typeface="Arial"/>
              </a:rPr>
              <a:t>mới</a:t>
            </a:r>
            <a:r>
              <a:rPr lang="en-US" sz="2000" dirty="0">
                <a:latin typeface="Arial"/>
                <a:cs typeface="Arial"/>
              </a:rPr>
              <a:t> </a:t>
            </a:r>
            <a:r>
              <a:rPr lang="en-US" sz="2000" dirty="0" err="1">
                <a:latin typeface="Arial"/>
                <a:cs typeface="Arial"/>
              </a:rPr>
              <a:t>khi</a:t>
            </a:r>
            <a:endParaRPr lang="en-US" sz="2000" dirty="0">
              <a:latin typeface="Arial"/>
              <a:cs typeface="Arial"/>
            </a:endParaRPr>
          </a:p>
          <a:p>
            <a:pPr lvl="1">
              <a:lnSpc>
                <a:spcPct val="150000"/>
              </a:lnSpc>
              <a:spcBef>
                <a:spcPts val="450"/>
              </a:spcBef>
              <a:buFont typeface="Wingdings" pitchFamily="2" charset="2"/>
              <a:buChar char="Ø"/>
            </a:pPr>
            <a:r>
              <a:rPr lang="en-US" sz="2000" dirty="0" err="1">
                <a:latin typeface="Arial"/>
                <a:cs typeface="Arial"/>
              </a:rPr>
              <a:t>Đã</a:t>
            </a:r>
            <a:r>
              <a:rPr lang="en-US" sz="2000" dirty="0">
                <a:latin typeface="Arial"/>
                <a:cs typeface="Arial"/>
              </a:rPr>
              <a:t> </a:t>
            </a:r>
            <a:r>
              <a:rPr lang="en-US" sz="2000" dirty="0" err="1">
                <a:latin typeface="Arial"/>
                <a:cs typeface="Arial"/>
              </a:rPr>
              <a:t>nhiễm</a:t>
            </a:r>
            <a:r>
              <a:rPr lang="en-US" sz="2000" dirty="0">
                <a:latin typeface="Arial"/>
                <a:cs typeface="Arial"/>
              </a:rPr>
              <a:t> </a:t>
            </a:r>
            <a:r>
              <a:rPr lang="en-US" sz="2000" dirty="0" err="1">
                <a:latin typeface="Arial"/>
                <a:cs typeface="Arial"/>
              </a:rPr>
              <a:t>bẩn</a:t>
            </a:r>
            <a:r>
              <a:rPr lang="en-US" sz="2000" dirty="0">
                <a:latin typeface="Arial"/>
                <a:cs typeface="Arial"/>
              </a:rPr>
              <a:t> l</a:t>
            </a:r>
            <a:r>
              <a:rPr lang="vi-VN" sz="2000" dirty="0">
                <a:latin typeface="Arial"/>
                <a:cs typeface="Arial"/>
              </a:rPr>
              <a:t>ư</a:t>
            </a:r>
            <a:r>
              <a:rPr lang="en-US" sz="2000" dirty="0" err="1">
                <a:latin typeface="Arial"/>
                <a:cs typeface="Arial"/>
              </a:rPr>
              <a:t>ợng</a:t>
            </a:r>
            <a:r>
              <a:rPr lang="en-US" sz="2000" dirty="0">
                <a:latin typeface="Arial"/>
                <a:cs typeface="Arial"/>
              </a:rPr>
              <a:t> </a:t>
            </a:r>
            <a:r>
              <a:rPr lang="en-US" sz="2000" dirty="0" err="1">
                <a:latin typeface="Arial"/>
                <a:cs typeface="Arial"/>
              </a:rPr>
              <a:t>lớn</a:t>
            </a:r>
            <a:r>
              <a:rPr lang="en-US" sz="2000" dirty="0">
                <a:latin typeface="Arial"/>
                <a:cs typeface="Arial"/>
              </a:rPr>
              <a:t> </a:t>
            </a:r>
            <a:r>
              <a:rPr lang="en-US" sz="2000" dirty="0" err="1">
                <a:latin typeface="Arial"/>
                <a:cs typeface="Arial"/>
              </a:rPr>
              <a:t>máu</a:t>
            </a:r>
            <a:r>
              <a:rPr lang="en-US" sz="2000" dirty="0">
                <a:latin typeface="Arial"/>
                <a:cs typeface="Arial"/>
              </a:rPr>
              <a:t> </a:t>
            </a:r>
            <a:r>
              <a:rPr lang="en-US" sz="2000" dirty="0" err="1">
                <a:latin typeface="Arial"/>
                <a:cs typeface="Arial"/>
              </a:rPr>
              <a:t>hoặc</a:t>
            </a:r>
            <a:r>
              <a:rPr lang="en-US" sz="2000" dirty="0">
                <a:latin typeface="Arial"/>
                <a:cs typeface="Arial"/>
              </a:rPr>
              <a:t> </a:t>
            </a:r>
            <a:r>
              <a:rPr lang="en-US" sz="2000" dirty="0" err="1">
                <a:latin typeface="Arial"/>
                <a:cs typeface="Arial"/>
              </a:rPr>
              <a:t>dịch</a:t>
            </a:r>
            <a:r>
              <a:rPr lang="en-US" sz="2000" dirty="0">
                <a:latin typeface="Arial"/>
                <a:cs typeface="Arial"/>
              </a:rPr>
              <a:t> c</a:t>
            </a:r>
            <a:r>
              <a:rPr lang="vi-VN" sz="2000" dirty="0">
                <a:latin typeface="Arial"/>
                <a:cs typeface="Arial"/>
              </a:rPr>
              <a:t>ơ</a:t>
            </a:r>
            <a:r>
              <a:rPr lang="en-US" sz="2000" dirty="0">
                <a:latin typeface="Arial"/>
                <a:cs typeface="Arial"/>
              </a:rPr>
              <a:t> </a:t>
            </a:r>
            <a:r>
              <a:rPr lang="en-US" sz="2000" dirty="0" err="1">
                <a:latin typeface="Arial"/>
                <a:cs typeface="Arial"/>
              </a:rPr>
              <a:t>thể</a:t>
            </a:r>
            <a:endParaRPr lang="en-US" sz="2000" dirty="0">
              <a:latin typeface="Arial"/>
              <a:cs typeface="Arial"/>
            </a:endParaRPr>
          </a:p>
          <a:p>
            <a:pPr lvl="1">
              <a:lnSpc>
                <a:spcPct val="150000"/>
              </a:lnSpc>
              <a:spcBef>
                <a:spcPts val="450"/>
              </a:spcBef>
              <a:buFont typeface="Wingdings" pitchFamily="2" charset="2"/>
              <a:buChar char="Ø"/>
            </a:pPr>
            <a:r>
              <a:rPr lang="en-US" sz="2000" dirty="0" err="1">
                <a:latin typeface="Arial"/>
                <a:cs typeface="Arial"/>
              </a:rPr>
              <a:t>Bị</a:t>
            </a:r>
            <a:r>
              <a:rPr lang="en-US" sz="2000" dirty="0">
                <a:latin typeface="Arial"/>
                <a:cs typeface="Arial"/>
              </a:rPr>
              <a:t> </a:t>
            </a:r>
            <a:r>
              <a:rPr lang="en-US" sz="2000" dirty="0" err="1">
                <a:latin typeface="Arial"/>
                <a:cs typeface="Arial"/>
              </a:rPr>
              <a:t>hỏng</a:t>
            </a:r>
            <a:r>
              <a:rPr lang="en-US" sz="2000" dirty="0">
                <a:latin typeface="Arial"/>
                <a:cs typeface="Arial"/>
              </a:rPr>
              <a:t> (</a:t>
            </a:r>
            <a:r>
              <a:rPr lang="en-US" sz="2000" dirty="0" err="1">
                <a:latin typeface="Arial"/>
                <a:cs typeface="Arial"/>
              </a:rPr>
              <a:t>ví</a:t>
            </a:r>
            <a:r>
              <a:rPr lang="en-US" sz="2000" dirty="0">
                <a:latin typeface="Arial"/>
                <a:cs typeface="Arial"/>
              </a:rPr>
              <a:t> </a:t>
            </a:r>
            <a:r>
              <a:rPr lang="en-US" sz="2000" dirty="0" err="1">
                <a:latin typeface="Arial"/>
                <a:cs typeface="Arial"/>
              </a:rPr>
              <a:t>dụ</a:t>
            </a:r>
            <a:r>
              <a:rPr lang="en-US" sz="2000" dirty="0">
                <a:latin typeface="Arial"/>
                <a:cs typeface="Arial"/>
              </a:rPr>
              <a:t>: </a:t>
            </a:r>
            <a:r>
              <a:rPr lang="en-US" sz="2000" dirty="0" err="1">
                <a:latin typeface="Arial"/>
                <a:cs typeface="Arial"/>
              </a:rPr>
              <a:t>rách</a:t>
            </a:r>
            <a:r>
              <a:rPr lang="en-US" sz="2000" dirty="0">
                <a:latin typeface="Arial"/>
                <a:cs typeface="Arial"/>
              </a:rPr>
              <a:t>, </a:t>
            </a:r>
            <a:r>
              <a:rPr lang="en-US" sz="2000" dirty="0" err="1">
                <a:latin typeface="Arial"/>
                <a:cs typeface="Arial"/>
              </a:rPr>
              <a:t>thủng</a:t>
            </a:r>
            <a:r>
              <a:rPr lang="en-US" sz="2000" dirty="0">
                <a:latin typeface="Arial"/>
                <a:cs typeface="Arial"/>
              </a:rPr>
              <a:t> </a:t>
            </a:r>
            <a:r>
              <a:rPr lang="en-US" sz="2000" dirty="0" err="1">
                <a:latin typeface="Arial"/>
                <a:cs typeface="Arial"/>
              </a:rPr>
              <a:t>găng</a:t>
            </a:r>
            <a:r>
              <a:rPr lang="en-US" sz="2000" dirty="0">
                <a:latin typeface="Arial"/>
                <a:cs typeface="Arial"/>
              </a:rPr>
              <a:t> </a:t>
            </a:r>
            <a:r>
              <a:rPr lang="en-US" sz="2000" dirty="0" err="1">
                <a:latin typeface="Arial"/>
                <a:cs typeface="Arial"/>
              </a:rPr>
              <a:t>tay</a:t>
            </a:r>
            <a:r>
              <a:rPr lang="en-US" sz="2000" dirty="0">
                <a:latin typeface="Arial"/>
                <a:cs typeface="Arial"/>
              </a:rPr>
              <a:t> hay </a:t>
            </a:r>
            <a:r>
              <a:rPr lang="en-US" sz="2000" dirty="0" err="1">
                <a:latin typeface="Arial"/>
                <a:cs typeface="Arial"/>
              </a:rPr>
              <a:t>áo</a:t>
            </a:r>
            <a:r>
              <a:rPr lang="en-US" sz="2000" dirty="0">
                <a:latin typeface="Arial"/>
                <a:cs typeface="Arial"/>
              </a:rPr>
              <a:t> </a:t>
            </a:r>
            <a:r>
              <a:rPr lang="en-US" sz="2000" dirty="0" err="1">
                <a:latin typeface="Arial"/>
                <a:cs typeface="Arial"/>
              </a:rPr>
              <a:t>choàng</a:t>
            </a:r>
            <a:r>
              <a:rPr lang="en-US" sz="2000" dirty="0">
                <a:latin typeface="Arial"/>
                <a:cs typeface="Arial"/>
              </a:rPr>
              <a:t>)</a:t>
            </a:r>
          </a:p>
        </p:txBody>
      </p:sp>
      <p:cxnSp>
        <p:nvCxnSpPr>
          <p:cNvPr id="5" name="Straight Connector 4"/>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12312017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4926" y="345116"/>
            <a:ext cx="8571244" cy="565121"/>
          </a:xfrm>
        </p:spPr>
        <p:txBody>
          <a:bodyPr>
            <a:normAutofit/>
          </a:bodyPr>
          <a:lstStyle/>
          <a:p>
            <a:r>
              <a:rPr lang="en-GB" altLang="en-US" sz="2700" b="1" dirty="0">
                <a:solidFill>
                  <a:srgbClr val="002060"/>
                </a:solidFill>
                <a:latin typeface="Arial"/>
                <a:cs typeface="Arial"/>
              </a:rPr>
              <a:t>L</a:t>
            </a:r>
            <a:r>
              <a:rPr lang="vi-VN" altLang="en-US" sz="2700" b="1" dirty="0">
                <a:solidFill>
                  <a:srgbClr val="002060"/>
                </a:solidFill>
                <a:latin typeface="Arial"/>
                <a:cs typeface="Arial"/>
              </a:rPr>
              <a:t>ư</a:t>
            </a:r>
            <a:r>
              <a:rPr lang="en-US" altLang="en-US" sz="2700" b="1" dirty="0">
                <a:solidFill>
                  <a:srgbClr val="002060"/>
                </a:solidFill>
                <a:latin typeface="Arial"/>
                <a:cs typeface="Arial"/>
              </a:rPr>
              <a:t>u ý </a:t>
            </a:r>
            <a:r>
              <a:rPr lang="en-US" altLang="en-US" sz="2700" b="1" dirty="0" err="1">
                <a:solidFill>
                  <a:srgbClr val="002060"/>
                </a:solidFill>
                <a:latin typeface="Arial"/>
                <a:cs typeface="Arial"/>
              </a:rPr>
              <a:t>khi</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tháo</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ph</a:t>
            </a:r>
            <a:r>
              <a:rPr lang="vi-VN" altLang="en-US" sz="2700" b="1" dirty="0">
                <a:solidFill>
                  <a:srgbClr val="002060"/>
                </a:solidFill>
                <a:latin typeface="Arial"/>
                <a:cs typeface="Arial"/>
              </a:rPr>
              <a:t>ư</a:t>
            </a:r>
            <a:r>
              <a:rPr lang="en-US" altLang="en-US" sz="2700" b="1" dirty="0" err="1">
                <a:solidFill>
                  <a:srgbClr val="002060"/>
                </a:solidFill>
                <a:latin typeface="Arial"/>
                <a:cs typeface="Arial"/>
              </a:rPr>
              <a:t>ơng</a:t>
            </a:r>
            <a:r>
              <a:rPr lang="en-US" altLang="en-US" sz="2700" b="1" dirty="0">
                <a:solidFill>
                  <a:srgbClr val="002060"/>
                </a:solidFill>
                <a:latin typeface="Arial"/>
                <a:cs typeface="Arial"/>
              </a:rPr>
              <a:t> </a:t>
            </a:r>
            <a:r>
              <a:rPr lang="en-US" altLang="en-US" sz="2700" b="1" dirty="0" err="1">
                <a:solidFill>
                  <a:srgbClr val="002060"/>
                </a:solidFill>
                <a:latin typeface="Arial"/>
                <a:cs typeface="Arial"/>
              </a:rPr>
              <a:t>tiện</a:t>
            </a:r>
            <a:r>
              <a:rPr lang="en-US" altLang="en-US" sz="2700" b="1" dirty="0">
                <a:solidFill>
                  <a:srgbClr val="002060"/>
                </a:solidFill>
                <a:latin typeface="Arial"/>
                <a:cs typeface="Arial"/>
              </a:rPr>
              <a:t> BHCN</a:t>
            </a:r>
            <a:endParaRPr lang="en-US" sz="2700" dirty="0">
              <a:solidFill>
                <a:srgbClr val="002060"/>
              </a:solidFill>
              <a:latin typeface="Arial"/>
              <a:cs typeface="Arial"/>
            </a:endParaRPr>
          </a:p>
        </p:txBody>
      </p:sp>
      <p:sp>
        <p:nvSpPr>
          <p:cNvPr id="4" name="Content Placeholder 3"/>
          <p:cNvSpPr>
            <a:spLocks noGrp="1"/>
          </p:cNvSpPr>
          <p:nvPr>
            <p:ph sz="quarter" idx="1"/>
          </p:nvPr>
        </p:nvSpPr>
        <p:spPr>
          <a:xfrm>
            <a:off x="786064" y="1639274"/>
            <a:ext cx="10938930" cy="4238484"/>
          </a:xfrm>
        </p:spPr>
        <p:txBody>
          <a:bodyPr>
            <a:noAutofit/>
          </a:bodyPr>
          <a:lstStyle/>
          <a:p>
            <a:pPr algn="just">
              <a:lnSpc>
                <a:spcPct val="150000"/>
              </a:lnSpc>
              <a:spcBef>
                <a:spcPts val="450"/>
              </a:spcBef>
              <a:buFont typeface="Wingdings" panose="05000000000000000000" pitchFamily="2" charset="2"/>
              <a:buChar char="Ø"/>
            </a:pPr>
            <a:r>
              <a:rPr lang="en-US" sz="2200" dirty="0" err="1">
                <a:latin typeface="Arial"/>
                <a:cs typeface="Arial"/>
              </a:rPr>
              <a:t>Tháo</a:t>
            </a:r>
            <a:r>
              <a:rPr lang="en-US" sz="2200" dirty="0">
                <a:latin typeface="Arial"/>
                <a:cs typeface="Arial"/>
              </a:rPr>
              <a:t> </a:t>
            </a:r>
            <a:r>
              <a:rPr lang="en-US" sz="2200" dirty="0" err="1">
                <a:latin typeface="Arial"/>
                <a:cs typeface="Arial"/>
              </a:rPr>
              <a:t>cởi</a:t>
            </a:r>
            <a:r>
              <a:rPr lang="en-US" sz="2200" dirty="0">
                <a:latin typeface="Arial"/>
                <a:cs typeface="Arial"/>
              </a:rPr>
              <a:t> </a:t>
            </a:r>
            <a:r>
              <a:rPr lang="en-US" sz="2200" dirty="0" err="1">
                <a:latin typeface="Arial"/>
                <a:cs typeface="Arial"/>
              </a:rPr>
              <a:t>chậm</a:t>
            </a:r>
            <a:r>
              <a:rPr lang="en-US" sz="2200" dirty="0">
                <a:latin typeface="Arial"/>
                <a:cs typeface="Arial"/>
              </a:rPr>
              <a:t> </a:t>
            </a:r>
            <a:r>
              <a:rPr lang="en-US" sz="2200" dirty="0" err="1">
                <a:latin typeface="Arial"/>
                <a:cs typeface="Arial"/>
              </a:rPr>
              <a:t>rãi</a:t>
            </a:r>
            <a:r>
              <a:rPr lang="en-US" sz="2200" dirty="0">
                <a:latin typeface="Arial"/>
                <a:cs typeface="Arial"/>
              </a:rPr>
              <a:t>, </a:t>
            </a:r>
            <a:r>
              <a:rPr lang="en-US" sz="2200" dirty="0" err="1">
                <a:latin typeface="Arial"/>
                <a:cs typeface="Arial"/>
              </a:rPr>
              <a:t>cẩn</a:t>
            </a:r>
            <a:r>
              <a:rPr lang="en-US" sz="2200" dirty="0">
                <a:latin typeface="Arial"/>
                <a:cs typeface="Arial"/>
              </a:rPr>
              <a:t> </a:t>
            </a:r>
            <a:r>
              <a:rPr lang="en-US" sz="2200" dirty="0" err="1">
                <a:latin typeface="Arial"/>
                <a:cs typeface="Arial"/>
              </a:rPr>
              <a:t>thận</a:t>
            </a:r>
            <a:endParaRPr lang="en-US" sz="2200" dirty="0">
              <a:latin typeface="Arial"/>
              <a:cs typeface="Arial"/>
            </a:endParaRPr>
          </a:p>
          <a:p>
            <a:pPr algn="just">
              <a:lnSpc>
                <a:spcPct val="150000"/>
              </a:lnSpc>
              <a:spcBef>
                <a:spcPts val="450"/>
              </a:spcBef>
              <a:buFont typeface="Wingdings" panose="05000000000000000000" pitchFamily="2" charset="2"/>
              <a:buChar char="Ø"/>
            </a:pPr>
            <a:r>
              <a:rPr lang="en-SG" sz="2200" dirty="0" err="1">
                <a:latin typeface="Arial"/>
                <a:cs typeface="Arial"/>
              </a:rPr>
              <a:t>Mặt</a:t>
            </a:r>
            <a:r>
              <a:rPr lang="en-SG" sz="2200" dirty="0">
                <a:latin typeface="Arial"/>
                <a:cs typeface="Arial"/>
              </a:rPr>
              <a:t> </a:t>
            </a:r>
            <a:r>
              <a:rPr lang="en-SG" sz="2200" dirty="0" err="1">
                <a:latin typeface="Arial"/>
                <a:cs typeface="Arial"/>
              </a:rPr>
              <a:t>ngoài</a:t>
            </a:r>
            <a:r>
              <a:rPr lang="en-SG" sz="2200" dirty="0">
                <a:latin typeface="Arial"/>
                <a:cs typeface="Arial"/>
              </a:rPr>
              <a:t> BHCN </a:t>
            </a:r>
            <a:r>
              <a:rPr lang="en-SG" sz="2200" dirty="0" err="1">
                <a:latin typeface="Arial"/>
                <a:cs typeface="Arial"/>
              </a:rPr>
              <a:t>có</a:t>
            </a:r>
            <a:r>
              <a:rPr lang="en-SG" sz="2200" dirty="0">
                <a:latin typeface="Arial"/>
                <a:cs typeface="Arial"/>
              </a:rPr>
              <a:t> </a:t>
            </a:r>
            <a:r>
              <a:rPr lang="en-SG" sz="2200" dirty="0" err="1">
                <a:latin typeface="Arial"/>
                <a:cs typeface="Arial"/>
              </a:rPr>
              <a:t>mức</a:t>
            </a:r>
            <a:r>
              <a:rPr lang="en-SG" sz="2200" dirty="0">
                <a:latin typeface="Arial"/>
                <a:cs typeface="Arial"/>
              </a:rPr>
              <a:t> </a:t>
            </a:r>
            <a:r>
              <a:rPr lang="en-SG" sz="2200" dirty="0" err="1">
                <a:latin typeface="Arial"/>
                <a:cs typeface="Arial"/>
              </a:rPr>
              <a:t>độ</a:t>
            </a:r>
            <a:r>
              <a:rPr lang="en-SG" sz="2200" dirty="0">
                <a:latin typeface="Arial"/>
                <a:cs typeface="Arial"/>
              </a:rPr>
              <a:t> </a:t>
            </a:r>
            <a:r>
              <a:rPr lang="en-SG" sz="2200" dirty="0" err="1">
                <a:latin typeface="Arial"/>
                <a:cs typeface="Arial"/>
              </a:rPr>
              <a:t>nguy</a:t>
            </a:r>
            <a:r>
              <a:rPr lang="en-SG" sz="2200" dirty="0">
                <a:latin typeface="Arial"/>
                <a:cs typeface="Arial"/>
              </a:rPr>
              <a:t> </a:t>
            </a:r>
            <a:r>
              <a:rPr lang="en-SG" sz="2200" dirty="0" err="1">
                <a:latin typeface="Arial"/>
                <a:cs typeface="Arial"/>
              </a:rPr>
              <a:t>cơ</a:t>
            </a:r>
            <a:r>
              <a:rPr lang="en-SG" sz="2200" dirty="0">
                <a:latin typeface="Arial"/>
                <a:cs typeface="Arial"/>
              </a:rPr>
              <a:t> </a:t>
            </a:r>
            <a:r>
              <a:rPr lang="en-SG" sz="2200" dirty="0" err="1">
                <a:latin typeface="Arial"/>
                <a:cs typeface="Arial"/>
              </a:rPr>
              <a:t>nhiễm</a:t>
            </a:r>
            <a:r>
              <a:rPr lang="en-SG" sz="2200" dirty="0">
                <a:latin typeface="Arial"/>
                <a:cs typeface="Arial"/>
              </a:rPr>
              <a:t> </a:t>
            </a:r>
            <a:r>
              <a:rPr lang="en-SG" sz="2200" dirty="0" err="1">
                <a:latin typeface="Arial"/>
                <a:cs typeface="Arial"/>
              </a:rPr>
              <a:t>bẩn</a:t>
            </a:r>
            <a:r>
              <a:rPr lang="en-SG" sz="2200" dirty="0">
                <a:latin typeface="Arial"/>
                <a:cs typeface="Arial"/>
              </a:rPr>
              <a:t> </a:t>
            </a:r>
            <a:r>
              <a:rPr lang="en-SG" sz="2200" dirty="0" err="1">
                <a:latin typeface="Arial"/>
                <a:cs typeface="Arial"/>
              </a:rPr>
              <a:t>cao</a:t>
            </a:r>
            <a:r>
              <a:rPr lang="en-SG" sz="2200" dirty="0">
                <a:latin typeface="Arial"/>
                <a:cs typeface="Arial"/>
              </a:rPr>
              <a:t>, </a:t>
            </a:r>
            <a:r>
              <a:rPr lang="en-SG" sz="2200" dirty="0" err="1">
                <a:latin typeface="Arial"/>
                <a:cs typeface="Arial"/>
              </a:rPr>
              <a:t>khi</a:t>
            </a:r>
            <a:r>
              <a:rPr lang="en-SG" sz="2200" dirty="0">
                <a:latin typeface="Arial"/>
                <a:cs typeface="Arial"/>
              </a:rPr>
              <a:t> </a:t>
            </a:r>
            <a:r>
              <a:rPr lang="en-SG" sz="2200" dirty="0" err="1">
                <a:latin typeface="Arial"/>
                <a:cs typeface="Arial"/>
              </a:rPr>
              <a:t>tháo</a:t>
            </a:r>
            <a:r>
              <a:rPr lang="en-SG" sz="2200" dirty="0">
                <a:latin typeface="Arial"/>
                <a:cs typeface="Arial"/>
              </a:rPr>
              <a:t> </a:t>
            </a:r>
            <a:r>
              <a:rPr lang="en-SG" sz="2200" dirty="0" err="1">
                <a:latin typeface="Arial"/>
                <a:cs typeface="Arial"/>
              </a:rPr>
              <a:t>phải</a:t>
            </a:r>
            <a:r>
              <a:rPr lang="en-SG" sz="2200" dirty="0">
                <a:latin typeface="Arial"/>
                <a:cs typeface="Arial"/>
              </a:rPr>
              <a:t> </a:t>
            </a:r>
            <a:r>
              <a:rPr lang="en-SG" sz="2200" dirty="0" err="1">
                <a:latin typeface="Arial"/>
                <a:cs typeface="Arial"/>
              </a:rPr>
              <a:t>cuộn</a:t>
            </a:r>
            <a:r>
              <a:rPr lang="en-SG" sz="2200" dirty="0">
                <a:latin typeface="Arial"/>
                <a:cs typeface="Arial"/>
              </a:rPr>
              <a:t> </a:t>
            </a:r>
            <a:r>
              <a:rPr lang="en-SG" sz="2200" dirty="0" err="1">
                <a:latin typeface="Arial"/>
                <a:cs typeface="Arial"/>
              </a:rPr>
              <a:t>mặt</a:t>
            </a:r>
            <a:r>
              <a:rPr lang="en-SG" sz="2200" dirty="0">
                <a:latin typeface="Arial"/>
                <a:cs typeface="Arial"/>
              </a:rPr>
              <a:t> </a:t>
            </a:r>
            <a:r>
              <a:rPr lang="en-SG" sz="2200" dirty="0" err="1">
                <a:latin typeface="Arial"/>
                <a:cs typeface="Arial"/>
              </a:rPr>
              <a:t>ngoài</a:t>
            </a:r>
            <a:r>
              <a:rPr lang="en-SG" sz="2200" dirty="0">
                <a:latin typeface="Arial"/>
                <a:cs typeface="Arial"/>
              </a:rPr>
              <a:t> </a:t>
            </a:r>
            <a:r>
              <a:rPr lang="en-SG" sz="2200" dirty="0" err="1">
                <a:latin typeface="Arial"/>
                <a:cs typeface="Arial"/>
              </a:rPr>
              <a:t>vào</a:t>
            </a:r>
            <a:r>
              <a:rPr lang="en-SG" sz="2200" dirty="0">
                <a:latin typeface="Arial"/>
                <a:cs typeface="Arial"/>
              </a:rPr>
              <a:t> </a:t>
            </a:r>
            <a:r>
              <a:rPr lang="en-SG" sz="2200" dirty="0" err="1">
                <a:latin typeface="Arial"/>
                <a:cs typeface="Arial"/>
              </a:rPr>
              <a:t>trong</a:t>
            </a:r>
            <a:r>
              <a:rPr lang="en-SG" sz="2200" dirty="0">
                <a:latin typeface="Arial"/>
                <a:cs typeface="Arial"/>
              </a:rPr>
              <a:t>, </a:t>
            </a:r>
            <a:r>
              <a:rPr lang="en-SG" sz="2200" dirty="0" err="1">
                <a:latin typeface="Arial"/>
                <a:cs typeface="Arial"/>
              </a:rPr>
              <a:t>không</a:t>
            </a:r>
            <a:r>
              <a:rPr lang="en-SG" sz="2200" dirty="0">
                <a:latin typeface="Arial"/>
                <a:cs typeface="Arial"/>
              </a:rPr>
              <a:t> </a:t>
            </a:r>
            <a:r>
              <a:rPr lang="en-SG" sz="2200" dirty="0" err="1">
                <a:latin typeface="Arial"/>
                <a:cs typeface="Arial"/>
              </a:rPr>
              <a:t>được</a:t>
            </a:r>
            <a:r>
              <a:rPr lang="en-SG" sz="2200" dirty="0">
                <a:latin typeface="Arial"/>
                <a:cs typeface="Arial"/>
              </a:rPr>
              <a:t> </a:t>
            </a:r>
            <a:r>
              <a:rPr lang="en-SG" sz="2200" dirty="0" err="1">
                <a:latin typeface="Arial"/>
                <a:cs typeface="Arial"/>
              </a:rPr>
              <a:t>giũ</a:t>
            </a:r>
            <a:r>
              <a:rPr lang="en-SG" sz="2200" dirty="0">
                <a:latin typeface="Arial"/>
                <a:cs typeface="Arial"/>
              </a:rPr>
              <a:t> </a:t>
            </a:r>
            <a:r>
              <a:rPr lang="en-SG" sz="2200" dirty="0" err="1">
                <a:latin typeface="Arial"/>
                <a:cs typeface="Arial"/>
              </a:rPr>
              <a:t>phương</a:t>
            </a:r>
            <a:r>
              <a:rPr lang="en-SG" sz="2200" dirty="0">
                <a:latin typeface="Arial"/>
                <a:cs typeface="Arial"/>
              </a:rPr>
              <a:t> </a:t>
            </a:r>
            <a:r>
              <a:rPr lang="en-SG" sz="2200" dirty="0" err="1">
                <a:latin typeface="Arial"/>
                <a:cs typeface="Arial"/>
              </a:rPr>
              <a:t>tiện</a:t>
            </a:r>
            <a:r>
              <a:rPr lang="en-SG" sz="2200" dirty="0">
                <a:latin typeface="Arial"/>
                <a:cs typeface="Arial"/>
              </a:rPr>
              <a:t> BHCN </a:t>
            </a:r>
            <a:r>
              <a:rPr lang="en-SG" sz="2200" dirty="0" err="1">
                <a:latin typeface="Arial"/>
                <a:cs typeface="Arial"/>
              </a:rPr>
              <a:t>khi</a:t>
            </a:r>
            <a:r>
              <a:rPr lang="en-SG" sz="2200" dirty="0">
                <a:latin typeface="Arial"/>
                <a:cs typeface="Arial"/>
              </a:rPr>
              <a:t> </a:t>
            </a:r>
            <a:r>
              <a:rPr lang="en-SG" sz="2200" dirty="0" err="1">
                <a:latin typeface="Arial"/>
                <a:cs typeface="Arial"/>
              </a:rPr>
              <a:t>tháo</a:t>
            </a:r>
            <a:r>
              <a:rPr lang="en-SG" sz="2200" dirty="0">
                <a:latin typeface="Arial"/>
                <a:cs typeface="Arial"/>
              </a:rPr>
              <a:t>.</a:t>
            </a:r>
            <a:endParaRPr lang="en-US" sz="2200" dirty="0">
              <a:latin typeface="Arial"/>
              <a:cs typeface="Arial"/>
            </a:endParaRPr>
          </a:p>
          <a:p>
            <a:pPr algn="just">
              <a:lnSpc>
                <a:spcPct val="150000"/>
              </a:lnSpc>
              <a:spcBef>
                <a:spcPts val="450"/>
              </a:spcBef>
              <a:buFont typeface="Wingdings" panose="05000000000000000000" pitchFamily="2" charset="2"/>
              <a:buChar char="Ø"/>
            </a:pPr>
            <a:r>
              <a:rPr lang="en-SG" sz="2200" dirty="0" err="1">
                <a:latin typeface="Arial"/>
                <a:cs typeface="Arial"/>
              </a:rPr>
              <a:t>Tránh</a:t>
            </a:r>
            <a:r>
              <a:rPr lang="en-SG" sz="2200" dirty="0">
                <a:latin typeface="Arial"/>
                <a:cs typeface="Arial"/>
              </a:rPr>
              <a:t> </a:t>
            </a:r>
            <a:r>
              <a:rPr lang="en-SG" sz="2200" dirty="0" err="1">
                <a:latin typeface="Arial"/>
                <a:cs typeface="Arial"/>
              </a:rPr>
              <a:t>chạm</a:t>
            </a:r>
            <a:r>
              <a:rPr lang="en-SG" sz="2200" dirty="0">
                <a:latin typeface="Arial"/>
                <a:cs typeface="Arial"/>
              </a:rPr>
              <a:t> </a:t>
            </a:r>
            <a:r>
              <a:rPr lang="en-SG" sz="2200" dirty="0" err="1">
                <a:latin typeface="Arial"/>
                <a:cs typeface="Arial"/>
              </a:rPr>
              <a:t>tay</a:t>
            </a:r>
            <a:r>
              <a:rPr lang="en-SG" sz="2200" dirty="0">
                <a:latin typeface="Arial"/>
                <a:cs typeface="Arial"/>
              </a:rPr>
              <a:t> </a:t>
            </a:r>
            <a:r>
              <a:rPr lang="en-SG" sz="2200" dirty="0" err="1">
                <a:latin typeface="Arial"/>
                <a:cs typeface="Arial"/>
              </a:rPr>
              <a:t>vào</a:t>
            </a:r>
            <a:r>
              <a:rPr lang="en-SG" sz="2200" dirty="0">
                <a:latin typeface="Arial"/>
                <a:cs typeface="Arial"/>
              </a:rPr>
              <a:t> </a:t>
            </a:r>
            <a:r>
              <a:rPr lang="en-SG" sz="2200" dirty="0" err="1">
                <a:latin typeface="Arial"/>
                <a:cs typeface="Arial"/>
              </a:rPr>
              <a:t>mặt</a:t>
            </a:r>
            <a:r>
              <a:rPr lang="en-SG" sz="2200" dirty="0">
                <a:latin typeface="Arial"/>
                <a:cs typeface="Arial"/>
              </a:rPr>
              <a:t> </a:t>
            </a:r>
            <a:r>
              <a:rPr lang="en-SG" sz="2200" dirty="0" err="1">
                <a:latin typeface="Arial"/>
                <a:cs typeface="Arial"/>
              </a:rPr>
              <a:t>trước</a:t>
            </a:r>
            <a:r>
              <a:rPr lang="en-SG" sz="2200" dirty="0">
                <a:latin typeface="Arial"/>
                <a:cs typeface="Arial"/>
              </a:rPr>
              <a:t> </a:t>
            </a:r>
            <a:r>
              <a:rPr lang="en-SG" sz="2200" dirty="0" err="1">
                <a:latin typeface="Arial"/>
                <a:cs typeface="Arial"/>
              </a:rPr>
              <a:t>của</a:t>
            </a:r>
            <a:r>
              <a:rPr lang="en-SG" sz="2200" dirty="0">
                <a:latin typeface="Arial"/>
                <a:cs typeface="Arial"/>
              </a:rPr>
              <a:t> BHCN</a:t>
            </a:r>
            <a:endParaRPr lang="en-US" sz="2200" dirty="0">
              <a:latin typeface="Arial"/>
              <a:cs typeface="Arial"/>
            </a:endParaRPr>
          </a:p>
          <a:p>
            <a:pPr algn="just">
              <a:lnSpc>
                <a:spcPct val="150000"/>
              </a:lnSpc>
              <a:spcBef>
                <a:spcPts val="450"/>
              </a:spcBef>
              <a:buFont typeface="Wingdings" panose="05000000000000000000" pitchFamily="2" charset="2"/>
              <a:buChar char="Ø"/>
            </a:pPr>
            <a:r>
              <a:rPr lang="en-US" sz="2200" dirty="0">
                <a:latin typeface="Arial"/>
                <a:cs typeface="Arial"/>
              </a:rPr>
              <a:t>BHCN </a:t>
            </a:r>
            <a:r>
              <a:rPr lang="en-US" sz="2200" dirty="0" err="1">
                <a:latin typeface="Arial"/>
                <a:cs typeface="Arial"/>
              </a:rPr>
              <a:t>chỉ</a:t>
            </a:r>
            <a:r>
              <a:rPr lang="en-US" sz="2200" dirty="0">
                <a:latin typeface="Arial"/>
                <a:cs typeface="Arial"/>
              </a:rPr>
              <a:t> </a:t>
            </a:r>
            <a:r>
              <a:rPr lang="en-US" sz="2200" dirty="0" err="1">
                <a:latin typeface="Arial"/>
                <a:cs typeface="Arial"/>
              </a:rPr>
              <a:t>dùng</a:t>
            </a:r>
            <a:r>
              <a:rPr lang="en-US" sz="2200" dirty="0">
                <a:latin typeface="Arial"/>
                <a:cs typeface="Arial"/>
              </a:rPr>
              <a:t> </a:t>
            </a:r>
            <a:r>
              <a:rPr lang="en-US" sz="2200" dirty="0" err="1">
                <a:latin typeface="Arial"/>
                <a:cs typeface="Arial"/>
              </a:rPr>
              <a:t>một</a:t>
            </a:r>
            <a:r>
              <a:rPr lang="en-US" sz="2200" dirty="0">
                <a:latin typeface="Arial"/>
                <a:cs typeface="Arial"/>
              </a:rPr>
              <a:t> </a:t>
            </a:r>
            <a:r>
              <a:rPr lang="en-US" sz="2200" dirty="0" err="1">
                <a:latin typeface="Arial"/>
                <a:cs typeface="Arial"/>
              </a:rPr>
              <a:t>lần</a:t>
            </a:r>
            <a:r>
              <a:rPr lang="en-US" sz="2200" dirty="0">
                <a:latin typeface="Arial"/>
                <a:cs typeface="Arial"/>
              </a:rPr>
              <a:t>, </a:t>
            </a:r>
            <a:r>
              <a:rPr lang="en-US" sz="2200" dirty="0" err="1">
                <a:latin typeface="Arial"/>
                <a:cs typeface="Arial"/>
              </a:rPr>
              <a:t>là</a:t>
            </a:r>
            <a:r>
              <a:rPr lang="en-US" sz="2200" dirty="0">
                <a:latin typeface="Arial"/>
                <a:cs typeface="Arial"/>
              </a:rPr>
              <a:t> </a:t>
            </a:r>
            <a:r>
              <a:rPr lang="en-US" sz="2200" dirty="0" err="1">
                <a:latin typeface="Arial"/>
                <a:cs typeface="Arial"/>
              </a:rPr>
              <a:t>chất</a:t>
            </a:r>
            <a:r>
              <a:rPr lang="en-US" sz="2200" dirty="0">
                <a:latin typeface="Arial"/>
                <a:cs typeface="Arial"/>
              </a:rPr>
              <a:t> </a:t>
            </a:r>
            <a:r>
              <a:rPr lang="en-US" sz="2200" dirty="0" err="1">
                <a:latin typeface="Arial"/>
                <a:cs typeface="Arial"/>
              </a:rPr>
              <a:t>thải</a:t>
            </a:r>
            <a:r>
              <a:rPr lang="en-US" sz="2200" dirty="0">
                <a:latin typeface="Arial"/>
                <a:cs typeface="Arial"/>
              </a:rPr>
              <a:t> </a:t>
            </a:r>
            <a:r>
              <a:rPr lang="en-US" sz="2200" dirty="0" err="1">
                <a:latin typeface="Arial"/>
                <a:cs typeface="Arial"/>
              </a:rPr>
              <a:t>lây</a:t>
            </a:r>
            <a:r>
              <a:rPr lang="en-US" sz="2200" dirty="0">
                <a:latin typeface="Arial"/>
                <a:cs typeface="Arial"/>
              </a:rPr>
              <a:t> </a:t>
            </a:r>
            <a:r>
              <a:rPr lang="en-US" sz="2200" dirty="0" err="1">
                <a:latin typeface="Arial"/>
                <a:cs typeface="Arial"/>
              </a:rPr>
              <a:t>nhiễm</a:t>
            </a:r>
            <a:r>
              <a:rPr lang="en-US" sz="2200" dirty="0">
                <a:latin typeface="Arial"/>
                <a:cs typeface="Arial"/>
              </a:rPr>
              <a:t>, </a:t>
            </a:r>
            <a:r>
              <a:rPr lang="en-US" sz="2200" dirty="0" err="1">
                <a:latin typeface="Arial"/>
                <a:cs typeface="Arial"/>
              </a:rPr>
              <a:t>sau</a:t>
            </a:r>
            <a:r>
              <a:rPr lang="en-US" sz="2200" dirty="0">
                <a:latin typeface="Arial"/>
                <a:cs typeface="Arial"/>
              </a:rPr>
              <a:t> </a:t>
            </a:r>
            <a:r>
              <a:rPr lang="en-US" sz="2200" dirty="0" err="1">
                <a:latin typeface="Arial"/>
                <a:cs typeface="Arial"/>
              </a:rPr>
              <a:t>khi</a:t>
            </a:r>
            <a:r>
              <a:rPr lang="en-US" sz="2200" dirty="0">
                <a:latin typeface="Arial"/>
                <a:cs typeface="Arial"/>
              </a:rPr>
              <a:t> </a:t>
            </a:r>
            <a:r>
              <a:rPr lang="en-US" sz="2200" dirty="0" err="1">
                <a:latin typeface="Arial"/>
                <a:cs typeface="Arial"/>
              </a:rPr>
              <a:t>cởi</a:t>
            </a:r>
            <a:r>
              <a:rPr lang="en-US" sz="2200" dirty="0">
                <a:latin typeface="Arial"/>
                <a:cs typeface="Arial"/>
              </a:rPr>
              <a:t> BHCN </a:t>
            </a:r>
            <a:r>
              <a:rPr lang="en-US" sz="2200" dirty="0" err="1">
                <a:latin typeface="Arial"/>
                <a:cs typeface="Arial"/>
              </a:rPr>
              <a:t>phải</a:t>
            </a:r>
            <a:r>
              <a:rPr lang="en-US" sz="2200" dirty="0">
                <a:latin typeface="Arial"/>
                <a:cs typeface="Arial"/>
              </a:rPr>
              <a:t> </a:t>
            </a:r>
            <a:r>
              <a:rPr lang="en-US" sz="2200" dirty="0" err="1">
                <a:latin typeface="Arial"/>
                <a:cs typeface="Arial"/>
              </a:rPr>
              <a:t>bỏ</a:t>
            </a:r>
            <a:r>
              <a:rPr lang="en-US" sz="2200" dirty="0">
                <a:latin typeface="Arial"/>
                <a:cs typeface="Arial"/>
              </a:rPr>
              <a:t> </a:t>
            </a:r>
            <a:r>
              <a:rPr lang="en-US" sz="2200" dirty="0" err="1">
                <a:latin typeface="Arial"/>
                <a:cs typeface="Arial"/>
              </a:rPr>
              <a:t>ngay</a:t>
            </a:r>
            <a:r>
              <a:rPr lang="en-US" sz="2200" dirty="0">
                <a:latin typeface="Arial"/>
                <a:cs typeface="Arial"/>
              </a:rPr>
              <a:t> </a:t>
            </a:r>
            <a:r>
              <a:rPr lang="en-US" sz="2200" dirty="0" err="1">
                <a:latin typeface="Arial"/>
                <a:cs typeface="Arial"/>
              </a:rPr>
              <a:t>vào</a:t>
            </a:r>
            <a:r>
              <a:rPr lang="en-US" sz="2200" dirty="0">
                <a:latin typeface="Arial"/>
                <a:cs typeface="Arial"/>
              </a:rPr>
              <a:t> </a:t>
            </a:r>
            <a:r>
              <a:rPr lang="en-US" sz="2200" dirty="0" err="1">
                <a:latin typeface="Arial"/>
                <a:cs typeface="Arial"/>
              </a:rPr>
              <a:t>túi</a:t>
            </a:r>
            <a:r>
              <a:rPr lang="en-US" sz="2200" dirty="0">
                <a:latin typeface="Arial"/>
                <a:cs typeface="Arial"/>
              </a:rPr>
              <a:t> </a:t>
            </a:r>
            <a:r>
              <a:rPr lang="en-US" sz="2200" dirty="0" err="1">
                <a:latin typeface="Arial"/>
                <a:cs typeface="Arial"/>
              </a:rPr>
              <a:t>đựng</a:t>
            </a:r>
            <a:r>
              <a:rPr lang="en-US" sz="2200" dirty="0">
                <a:latin typeface="Arial"/>
                <a:cs typeface="Arial"/>
              </a:rPr>
              <a:t> </a:t>
            </a:r>
            <a:r>
              <a:rPr lang="en-US" sz="2200" dirty="0" err="1">
                <a:latin typeface="Arial"/>
                <a:cs typeface="Arial"/>
              </a:rPr>
              <a:t>chất</a:t>
            </a:r>
            <a:r>
              <a:rPr lang="en-US" sz="2200" dirty="0">
                <a:latin typeface="Arial"/>
                <a:cs typeface="Arial"/>
              </a:rPr>
              <a:t> </a:t>
            </a:r>
            <a:r>
              <a:rPr lang="en-US" sz="2200" dirty="0" err="1">
                <a:latin typeface="Arial"/>
                <a:cs typeface="Arial"/>
              </a:rPr>
              <a:t>thải</a:t>
            </a:r>
            <a:r>
              <a:rPr lang="en-US" sz="2200" dirty="0">
                <a:latin typeface="Arial"/>
                <a:cs typeface="Arial"/>
              </a:rPr>
              <a:t> y tế </a:t>
            </a:r>
            <a:r>
              <a:rPr lang="en-US" sz="2200" dirty="0" err="1">
                <a:latin typeface="Arial"/>
                <a:cs typeface="Arial"/>
              </a:rPr>
              <a:t>lây</a:t>
            </a:r>
            <a:r>
              <a:rPr lang="en-US" sz="2200" dirty="0">
                <a:latin typeface="Arial"/>
                <a:cs typeface="Arial"/>
              </a:rPr>
              <a:t> </a:t>
            </a:r>
            <a:r>
              <a:rPr lang="en-US" sz="2200" dirty="0" err="1">
                <a:latin typeface="Arial"/>
                <a:cs typeface="Arial"/>
              </a:rPr>
              <a:t>nhiễm</a:t>
            </a:r>
            <a:r>
              <a:rPr lang="en-US" sz="2200" dirty="0">
                <a:latin typeface="Arial"/>
                <a:cs typeface="Arial"/>
              </a:rPr>
              <a:t> (</a:t>
            </a:r>
            <a:r>
              <a:rPr lang="en-US" sz="2200" dirty="0" err="1">
                <a:latin typeface="Arial"/>
                <a:cs typeface="Arial"/>
              </a:rPr>
              <a:t>màu</a:t>
            </a:r>
            <a:r>
              <a:rPr lang="en-US" sz="2200" dirty="0">
                <a:latin typeface="Arial"/>
                <a:cs typeface="Arial"/>
              </a:rPr>
              <a:t> </a:t>
            </a:r>
            <a:r>
              <a:rPr lang="en-US" sz="2200" dirty="0" err="1">
                <a:latin typeface="Arial"/>
                <a:cs typeface="Arial"/>
              </a:rPr>
              <a:t>vàng</a:t>
            </a:r>
            <a:r>
              <a:rPr lang="en-US" sz="2200" dirty="0">
                <a:latin typeface="Arial"/>
                <a:cs typeface="Arial"/>
              </a:rPr>
              <a:t>). </a:t>
            </a:r>
            <a:r>
              <a:rPr lang="en-US" sz="2200" dirty="0" err="1">
                <a:latin typeface="Arial"/>
                <a:cs typeface="Arial"/>
              </a:rPr>
              <a:t>Thùng</a:t>
            </a:r>
            <a:r>
              <a:rPr lang="en-US" sz="2200" dirty="0">
                <a:latin typeface="Arial"/>
                <a:cs typeface="Arial"/>
              </a:rPr>
              <a:t> </a:t>
            </a:r>
            <a:r>
              <a:rPr lang="en-US" sz="2200" dirty="0" err="1">
                <a:latin typeface="Arial"/>
                <a:cs typeface="Arial"/>
              </a:rPr>
              <a:t>đựng</a:t>
            </a:r>
            <a:r>
              <a:rPr lang="en-US" sz="2200" dirty="0">
                <a:latin typeface="Arial"/>
                <a:cs typeface="Arial"/>
              </a:rPr>
              <a:t> </a:t>
            </a:r>
            <a:r>
              <a:rPr lang="en-US" sz="2200" dirty="0" err="1">
                <a:latin typeface="Arial"/>
                <a:cs typeface="Arial"/>
              </a:rPr>
              <a:t>chất</a:t>
            </a:r>
            <a:r>
              <a:rPr lang="en-US" sz="2200" dirty="0">
                <a:latin typeface="Arial"/>
                <a:cs typeface="Arial"/>
              </a:rPr>
              <a:t> </a:t>
            </a:r>
            <a:r>
              <a:rPr lang="en-US" sz="2200" dirty="0" err="1">
                <a:latin typeface="Arial"/>
                <a:cs typeface="Arial"/>
              </a:rPr>
              <a:t>thải</a:t>
            </a:r>
            <a:r>
              <a:rPr lang="en-US" sz="2200" dirty="0">
                <a:latin typeface="Arial"/>
                <a:cs typeface="Arial"/>
              </a:rPr>
              <a:t> </a:t>
            </a:r>
            <a:r>
              <a:rPr lang="en-US" sz="2200" dirty="0" err="1">
                <a:latin typeface="Arial"/>
                <a:cs typeface="Arial"/>
              </a:rPr>
              <a:t>phải</a:t>
            </a:r>
            <a:r>
              <a:rPr lang="en-US" sz="2200" dirty="0">
                <a:latin typeface="Arial"/>
                <a:cs typeface="Arial"/>
              </a:rPr>
              <a:t> </a:t>
            </a:r>
            <a:r>
              <a:rPr lang="en-US" sz="2200" dirty="0" err="1">
                <a:latin typeface="Arial"/>
                <a:cs typeface="Arial"/>
              </a:rPr>
              <a:t>đủ</a:t>
            </a:r>
            <a:r>
              <a:rPr lang="en-US" sz="2200" dirty="0">
                <a:latin typeface="Arial"/>
                <a:cs typeface="Arial"/>
              </a:rPr>
              <a:t> </a:t>
            </a:r>
            <a:r>
              <a:rPr lang="en-US" sz="2200" dirty="0" err="1">
                <a:latin typeface="Arial"/>
                <a:cs typeface="Arial"/>
              </a:rPr>
              <a:t>lớn</a:t>
            </a:r>
            <a:r>
              <a:rPr lang="en-US" sz="2200" dirty="0">
                <a:latin typeface="Arial"/>
                <a:cs typeface="Arial"/>
              </a:rPr>
              <a:t> và </a:t>
            </a:r>
            <a:r>
              <a:rPr lang="en-US" sz="2200" dirty="0" err="1">
                <a:latin typeface="Arial"/>
                <a:cs typeface="Arial"/>
              </a:rPr>
              <a:t>phải</a:t>
            </a:r>
            <a:r>
              <a:rPr lang="en-US" sz="2200" dirty="0">
                <a:latin typeface="Arial"/>
                <a:cs typeface="Arial"/>
              </a:rPr>
              <a:t> </a:t>
            </a:r>
            <a:r>
              <a:rPr lang="en-US" sz="2200" dirty="0" err="1">
                <a:latin typeface="Arial"/>
                <a:cs typeface="Arial"/>
              </a:rPr>
              <a:t>có</a:t>
            </a:r>
            <a:r>
              <a:rPr lang="en-US" sz="2200" dirty="0">
                <a:latin typeface="Arial"/>
                <a:cs typeface="Arial"/>
              </a:rPr>
              <a:t> </a:t>
            </a:r>
            <a:r>
              <a:rPr lang="en-US" sz="2200" dirty="0" err="1">
                <a:latin typeface="Arial"/>
                <a:cs typeface="Arial"/>
              </a:rPr>
              <a:t>nắp</a:t>
            </a:r>
            <a:r>
              <a:rPr lang="en-US" sz="2200" dirty="0">
                <a:latin typeface="Arial"/>
                <a:cs typeface="Arial"/>
              </a:rPr>
              <a:t> </a:t>
            </a:r>
            <a:r>
              <a:rPr lang="en-US" sz="2200" dirty="0" err="1">
                <a:latin typeface="Arial"/>
                <a:cs typeface="Arial"/>
              </a:rPr>
              <a:t>đậy</a:t>
            </a:r>
            <a:r>
              <a:rPr lang="en-US" sz="2200" dirty="0">
                <a:latin typeface="Arial"/>
                <a:cs typeface="Arial"/>
              </a:rPr>
              <a:t>.</a:t>
            </a:r>
          </a:p>
        </p:txBody>
      </p:sp>
      <p:cxnSp>
        <p:nvCxnSpPr>
          <p:cNvPr id="5" name="Straight Connector 4"/>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34684388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3"/>
          <p:cNvSpPr>
            <a:spLocks noChangeArrowheads="1"/>
          </p:cNvSpPr>
          <p:nvPr/>
        </p:nvSpPr>
        <p:spPr bwMode="auto">
          <a:xfrm>
            <a:off x="289597" y="1182116"/>
            <a:ext cx="11220043" cy="5206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800100" lvl="1" indent="-342900" algn="l" defTabSz="1189038" rtl="0" eaLnBrk="0" hangingPunct="0">
              <a:buClr>
                <a:srgbClr val="1E7FB8"/>
              </a:buClr>
              <a:buFont typeface="Lucida Grande" charset="0"/>
              <a:buChar char="-"/>
            </a:pPr>
            <a:endParaRPr lang="en-GB" altLang="zh-CN" sz="2400" b="0"/>
          </a:p>
        </p:txBody>
      </p:sp>
      <p:sp>
        <p:nvSpPr>
          <p:cNvPr id="9218" name="Rectangle 2"/>
          <p:cNvSpPr>
            <a:spLocks noChangeArrowheads="1"/>
          </p:cNvSpPr>
          <p:nvPr/>
        </p:nvSpPr>
        <p:spPr bwMode="auto">
          <a:xfrm>
            <a:off x="720371" y="275012"/>
            <a:ext cx="10861668" cy="1143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defTabSz="1042988" rtl="0"/>
            <a:endParaRPr lang="en-US" sz="4000"/>
          </a:p>
        </p:txBody>
      </p:sp>
      <p:grpSp>
        <p:nvGrpSpPr>
          <p:cNvPr id="2" name="Group 1"/>
          <p:cNvGrpSpPr/>
          <p:nvPr/>
        </p:nvGrpSpPr>
        <p:grpSpPr>
          <a:xfrm>
            <a:off x="960921" y="2489623"/>
            <a:ext cx="10592214" cy="3320291"/>
            <a:chOff x="425345" y="3269897"/>
            <a:chExt cx="10262566" cy="3320291"/>
          </a:xfrm>
        </p:grpSpPr>
        <p:pic>
          <p:nvPicPr>
            <p:cNvPr id="10243" name="Picture 10" descr="1"/>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425345" y="3271337"/>
              <a:ext cx="2050703" cy="1580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9" descr="2"/>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1811787" y="4037336"/>
              <a:ext cx="2146632" cy="160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11" descr="Untitled-1 copy"/>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3290537" y="4990516"/>
              <a:ext cx="1980114" cy="1599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8" descr="4"/>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5185582" y="3269897"/>
              <a:ext cx="2237131" cy="1567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7" descr="5"/>
            <p:cNvPicPr>
              <a:picLocks noChangeAspect="1" noChangeArrowheads="1"/>
            </p:cNvPicPr>
            <p:nvPr/>
          </p:nvPicPr>
          <p:blipFill>
            <a:blip r:embed="rId7">
              <a:lum contrast="18000"/>
              <a:extLst>
                <a:ext uri="{28A0092B-C50C-407E-A947-70E740481C1C}">
                  <a14:useLocalDpi xmlns:a14="http://schemas.microsoft.com/office/drawing/2010/main" val="0"/>
                </a:ext>
              </a:extLst>
            </a:blip>
            <a:srcRect/>
            <a:stretch>
              <a:fillRect/>
            </a:stretch>
          </p:blipFill>
          <p:spPr bwMode="auto">
            <a:xfrm>
              <a:off x="7015468" y="4054614"/>
              <a:ext cx="2193691" cy="1595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8" name="Picture 6" descr="6"/>
            <p:cNvPicPr>
              <a:picLocks noChangeAspect="1" noChangeArrowheads="1"/>
            </p:cNvPicPr>
            <p:nvPr/>
          </p:nvPicPr>
          <p:blipFill>
            <a:blip r:embed="rId8">
              <a:lum contrast="18000"/>
              <a:extLst>
                <a:ext uri="{28A0092B-C50C-407E-A947-70E740481C1C}">
                  <a14:useLocalDpi xmlns:a14="http://schemas.microsoft.com/office/drawing/2010/main" val="0"/>
                </a:ext>
              </a:extLst>
            </a:blip>
            <a:srcRect/>
            <a:stretch>
              <a:fillRect/>
            </a:stretch>
          </p:blipFill>
          <p:spPr bwMode="auto">
            <a:xfrm>
              <a:off x="8686077" y="4945881"/>
              <a:ext cx="2001834" cy="1534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225" name="Title 9"/>
          <p:cNvSpPr>
            <a:spLocks noGrp="1"/>
          </p:cNvSpPr>
          <p:nvPr>
            <p:ph type="title"/>
          </p:nvPr>
        </p:nvSpPr>
        <p:spPr>
          <a:xfrm>
            <a:off x="838200" y="365125"/>
            <a:ext cx="10515600" cy="598743"/>
          </a:xfrm>
        </p:spPr>
        <p:txBody>
          <a:bodyPr>
            <a:normAutofit/>
          </a:bodyPr>
          <a:lstStyle/>
          <a:p>
            <a:r>
              <a:rPr lang="en-US" sz="3000" b="1" dirty="0" err="1" smtClean="0">
                <a:solidFill>
                  <a:srgbClr val="FF0000"/>
                </a:solidFill>
                <a:latin typeface="Arial" charset="0"/>
                <a:ea typeface="ＭＳ Ｐゴシック" charset="0"/>
              </a:rPr>
              <a:t>Vệ</a:t>
            </a:r>
            <a:r>
              <a:rPr lang="en-US" sz="3000" b="1" dirty="0" smtClean="0">
                <a:solidFill>
                  <a:srgbClr val="FF0000"/>
                </a:solidFill>
                <a:latin typeface="Arial" charset="0"/>
                <a:ea typeface="ＭＳ Ｐゴシック" charset="0"/>
              </a:rPr>
              <a:t> </a:t>
            </a:r>
            <a:r>
              <a:rPr lang="en-US" sz="3000" b="1" dirty="0" err="1" smtClean="0">
                <a:solidFill>
                  <a:srgbClr val="FF0000"/>
                </a:solidFill>
                <a:latin typeface="Arial" charset="0"/>
                <a:ea typeface="ＭＳ Ｐゴシック" charset="0"/>
              </a:rPr>
              <a:t>sinh</a:t>
            </a:r>
            <a:r>
              <a:rPr lang="en-US" sz="3000" b="1" dirty="0" smtClean="0">
                <a:solidFill>
                  <a:srgbClr val="FF0000"/>
                </a:solidFill>
                <a:latin typeface="Arial" charset="0"/>
                <a:ea typeface="ＭＳ Ｐゴシック" charset="0"/>
              </a:rPr>
              <a:t> </a:t>
            </a:r>
            <a:r>
              <a:rPr lang="en-US" sz="3000" b="1" dirty="0" err="1" smtClean="0">
                <a:solidFill>
                  <a:srgbClr val="FF0000"/>
                </a:solidFill>
                <a:latin typeface="Arial" charset="0"/>
                <a:ea typeface="ＭＳ Ｐゴシック" charset="0"/>
              </a:rPr>
              <a:t>tay</a:t>
            </a:r>
            <a:endParaRPr lang="en-US" sz="3000" b="1" dirty="0">
              <a:solidFill>
                <a:srgbClr val="FF0000"/>
              </a:solidFill>
              <a:latin typeface="Arial" charset="0"/>
              <a:ea typeface="ＭＳ Ｐゴシック" charset="0"/>
            </a:endParaRPr>
          </a:p>
        </p:txBody>
      </p:sp>
      <p:sp>
        <p:nvSpPr>
          <p:cNvPr id="9226" name="Content Placeholder 10"/>
          <p:cNvSpPr>
            <a:spLocks noGrp="1"/>
          </p:cNvSpPr>
          <p:nvPr>
            <p:ph idx="1"/>
          </p:nvPr>
        </p:nvSpPr>
        <p:spPr>
          <a:xfrm>
            <a:off x="838200" y="1198345"/>
            <a:ext cx="10515600" cy="1371970"/>
          </a:xfrm>
        </p:spPr>
        <p:txBody>
          <a:bodyPr/>
          <a:lstStyle/>
          <a:p>
            <a:pPr lvl="1" algn="just"/>
            <a:r>
              <a:rPr lang="en-GB" altLang="zh-CN" dirty="0" err="1">
                <a:latin typeface="Arial" charset="0"/>
                <a:cs typeface="Arial" charset="0"/>
              </a:rPr>
              <a:t>Sử</a:t>
            </a:r>
            <a:r>
              <a:rPr lang="en-GB" altLang="zh-CN" dirty="0">
                <a:latin typeface="Arial" charset="0"/>
                <a:cs typeface="Arial" charset="0"/>
              </a:rPr>
              <a:t> </a:t>
            </a:r>
            <a:r>
              <a:rPr lang="en-GB" altLang="zh-CN" dirty="0" err="1">
                <a:latin typeface="Arial" charset="0"/>
                <a:cs typeface="Arial" charset="0"/>
              </a:rPr>
              <a:t>dụng</a:t>
            </a:r>
            <a:r>
              <a:rPr lang="en-GB" altLang="zh-CN" dirty="0">
                <a:latin typeface="Arial" charset="0"/>
                <a:cs typeface="Arial" charset="0"/>
              </a:rPr>
              <a:t> </a:t>
            </a:r>
            <a:r>
              <a:rPr lang="en-GB" altLang="zh-CN" dirty="0" err="1">
                <a:latin typeface="Arial" charset="0"/>
                <a:cs typeface="Arial" charset="0"/>
              </a:rPr>
              <a:t>các</a:t>
            </a:r>
            <a:r>
              <a:rPr lang="en-GB" altLang="zh-CN" dirty="0">
                <a:latin typeface="Arial" charset="0"/>
                <a:cs typeface="Arial" charset="0"/>
              </a:rPr>
              <a:t> </a:t>
            </a:r>
            <a:r>
              <a:rPr lang="en-GB" altLang="zh-CN" dirty="0" err="1">
                <a:latin typeface="Arial" charset="0"/>
                <a:cs typeface="Arial" charset="0"/>
              </a:rPr>
              <a:t>sản</a:t>
            </a:r>
            <a:r>
              <a:rPr lang="en-GB" altLang="zh-CN" dirty="0">
                <a:latin typeface="Arial" charset="0"/>
                <a:cs typeface="Arial" charset="0"/>
              </a:rPr>
              <a:t> </a:t>
            </a:r>
            <a:r>
              <a:rPr lang="en-GB" altLang="zh-CN" dirty="0" err="1">
                <a:latin typeface="Arial" charset="0"/>
                <a:cs typeface="Arial" charset="0"/>
              </a:rPr>
              <a:t>phẩm</a:t>
            </a:r>
            <a:r>
              <a:rPr lang="en-GB" altLang="zh-CN" dirty="0">
                <a:latin typeface="Arial" charset="0"/>
                <a:cs typeface="Arial" charset="0"/>
              </a:rPr>
              <a:t> </a:t>
            </a:r>
            <a:r>
              <a:rPr lang="en-GB" altLang="zh-CN" dirty="0" err="1">
                <a:latin typeface="Arial" charset="0"/>
                <a:cs typeface="Arial" charset="0"/>
              </a:rPr>
              <a:t>cho</a:t>
            </a:r>
            <a:r>
              <a:rPr lang="en-GB" altLang="zh-CN" dirty="0">
                <a:latin typeface="Arial" charset="0"/>
                <a:cs typeface="Arial" charset="0"/>
              </a:rPr>
              <a:t> </a:t>
            </a:r>
            <a:r>
              <a:rPr lang="en-GB" altLang="zh-CN" dirty="0" err="1">
                <a:latin typeface="Arial" charset="0"/>
                <a:cs typeface="Arial" charset="0"/>
              </a:rPr>
              <a:t>tay</a:t>
            </a:r>
            <a:r>
              <a:rPr lang="en-GB" altLang="zh-CN" dirty="0">
                <a:latin typeface="Arial" charset="0"/>
                <a:cs typeface="Arial" charset="0"/>
              </a:rPr>
              <a:t> </a:t>
            </a:r>
            <a:r>
              <a:rPr lang="en-GB" altLang="zh-CN" dirty="0" err="1">
                <a:latin typeface="Arial" charset="0"/>
                <a:cs typeface="Arial" charset="0"/>
              </a:rPr>
              <a:t>có</a:t>
            </a:r>
            <a:r>
              <a:rPr lang="en-GB" altLang="zh-CN" dirty="0">
                <a:latin typeface="Arial" charset="0"/>
                <a:cs typeface="Arial" charset="0"/>
              </a:rPr>
              <a:t> </a:t>
            </a:r>
            <a:r>
              <a:rPr lang="en-GB" altLang="zh-CN" dirty="0" err="1">
                <a:latin typeface="Arial" charset="0"/>
                <a:cs typeface="Arial" charset="0"/>
              </a:rPr>
              <a:t>cồn</a:t>
            </a:r>
            <a:r>
              <a:rPr lang="en-GB" altLang="zh-CN" dirty="0">
                <a:latin typeface="Arial" charset="0"/>
                <a:cs typeface="Arial" charset="0"/>
              </a:rPr>
              <a:t> </a:t>
            </a:r>
            <a:r>
              <a:rPr lang="en-GB" altLang="zh-CN" dirty="0" err="1">
                <a:latin typeface="Arial" charset="0"/>
                <a:cs typeface="Arial" charset="0"/>
              </a:rPr>
              <a:t>nếu</a:t>
            </a:r>
            <a:r>
              <a:rPr lang="en-GB" altLang="zh-CN" dirty="0">
                <a:latin typeface="Arial" charset="0"/>
                <a:cs typeface="Arial" charset="0"/>
              </a:rPr>
              <a:t> </a:t>
            </a:r>
            <a:r>
              <a:rPr lang="en-GB" altLang="zh-CN" dirty="0" err="1">
                <a:latin typeface="Arial" charset="0"/>
                <a:cs typeface="Arial" charset="0"/>
              </a:rPr>
              <a:t>vết</a:t>
            </a:r>
            <a:r>
              <a:rPr lang="en-GB" altLang="zh-CN" dirty="0">
                <a:latin typeface="Arial" charset="0"/>
                <a:cs typeface="Arial" charset="0"/>
              </a:rPr>
              <a:t> </a:t>
            </a:r>
            <a:r>
              <a:rPr lang="en-GB" altLang="zh-CN" dirty="0" err="1">
                <a:latin typeface="Arial" charset="0"/>
                <a:cs typeface="Arial" charset="0"/>
              </a:rPr>
              <a:t>bẩn</a:t>
            </a:r>
            <a:r>
              <a:rPr lang="en-GB" altLang="zh-CN" dirty="0">
                <a:latin typeface="Arial" charset="0"/>
                <a:cs typeface="Arial" charset="0"/>
              </a:rPr>
              <a:t> </a:t>
            </a:r>
            <a:r>
              <a:rPr lang="en-GB" altLang="zh-CN" dirty="0" err="1">
                <a:latin typeface="Arial" charset="0"/>
                <a:cs typeface="Arial" charset="0"/>
              </a:rPr>
              <a:t>không</a:t>
            </a:r>
            <a:r>
              <a:rPr lang="en-GB" altLang="zh-CN" dirty="0">
                <a:latin typeface="Arial" charset="0"/>
                <a:cs typeface="Arial" charset="0"/>
              </a:rPr>
              <a:t> </a:t>
            </a:r>
            <a:r>
              <a:rPr lang="en-GB" altLang="zh-CN" dirty="0" err="1">
                <a:latin typeface="Arial" charset="0"/>
                <a:cs typeface="Arial" charset="0"/>
              </a:rPr>
              <a:t>nhìn</a:t>
            </a:r>
            <a:r>
              <a:rPr lang="en-GB" altLang="zh-CN" dirty="0">
                <a:latin typeface="Arial" charset="0"/>
                <a:cs typeface="Arial" charset="0"/>
              </a:rPr>
              <a:t> </a:t>
            </a:r>
            <a:r>
              <a:rPr lang="en-GB" altLang="zh-CN" dirty="0" err="1">
                <a:latin typeface="Arial" charset="0"/>
                <a:cs typeface="Arial" charset="0"/>
              </a:rPr>
              <a:t>thấy</a:t>
            </a:r>
            <a:endParaRPr lang="en-GB" altLang="zh-CN" dirty="0">
              <a:latin typeface="Arial" charset="0"/>
              <a:cs typeface="Arial" charset="0"/>
            </a:endParaRPr>
          </a:p>
          <a:p>
            <a:pPr lvl="1" algn="just"/>
            <a:r>
              <a:rPr lang="en-GB" altLang="zh-CN" dirty="0" err="1">
                <a:latin typeface="Arial" charset="0"/>
                <a:cs typeface="Arial" charset="0"/>
              </a:rPr>
              <a:t>Rửa</a:t>
            </a:r>
            <a:r>
              <a:rPr lang="en-GB" altLang="zh-CN" dirty="0">
                <a:latin typeface="Arial" charset="0"/>
                <a:cs typeface="Arial" charset="0"/>
              </a:rPr>
              <a:t> </a:t>
            </a:r>
            <a:r>
              <a:rPr lang="en-GB" altLang="zh-CN" dirty="0" err="1">
                <a:latin typeface="Arial" charset="0"/>
                <a:cs typeface="Arial" charset="0"/>
              </a:rPr>
              <a:t>tay</a:t>
            </a:r>
            <a:r>
              <a:rPr lang="en-GB" altLang="zh-CN" dirty="0">
                <a:latin typeface="Arial" charset="0"/>
                <a:cs typeface="Arial" charset="0"/>
              </a:rPr>
              <a:t> </a:t>
            </a:r>
            <a:r>
              <a:rPr lang="en-GB" altLang="zh-CN" dirty="0" err="1">
                <a:latin typeface="Arial" charset="0"/>
                <a:cs typeface="Arial" charset="0"/>
              </a:rPr>
              <a:t>bằng</a:t>
            </a:r>
            <a:r>
              <a:rPr lang="en-GB" altLang="zh-CN" dirty="0">
                <a:latin typeface="Arial" charset="0"/>
                <a:cs typeface="Arial" charset="0"/>
              </a:rPr>
              <a:t> </a:t>
            </a:r>
            <a:r>
              <a:rPr lang="en-GB" altLang="zh-CN" dirty="0" err="1">
                <a:latin typeface="Arial" charset="0"/>
                <a:cs typeface="Arial" charset="0"/>
              </a:rPr>
              <a:t>xà</a:t>
            </a:r>
            <a:r>
              <a:rPr lang="en-GB" altLang="zh-CN" dirty="0">
                <a:latin typeface="Arial" charset="0"/>
                <a:cs typeface="Arial" charset="0"/>
              </a:rPr>
              <a:t> </a:t>
            </a:r>
            <a:r>
              <a:rPr lang="en-GB" altLang="zh-CN" dirty="0" err="1">
                <a:latin typeface="Arial" charset="0"/>
                <a:cs typeface="Arial" charset="0"/>
              </a:rPr>
              <a:t>phòng</a:t>
            </a:r>
            <a:r>
              <a:rPr lang="en-GB" altLang="zh-CN" dirty="0">
                <a:latin typeface="Arial" charset="0"/>
                <a:cs typeface="Arial" charset="0"/>
              </a:rPr>
              <a:t> </a:t>
            </a:r>
            <a:r>
              <a:rPr lang="en-GB" altLang="zh-CN" dirty="0" err="1">
                <a:latin typeface="Arial" charset="0"/>
                <a:cs typeface="Arial" charset="0"/>
              </a:rPr>
              <a:t>và</a:t>
            </a:r>
            <a:r>
              <a:rPr lang="en-GB" altLang="zh-CN" dirty="0">
                <a:latin typeface="Arial" charset="0"/>
                <a:cs typeface="Arial" charset="0"/>
              </a:rPr>
              <a:t> </a:t>
            </a:r>
            <a:r>
              <a:rPr lang="en-GB" altLang="zh-CN" dirty="0" err="1">
                <a:latin typeface="Arial" charset="0"/>
                <a:cs typeface="Arial" charset="0"/>
              </a:rPr>
              <a:t>dưới</a:t>
            </a:r>
            <a:r>
              <a:rPr lang="en-GB" altLang="zh-CN" dirty="0">
                <a:latin typeface="Arial" charset="0"/>
                <a:cs typeface="Arial" charset="0"/>
              </a:rPr>
              <a:t> </a:t>
            </a:r>
            <a:r>
              <a:rPr lang="en-GB" altLang="zh-CN" dirty="0" err="1">
                <a:latin typeface="Arial" charset="0"/>
                <a:cs typeface="Arial" charset="0"/>
              </a:rPr>
              <a:t>vòi</a:t>
            </a:r>
            <a:r>
              <a:rPr lang="en-GB" altLang="zh-CN" dirty="0">
                <a:latin typeface="Arial" charset="0"/>
                <a:cs typeface="Arial" charset="0"/>
              </a:rPr>
              <a:t> </a:t>
            </a:r>
            <a:r>
              <a:rPr lang="en-GB" altLang="zh-CN" dirty="0" err="1">
                <a:latin typeface="Arial" charset="0"/>
                <a:cs typeface="Arial" charset="0"/>
              </a:rPr>
              <a:t>nước</a:t>
            </a:r>
            <a:r>
              <a:rPr lang="en-GB" altLang="zh-CN" dirty="0">
                <a:latin typeface="Arial" charset="0"/>
                <a:cs typeface="Arial" charset="0"/>
              </a:rPr>
              <a:t> </a:t>
            </a:r>
            <a:r>
              <a:rPr lang="en-GB" altLang="zh-CN" dirty="0" err="1">
                <a:latin typeface="Arial" charset="0"/>
                <a:cs typeface="Arial" charset="0"/>
              </a:rPr>
              <a:t>chảy</a:t>
            </a:r>
            <a:r>
              <a:rPr lang="en-GB" altLang="zh-CN" dirty="0">
                <a:latin typeface="Arial" charset="0"/>
                <a:cs typeface="Arial" charset="0"/>
              </a:rPr>
              <a:t> </a:t>
            </a:r>
            <a:r>
              <a:rPr lang="en-GB" altLang="zh-CN" dirty="0" err="1">
                <a:latin typeface="Arial" charset="0"/>
                <a:cs typeface="Arial" charset="0"/>
              </a:rPr>
              <a:t>khi</a:t>
            </a:r>
            <a:r>
              <a:rPr lang="en-GB" altLang="zh-CN" dirty="0">
                <a:latin typeface="Arial" charset="0"/>
                <a:cs typeface="Arial" charset="0"/>
              </a:rPr>
              <a:t> </a:t>
            </a:r>
            <a:r>
              <a:rPr lang="en-GB" altLang="zh-CN" dirty="0" err="1">
                <a:latin typeface="Arial" charset="0"/>
                <a:cs typeface="Arial" charset="0"/>
              </a:rPr>
              <a:t>có</a:t>
            </a:r>
            <a:r>
              <a:rPr lang="en-GB" altLang="zh-CN" dirty="0">
                <a:latin typeface="Arial" charset="0"/>
                <a:cs typeface="Arial" charset="0"/>
              </a:rPr>
              <a:t> </a:t>
            </a:r>
            <a:r>
              <a:rPr lang="en-GB" altLang="zh-CN" dirty="0" err="1">
                <a:latin typeface="Arial" charset="0"/>
                <a:cs typeface="Arial" charset="0"/>
              </a:rPr>
              <a:t>vết</a:t>
            </a:r>
            <a:r>
              <a:rPr lang="en-GB" altLang="zh-CN" dirty="0">
                <a:latin typeface="Arial" charset="0"/>
                <a:cs typeface="Arial" charset="0"/>
              </a:rPr>
              <a:t> </a:t>
            </a:r>
            <a:r>
              <a:rPr lang="en-GB" altLang="zh-CN" dirty="0" err="1">
                <a:latin typeface="Arial" charset="0"/>
                <a:cs typeface="Arial" charset="0"/>
              </a:rPr>
              <a:t>bẩn</a:t>
            </a:r>
            <a:r>
              <a:rPr lang="en-GB" altLang="zh-CN" dirty="0">
                <a:latin typeface="Arial" charset="0"/>
                <a:cs typeface="Arial" charset="0"/>
              </a:rPr>
              <a:t> </a:t>
            </a:r>
            <a:r>
              <a:rPr lang="en-GB" altLang="zh-CN" dirty="0" err="1">
                <a:latin typeface="Arial" charset="0"/>
                <a:cs typeface="Arial" charset="0"/>
              </a:rPr>
              <a:t>nhìn</a:t>
            </a:r>
            <a:r>
              <a:rPr lang="en-GB" altLang="zh-CN" dirty="0">
                <a:latin typeface="Arial" charset="0"/>
                <a:cs typeface="Arial" charset="0"/>
              </a:rPr>
              <a:t> </a:t>
            </a:r>
            <a:r>
              <a:rPr lang="en-GB" altLang="zh-CN" dirty="0" err="1">
                <a:latin typeface="Arial" charset="0"/>
                <a:cs typeface="Arial" charset="0"/>
              </a:rPr>
              <a:t>thấy</a:t>
            </a:r>
            <a:r>
              <a:rPr lang="en-GB" altLang="zh-CN" dirty="0">
                <a:latin typeface="Arial" charset="0"/>
                <a:cs typeface="Arial" charset="0"/>
              </a:rPr>
              <a:t>  </a:t>
            </a:r>
            <a:r>
              <a:rPr lang="en-GB" altLang="zh-CN" dirty="0" err="1">
                <a:latin typeface="Arial" charset="0"/>
                <a:cs typeface="Arial" charset="0"/>
              </a:rPr>
              <a:t>có</a:t>
            </a:r>
            <a:r>
              <a:rPr lang="en-GB" altLang="zh-CN" dirty="0">
                <a:latin typeface="Arial" charset="0"/>
                <a:cs typeface="Arial" charset="0"/>
              </a:rPr>
              <a:t> </a:t>
            </a:r>
            <a:r>
              <a:rPr lang="en-GB" altLang="zh-CN" dirty="0" err="1">
                <a:latin typeface="Arial" charset="0"/>
                <a:cs typeface="Arial" charset="0"/>
              </a:rPr>
              <a:t>nhiễm</a:t>
            </a:r>
            <a:r>
              <a:rPr lang="en-GB" altLang="zh-CN" dirty="0">
                <a:latin typeface="Arial" charset="0"/>
                <a:cs typeface="Arial" charset="0"/>
              </a:rPr>
              <a:t> </a:t>
            </a:r>
            <a:r>
              <a:rPr lang="en-GB" altLang="zh-CN" dirty="0" err="1">
                <a:latin typeface="Arial" charset="0"/>
                <a:cs typeface="Arial" charset="0"/>
              </a:rPr>
              <a:t>chất</a:t>
            </a:r>
            <a:r>
              <a:rPr lang="en-GB" altLang="zh-CN" dirty="0">
                <a:latin typeface="Arial" charset="0"/>
                <a:cs typeface="Arial" charset="0"/>
              </a:rPr>
              <a:t> </a:t>
            </a:r>
            <a:r>
              <a:rPr lang="en-GB" altLang="zh-CN" dirty="0" err="1">
                <a:latin typeface="Arial" charset="0"/>
                <a:cs typeface="Arial" charset="0"/>
              </a:rPr>
              <a:t>hữu</a:t>
            </a:r>
            <a:r>
              <a:rPr lang="en-GB" altLang="zh-CN" dirty="0">
                <a:latin typeface="Arial" charset="0"/>
                <a:cs typeface="Arial" charset="0"/>
              </a:rPr>
              <a:t> </a:t>
            </a:r>
            <a:r>
              <a:rPr lang="en-GB" altLang="zh-CN" dirty="0" err="1">
                <a:latin typeface="Arial" charset="0"/>
                <a:cs typeface="Arial" charset="0"/>
              </a:rPr>
              <a:t>cơ</a:t>
            </a:r>
            <a:endParaRPr lang="en-GB" altLang="zh-CN" dirty="0">
              <a:latin typeface="Arial" charset="0"/>
              <a:cs typeface="Arial" charset="0"/>
            </a:endParaRPr>
          </a:p>
          <a:p>
            <a:pPr algn="just"/>
            <a:endParaRPr lang="en-US" dirty="0">
              <a:latin typeface="Arial" charset="0"/>
              <a:ea typeface="ＭＳ Ｐゴシック" charset="0"/>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cxnSp>
        <p:nvCxnSpPr>
          <p:cNvPr id="14" name="Straight Connector 13"/>
          <p:cNvCxnSpPr/>
          <p:nvPr/>
        </p:nvCxnSpPr>
        <p:spPr>
          <a:xfrm>
            <a:off x="289597" y="963868"/>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1060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1906" y="274638"/>
            <a:ext cx="11070922" cy="913037"/>
          </a:xfrm>
        </p:spPr>
        <p:txBody>
          <a:bodyPr>
            <a:noAutofit/>
          </a:bodyPr>
          <a:lstStyle/>
          <a:p>
            <a:r>
              <a:rPr lang="en-US" sz="2800" b="1" dirty="0" smtClean="0">
                <a:latin typeface="Arial"/>
                <a:cs typeface="Arial"/>
              </a:rPr>
              <a:t/>
            </a:r>
            <a:br>
              <a:rPr lang="en-US" sz="2800" b="1" dirty="0" smtClean="0">
                <a:latin typeface="Arial"/>
                <a:cs typeface="Arial"/>
              </a:rPr>
            </a:br>
            <a:r>
              <a:rPr lang="en-US" sz="2800" b="1" dirty="0" err="1" smtClean="0">
                <a:solidFill>
                  <a:srgbClr val="FF0000"/>
                </a:solidFill>
                <a:latin typeface="Arial"/>
                <a:ea typeface="Times New Roman" charset="0"/>
                <a:cs typeface="Arial"/>
              </a:rPr>
              <a:t>Vệ</a:t>
            </a:r>
            <a:r>
              <a:rPr lang="en-US" sz="2800" b="1" dirty="0" smtClean="0">
                <a:solidFill>
                  <a:srgbClr val="FF0000"/>
                </a:solidFill>
                <a:latin typeface="Arial"/>
                <a:ea typeface="Times New Roman" charset="0"/>
                <a:cs typeface="Arial"/>
              </a:rPr>
              <a:t> </a:t>
            </a:r>
            <a:r>
              <a:rPr lang="en-US" sz="2800" b="1" dirty="0" err="1" smtClean="0">
                <a:solidFill>
                  <a:srgbClr val="FF0000"/>
                </a:solidFill>
                <a:latin typeface="Arial"/>
                <a:ea typeface="Times New Roman" charset="0"/>
                <a:cs typeface="Arial"/>
              </a:rPr>
              <a:t>sinh</a:t>
            </a:r>
            <a:r>
              <a:rPr lang="en-US" sz="2800" b="1" dirty="0" smtClean="0">
                <a:solidFill>
                  <a:srgbClr val="FF0000"/>
                </a:solidFill>
                <a:latin typeface="Arial"/>
                <a:ea typeface="Times New Roman" charset="0"/>
                <a:cs typeface="Arial"/>
              </a:rPr>
              <a:t> </a:t>
            </a:r>
            <a:r>
              <a:rPr lang="en-US" sz="2800" b="1" dirty="0" err="1" smtClean="0">
                <a:solidFill>
                  <a:srgbClr val="FF0000"/>
                </a:solidFill>
                <a:latin typeface="Arial"/>
                <a:ea typeface="Times New Roman" charset="0"/>
                <a:cs typeface="Arial"/>
              </a:rPr>
              <a:t>khử</a:t>
            </a:r>
            <a:r>
              <a:rPr lang="en-US" sz="2800" b="1" dirty="0" smtClean="0">
                <a:solidFill>
                  <a:srgbClr val="FF0000"/>
                </a:solidFill>
                <a:latin typeface="Arial"/>
                <a:ea typeface="Times New Roman" charset="0"/>
                <a:cs typeface="Arial"/>
              </a:rPr>
              <a:t> </a:t>
            </a:r>
            <a:r>
              <a:rPr lang="en-US" sz="2800" b="1" dirty="0" err="1" smtClean="0">
                <a:solidFill>
                  <a:srgbClr val="FF0000"/>
                </a:solidFill>
                <a:latin typeface="Arial"/>
                <a:ea typeface="Times New Roman" charset="0"/>
                <a:cs typeface="Arial"/>
              </a:rPr>
              <a:t>khuẩn</a:t>
            </a:r>
            <a:r>
              <a:rPr lang="en-US" sz="2800" b="1" dirty="0" smtClean="0">
                <a:solidFill>
                  <a:srgbClr val="FF0000"/>
                </a:solidFill>
                <a:latin typeface="Arial"/>
                <a:ea typeface="Times New Roman" charset="0"/>
                <a:cs typeface="Arial"/>
              </a:rPr>
              <a:t> </a:t>
            </a:r>
            <a:r>
              <a:rPr lang="en-US" sz="2800" b="1" dirty="0" err="1" smtClean="0">
                <a:solidFill>
                  <a:srgbClr val="FF0000"/>
                </a:solidFill>
                <a:latin typeface="Arial"/>
                <a:ea typeface="Times New Roman" charset="0"/>
                <a:cs typeface="Arial"/>
              </a:rPr>
              <a:t>bề</a:t>
            </a:r>
            <a:r>
              <a:rPr lang="en-US" sz="2800" b="1" dirty="0" smtClean="0">
                <a:solidFill>
                  <a:srgbClr val="FF0000"/>
                </a:solidFill>
                <a:latin typeface="Arial"/>
                <a:ea typeface="Times New Roman" charset="0"/>
                <a:cs typeface="Arial"/>
              </a:rPr>
              <a:t> </a:t>
            </a:r>
            <a:r>
              <a:rPr lang="en-US" sz="2800" b="1" dirty="0" err="1" smtClean="0">
                <a:solidFill>
                  <a:srgbClr val="FF0000"/>
                </a:solidFill>
                <a:latin typeface="Arial"/>
                <a:ea typeface="Times New Roman" charset="0"/>
                <a:cs typeface="Arial"/>
              </a:rPr>
              <a:t>mặt</a:t>
            </a:r>
            <a:r>
              <a:rPr lang="en-US" sz="2800" b="1" dirty="0" smtClean="0">
                <a:solidFill>
                  <a:srgbClr val="FF0000"/>
                </a:solidFill>
                <a:latin typeface="Arial"/>
                <a:ea typeface="Times New Roman" charset="0"/>
                <a:cs typeface="Arial"/>
              </a:rPr>
              <a:t> </a:t>
            </a:r>
            <a:r>
              <a:rPr lang="en-US" sz="2800" b="1" dirty="0" err="1" smtClean="0">
                <a:solidFill>
                  <a:srgbClr val="FF0000"/>
                </a:solidFill>
                <a:latin typeface="Arial"/>
                <a:ea typeface="Times New Roman" charset="0"/>
                <a:cs typeface="Arial"/>
              </a:rPr>
              <a:t>môi</a:t>
            </a:r>
            <a:r>
              <a:rPr lang="en-US" sz="2800" b="1" dirty="0" smtClean="0">
                <a:solidFill>
                  <a:srgbClr val="FF0000"/>
                </a:solidFill>
                <a:latin typeface="Arial"/>
                <a:ea typeface="Times New Roman" charset="0"/>
                <a:cs typeface="Arial"/>
              </a:rPr>
              <a:t> </a:t>
            </a:r>
            <a:r>
              <a:rPr lang="en-US" sz="2800" b="1" dirty="0" err="1" smtClean="0">
                <a:solidFill>
                  <a:srgbClr val="FF0000"/>
                </a:solidFill>
                <a:latin typeface="Arial"/>
                <a:ea typeface="Times New Roman" charset="0"/>
                <a:cs typeface="Arial"/>
              </a:rPr>
              <a:t>trường</a:t>
            </a:r>
            <a:r>
              <a:rPr lang="en-US" sz="2800" dirty="0" smtClean="0">
                <a:solidFill>
                  <a:srgbClr val="FF0000"/>
                </a:solidFill>
                <a:latin typeface="Arial"/>
                <a:cs typeface="Arial"/>
              </a:rPr>
              <a:t/>
            </a:r>
            <a:br>
              <a:rPr lang="en-US" sz="2800" dirty="0" smtClean="0">
                <a:solidFill>
                  <a:srgbClr val="FF0000"/>
                </a:solidFill>
                <a:latin typeface="Arial"/>
                <a:cs typeface="Arial"/>
              </a:rPr>
            </a:br>
            <a:endParaRPr lang="en-US" sz="2800" dirty="0">
              <a:solidFill>
                <a:srgbClr val="FF0000"/>
              </a:solidFill>
              <a:latin typeface="Arial"/>
              <a:cs typeface="Arial"/>
            </a:endParaRPr>
          </a:p>
        </p:txBody>
      </p:sp>
      <p:sp>
        <p:nvSpPr>
          <p:cNvPr id="3" name="Content Placeholder 2"/>
          <p:cNvSpPr>
            <a:spLocks noGrp="1"/>
          </p:cNvSpPr>
          <p:nvPr>
            <p:ph idx="1"/>
          </p:nvPr>
        </p:nvSpPr>
        <p:spPr>
          <a:xfrm>
            <a:off x="346341" y="1314449"/>
            <a:ext cx="11610642" cy="4537481"/>
          </a:xfrm>
        </p:spPr>
        <p:txBody>
          <a:bodyPr>
            <a:noAutofit/>
          </a:bodyPr>
          <a:lstStyle/>
          <a:p>
            <a:pPr algn="just">
              <a:buFont typeface="Wingdings" charset="2"/>
              <a:buChar char="Ø"/>
            </a:pPr>
            <a:r>
              <a:rPr lang="en-US" sz="2200" b="1" dirty="0" smtClean="0">
                <a:solidFill>
                  <a:srgbClr val="000000"/>
                </a:solidFill>
                <a:latin typeface="Arial"/>
                <a:ea typeface="Times New Roman" charset="0"/>
                <a:cs typeface="Arial"/>
              </a:rPr>
              <a:t> </a:t>
            </a:r>
            <a:r>
              <a:rPr lang="en-US" sz="2200" b="1" dirty="0" err="1" smtClean="0">
                <a:solidFill>
                  <a:srgbClr val="000000"/>
                </a:solidFill>
                <a:latin typeface="Arial"/>
                <a:ea typeface="Times New Roman" charset="0"/>
                <a:cs typeface="Arial"/>
              </a:rPr>
              <a:t>Mục</a:t>
            </a:r>
            <a:r>
              <a:rPr lang="en-US" sz="2200" b="1" dirty="0" smtClean="0">
                <a:solidFill>
                  <a:srgbClr val="000000"/>
                </a:solidFill>
                <a:latin typeface="Arial"/>
                <a:ea typeface="Times New Roman" charset="0"/>
                <a:cs typeface="Arial"/>
              </a:rPr>
              <a:t> </a:t>
            </a:r>
            <a:r>
              <a:rPr lang="en-US" sz="2200" b="1" dirty="0" err="1" smtClean="0">
                <a:solidFill>
                  <a:srgbClr val="000000"/>
                </a:solidFill>
                <a:latin typeface="Arial"/>
                <a:ea typeface="Times New Roman" charset="0"/>
                <a:cs typeface="Arial"/>
              </a:rPr>
              <a:t>đích</a:t>
            </a:r>
            <a:endParaRPr lang="en-US" sz="2200" dirty="0">
              <a:solidFill>
                <a:srgbClr val="000000"/>
              </a:solidFill>
              <a:latin typeface="Arial"/>
              <a:ea typeface="Times New Roman" charset="0"/>
              <a:cs typeface="Arial"/>
            </a:endParaRPr>
          </a:p>
          <a:p>
            <a:pPr lvl="0" algn="just">
              <a:buFont typeface="Arial"/>
              <a:buChar char="•"/>
            </a:pPr>
            <a:r>
              <a:rPr lang="en-US" sz="2200" dirty="0" err="1">
                <a:solidFill>
                  <a:srgbClr val="000000"/>
                </a:solidFill>
                <a:latin typeface="Arial"/>
                <a:ea typeface="Times New Roman" charset="0"/>
                <a:cs typeface="Arial"/>
              </a:rPr>
              <a:t>Nhân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viên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vệ</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sinh</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tuân</a:t>
            </a:r>
            <a:r>
              <a:rPr lang="en-US" sz="2200" dirty="0">
                <a:solidFill>
                  <a:srgbClr val="000000"/>
                </a:solidFill>
                <a:latin typeface="Arial"/>
                <a:ea typeface="Times New Roman" charset="0"/>
                <a:cs typeface="Arial"/>
              </a:rPr>
              <a:t> </a:t>
            </a:r>
            <a:r>
              <a:rPr lang="en-US" sz="2200" dirty="0" err="1" smtClean="0">
                <a:solidFill>
                  <a:srgbClr val="000000"/>
                </a:solidFill>
                <a:latin typeface="Arial"/>
                <a:ea typeface="Times New Roman" charset="0"/>
                <a:cs typeface="Arial"/>
              </a:rPr>
              <a:t>thủ</a:t>
            </a:r>
            <a:r>
              <a:rPr lang="en-US" sz="2200" dirty="0" smtClean="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nghiêm</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ngặt</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quy</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trình</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vệ</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sinh</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môi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trường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khu</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vực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tiếp</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nhận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điều</a:t>
            </a:r>
            <a:r>
              <a:rPr lang="en-US" sz="2200" dirty="0">
                <a:solidFill>
                  <a:srgbClr val="000000"/>
                </a:solidFill>
                <a:latin typeface="Arial"/>
                <a:ea typeface="Times New Roman" charset="0"/>
                <a:cs typeface="Arial"/>
              </a:rPr>
              <a:t> trị </a:t>
            </a:r>
            <a:r>
              <a:rPr lang="en-US" sz="2200" dirty="0" err="1">
                <a:solidFill>
                  <a:srgbClr val="000000"/>
                </a:solidFill>
                <a:latin typeface="Arial"/>
                <a:ea typeface="Times New Roman" charset="0"/>
                <a:cs typeface="Arial"/>
              </a:rPr>
              <a:t>người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nhiễm</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hoặc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nghi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ngờ</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nhiễm</a:t>
            </a:r>
            <a:r>
              <a:rPr lang="en-US" sz="2200" dirty="0">
                <a:solidFill>
                  <a:srgbClr val="000000"/>
                </a:solidFill>
                <a:latin typeface="Arial"/>
                <a:ea typeface="Times New Roman" charset="0"/>
                <a:cs typeface="Arial"/>
              </a:rPr>
              <a:t> COVID-19</a:t>
            </a:r>
            <a:r>
              <a:rPr lang="en-US" sz="2200" dirty="0" smtClean="0">
                <a:solidFill>
                  <a:srgbClr val="000000"/>
                </a:solidFill>
                <a:latin typeface="Arial"/>
                <a:ea typeface="Times New Roman" charset="0"/>
                <a:cs typeface="Arial"/>
              </a:rPr>
              <a:t>.</a:t>
            </a:r>
            <a:endParaRPr lang="en-US" sz="2200" dirty="0">
              <a:solidFill>
                <a:srgbClr val="000000"/>
              </a:solidFill>
              <a:latin typeface="Arial"/>
              <a:ea typeface="Times New Roman" charset="0"/>
              <a:cs typeface="Arial"/>
            </a:endParaRPr>
          </a:p>
          <a:p>
            <a:pPr lvl="0" algn="just">
              <a:buFont typeface="Arial"/>
              <a:buChar char="•"/>
            </a:pPr>
            <a:r>
              <a:rPr lang="en-US" sz="2200" dirty="0" err="1">
                <a:solidFill>
                  <a:srgbClr val="000000"/>
                </a:solidFill>
                <a:latin typeface="Arial"/>
                <a:ea typeface="Times New Roman" charset="0"/>
                <a:cs typeface="Arial"/>
              </a:rPr>
              <a:t>Cắt</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đứt</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đường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lây</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truyền</a:t>
            </a:r>
            <a:r>
              <a:rPr lang="en-US" sz="2200" dirty="0">
                <a:solidFill>
                  <a:srgbClr val="000000"/>
                </a:solidFill>
                <a:latin typeface="Arial"/>
                <a:ea typeface="Times New Roman" charset="0"/>
                <a:cs typeface="Arial"/>
              </a:rPr>
              <a:t> qua </a:t>
            </a:r>
            <a:r>
              <a:rPr lang="en-US" sz="2200" dirty="0" err="1">
                <a:solidFill>
                  <a:srgbClr val="000000"/>
                </a:solidFill>
                <a:latin typeface="Arial"/>
                <a:ea typeface="Times New Roman" charset="0"/>
                <a:cs typeface="Arial"/>
              </a:rPr>
              <a:t>đường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tiếp</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xúc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của</a:t>
            </a:r>
            <a:r>
              <a:rPr lang="en-US" sz="2200" dirty="0">
                <a:solidFill>
                  <a:srgbClr val="000000"/>
                </a:solidFill>
                <a:latin typeface="Arial"/>
                <a:ea typeface="Times New Roman" charset="0"/>
                <a:cs typeface="Arial"/>
              </a:rPr>
              <a:t> COVID-19</a:t>
            </a:r>
            <a:r>
              <a:rPr lang="en-US" sz="2200" dirty="0" smtClean="0">
                <a:solidFill>
                  <a:srgbClr val="000000"/>
                </a:solidFill>
                <a:latin typeface="Arial"/>
                <a:ea typeface="Times New Roman" charset="0"/>
                <a:cs typeface="Arial"/>
              </a:rPr>
              <a:t>.</a:t>
            </a:r>
            <a:endParaRPr lang="en-US" sz="2200" dirty="0">
              <a:solidFill>
                <a:srgbClr val="000000"/>
              </a:solidFill>
              <a:latin typeface="Arial"/>
              <a:ea typeface="Times New Roman" charset="0"/>
              <a:cs typeface="Arial"/>
            </a:endParaRPr>
          </a:p>
          <a:p>
            <a:pPr lvl="0" algn="just">
              <a:buFont typeface="Arial"/>
              <a:buChar char="•"/>
            </a:pPr>
            <a:r>
              <a:rPr lang="en-US" sz="2200" dirty="0" err="1">
                <a:solidFill>
                  <a:srgbClr val="000000"/>
                </a:solidFill>
                <a:latin typeface="Arial"/>
                <a:ea typeface="Times New Roman" charset="0"/>
                <a:cs typeface="Arial"/>
              </a:rPr>
              <a:t>Đảm</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bảo</a:t>
            </a:r>
            <a:r>
              <a:rPr lang="en-US" sz="2200" dirty="0">
                <a:solidFill>
                  <a:srgbClr val="000000"/>
                </a:solidFill>
                <a:latin typeface="Arial"/>
                <a:ea typeface="Times New Roman" charset="0"/>
                <a:cs typeface="Arial"/>
              </a:rPr>
              <a:t> an </a:t>
            </a:r>
            <a:r>
              <a:rPr lang="en-US" sz="2200" dirty="0" err="1">
                <a:solidFill>
                  <a:srgbClr val="000000"/>
                </a:solidFill>
                <a:latin typeface="Arial"/>
                <a:ea typeface="Times New Roman" charset="0"/>
                <a:cs typeface="Arial"/>
              </a:rPr>
              <a:t>toàn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cho</a:t>
            </a:r>
            <a:r>
              <a:rPr lang="en-US" sz="2200" dirty="0">
                <a:solidFill>
                  <a:srgbClr val="000000"/>
                </a:solidFill>
                <a:latin typeface="Arial"/>
                <a:ea typeface="Times New Roman" charset="0"/>
                <a:cs typeface="Arial"/>
              </a:rPr>
              <a:t> NB, NVYT </a:t>
            </a:r>
            <a:r>
              <a:rPr lang="en-US" sz="2200" dirty="0" err="1">
                <a:solidFill>
                  <a:srgbClr val="000000"/>
                </a:solidFill>
                <a:latin typeface="Arial"/>
                <a:ea typeface="Times New Roman" charset="0"/>
                <a:cs typeface="Arial"/>
              </a:rPr>
              <a:t>và</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cộng</a:t>
            </a:r>
            <a:r>
              <a:rPr lang="en-US" sz="2200" dirty="0">
                <a:solidFill>
                  <a:srgbClr val="000000"/>
                </a:solidFill>
                <a:latin typeface="Arial"/>
                <a:ea typeface="Times New Roman" charset="0"/>
                <a:cs typeface="Arial"/>
              </a:rPr>
              <a:t> </a:t>
            </a:r>
            <a:r>
              <a:rPr lang="en-US" sz="2200" dirty="0" err="1" smtClean="0">
                <a:solidFill>
                  <a:srgbClr val="000000"/>
                </a:solidFill>
                <a:latin typeface="Arial"/>
                <a:ea typeface="Times New Roman" charset="0"/>
                <a:cs typeface="Arial"/>
              </a:rPr>
              <a:t>đồng</a:t>
            </a:r>
            <a:endParaRPr lang="en-US" sz="2200" dirty="0">
              <a:solidFill>
                <a:srgbClr val="000000"/>
              </a:solidFill>
              <a:latin typeface="Arial"/>
              <a:ea typeface="Times New Roman" charset="0"/>
              <a:cs typeface="Arial"/>
            </a:endParaRPr>
          </a:p>
          <a:p>
            <a:pPr algn="just">
              <a:buFont typeface="Wingdings" charset="2"/>
              <a:buChar char="Ø"/>
            </a:pPr>
            <a:r>
              <a:rPr lang="en-US" sz="2200" b="1" dirty="0" smtClean="0">
                <a:solidFill>
                  <a:srgbClr val="000000"/>
                </a:solidFill>
                <a:latin typeface="Arial"/>
                <a:ea typeface="Times New Roman" charset="0"/>
                <a:cs typeface="Arial"/>
              </a:rPr>
              <a:t> </a:t>
            </a:r>
            <a:r>
              <a:rPr lang="en-US" sz="2200" b="1" dirty="0" err="1" smtClean="0">
                <a:solidFill>
                  <a:srgbClr val="000000"/>
                </a:solidFill>
                <a:latin typeface="Arial"/>
                <a:ea typeface="Times New Roman" charset="0"/>
                <a:cs typeface="Arial"/>
              </a:rPr>
              <a:t>Nguyên</a:t>
            </a:r>
            <a:r>
              <a:rPr lang="en-US" sz="2200" b="1" dirty="0" smtClean="0">
                <a:solidFill>
                  <a:srgbClr val="000000"/>
                </a:solidFill>
                <a:latin typeface="Arial"/>
                <a:ea typeface="Times New Roman" charset="0"/>
                <a:cs typeface="Arial"/>
              </a:rPr>
              <a:t> </a:t>
            </a:r>
            <a:r>
              <a:rPr lang="en-US" sz="2200" b="1" dirty="0" err="1">
                <a:solidFill>
                  <a:srgbClr val="000000"/>
                </a:solidFill>
                <a:latin typeface="Arial"/>
                <a:ea typeface="Times New Roman" charset="0"/>
                <a:cs typeface="Arial"/>
              </a:rPr>
              <a:t>tắc</a:t>
            </a:r>
            <a:r>
              <a:rPr lang="en-US" sz="2200" b="1" dirty="0">
                <a:solidFill>
                  <a:srgbClr val="000000"/>
                </a:solidFill>
                <a:latin typeface="Arial"/>
                <a:ea typeface="Times New Roman" charset="0"/>
                <a:cs typeface="Arial"/>
              </a:rPr>
              <a:t> </a:t>
            </a:r>
            <a:r>
              <a:rPr lang="en-US" sz="2200" b="1" dirty="0" err="1">
                <a:solidFill>
                  <a:srgbClr val="000000"/>
                </a:solidFill>
                <a:latin typeface="Arial"/>
                <a:ea typeface="Times New Roman" charset="0"/>
                <a:cs typeface="Arial"/>
              </a:rPr>
              <a:t>thực</a:t>
            </a:r>
            <a:r>
              <a:rPr lang="en-US" sz="2200" b="1" dirty="0">
                <a:solidFill>
                  <a:srgbClr val="000000"/>
                </a:solidFill>
                <a:latin typeface="Arial"/>
                <a:ea typeface="Times New Roman" charset="0"/>
                <a:cs typeface="Arial"/>
              </a:rPr>
              <a:t> </a:t>
            </a:r>
            <a:r>
              <a:rPr lang="en-US" sz="2200" b="1" dirty="0" err="1">
                <a:solidFill>
                  <a:srgbClr val="000000"/>
                </a:solidFill>
                <a:latin typeface="Arial"/>
                <a:ea typeface="Times New Roman" charset="0"/>
                <a:cs typeface="Arial"/>
              </a:rPr>
              <a:t>hiện</a:t>
            </a:r>
            <a:r>
              <a:rPr lang="en-US" sz="2200" dirty="0">
                <a:solidFill>
                  <a:srgbClr val="000000"/>
                </a:solidFill>
                <a:latin typeface="Arial"/>
                <a:cs typeface="Arial"/>
              </a:rPr>
              <a:t> </a:t>
            </a:r>
            <a:endParaRPr lang="en-US" sz="2200" dirty="0">
              <a:solidFill>
                <a:srgbClr val="000000"/>
              </a:solidFill>
              <a:latin typeface="Arial"/>
              <a:ea typeface="Times New Roman" charset="0"/>
              <a:cs typeface="Arial"/>
            </a:endParaRPr>
          </a:p>
          <a:p>
            <a:pPr lvl="0" algn="just"/>
            <a:r>
              <a:rPr lang="en-US" sz="2200" dirty="0" err="1">
                <a:solidFill>
                  <a:srgbClr val="000000"/>
                </a:solidFill>
                <a:latin typeface="Arial"/>
                <a:ea typeface="Times New Roman" charset="0"/>
                <a:cs typeface="Arial"/>
              </a:rPr>
              <a:t>Tấ</a:t>
            </a:r>
            <a:r>
              <a:rPr lang="vi-VN" sz="2200" dirty="0">
                <a:solidFill>
                  <a:srgbClr val="000000"/>
                </a:solidFill>
                <a:latin typeface="Arial"/>
                <a:ea typeface="Times New Roman" charset="0"/>
                <a:cs typeface="Arial"/>
              </a:rPr>
              <a:t>t</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cả</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bề</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mặt</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tại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khu</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vực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sàng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lọc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khu</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vực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cách</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ly</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và</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điều</a:t>
            </a:r>
            <a:r>
              <a:rPr lang="en-US" sz="2200" dirty="0">
                <a:solidFill>
                  <a:srgbClr val="000000"/>
                </a:solidFill>
                <a:latin typeface="Arial"/>
                <a:ea typeface="Times New Roman" charset="0"/>
                <a:cs typeface="Arial"/>
              </a:rPr>
              <a:t> trị </a:t>
            </a:r>
            <a:r>
              <a:rPr lang="en-US" sz="2200" dirty="0" err="1">
                <a:solidFill>
                  <a:srgbClr val="000000"/>
                </a:solidFill>
                <a:latin typeface="Arial"/>
                <a:ea typeface="Times New Roman" charset="0"/>
                <a:cs typeface="Arial"/>
              </a:rPr>
              <a:t>nhìn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rõ</a:t>
            </a:r>
            <a:r>
              <a:rPr lang="en-US" sz="2200" dirty="0">
                <a:solidFill>
                  <a:srgbClr val="000000"/>
                </a:solidFill>
                <a:latin typeface="Arial"/>
                <a:ea typeface="Times New Roman" charset="0"/>
                <a:cs typeface="Arial"/>
              </a:rPr>
              <a:t> hay </a:t>
            </a:r>
            <a:r>
              <a:rPr lang="en-US" sz="2200" dirty="0" err="1">
                <a:solidFill>
                  <a:srgbClr val="000000"/>
                </a:solidFill>
                <a:latin typeface="Arial"/>
                <a:ea typeface="Times New Roman" charset="0"/>
                <a:cs typeface="Arial"/>
              </a:rPr>
              <a:t>không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nhìn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rõ</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có</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dính</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máu</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dịch</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tiết</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chất</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thải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từ</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người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nhiễm</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hoặc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nghi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ngờ</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nhiễm</a:t>
            </a:r>
            <a:r>
              <a:rPr lang="en-US" sz="2200" dirty="0">
                <a:solidFill>
                  <a:srgbClr val="000000"/>
                </a:solidFill>
                <a:latin typeface="Arial"/>
                <a:ea typeface="Times New Roman" charset="0"/>
                <a:cs typeface="Arial"/>
              </a:rPr>
              <a:t> COVID-19 </a:t>
            </a:r>
            <a:r>
              <a:rPr lang="en-US" sz="2200" dirty="0" err="1">
                <a:solidFill>
                  <a:srgbClr val="000000"/>
                </a:solidFill>
                <a:latin typeface="Arial"/>
                <a:ea typeface="Times New Roman" charset="0"/>
                <a:cs typeface="Arial"/>
              </a:rPr>
              <a:t>đều</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phải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được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làm</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sạch</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và</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lau</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khử</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khuẩn</a:t>
            </a:r>
            <a:r>
              <a:rPr lang="en-US" sz="2200" dirty="0">
                <a:solidFill>
                  <a:srgbClr val="000000"/>
                </a:solidFill>
                <a:latin typeface="Arial"/>
                <a:ea typeface="Times New Roman" charset="0"/>
                <a:cs typeface="Arial"/>
              </a:rPr>
              <a:t> </a:t>
            </a:r>
            <a:r>
              <a:rPr lang="en-US" sz="2200" b="1" dirty="0" err="1">
                <a:solidFill>
                  <a:srgbClr val="FF6600"/>
                </a:solidFill>
                <a:latin typeface="Arial"/>
                <a:ea typeface="Times New Roman" charset="0"/>
                <a:cs typeface="Arial"/>
              </a:rPr>
              <a:t>tối</a:t>
            </a:r>
            <a:r>
              <a:rPr lang="en-US" sz="2200" b="1" dirty="0">
                <a:solidFill>
                  <a:srgbClr val="FF6600"/>
                </a:solidFill>
                <a:latin typeface="Arial"/>
                <a:ea typeface="Times New Roman" charset="0"/>
                <a:cs typeface="Arial"/>
              </a:rPr>
              <a:t> </a:t>
            </a:r>
            <a:r>
              <a:rPr lang="en-US" sz="2200" b="1" dirty="0" err="1">
                <a:solidFill>
                  <a:srgbClr val="FF6600"/>
                </a:solidFill>
                <a:latin typeface="Arial"/>
                <a:ea typeface="Times New Roman" charset="0"/>
                <a:cs typeface="Arial"/>
              </a:rPr>
              <a:t>thiểu</a:t>
            </a:r>
            <a:r>
              <a:rPr lang="en-US" sz="2200" b="1" dirty="0">
                <a:solidFill>
                  <a:srgbClr val="FF6600"/>
                </a:solidFill>
                <a:latin typeface="Arial"/>
                <a:ea typeface="Times New Roman" charset="0"/>
                <a:cs typeface="Arial"/>
              </a:rPr>
              <a:t> </a:t>
            </a:r>
            <a:r>
              <a:rPr lang="en-US" sz="2200" b="1" dirty="0" err="1">
                <a:solidFill>
                  <a:srgbClr val="FF6600"/>
                </a:solidFill>
                <a:latin typeface="Arial"/>
                <a:ea typeface="Times New Roman" charset="0"/>
                <a:cs typeface="Arial"/>
              </a:rPr>
              <a:t>ngày</a:t>
            </a:r>
            <a:r>
              <a:rPr lang="en-US" sz="2200" b="1" dirty="0">
                <a:solidFill>
                  <a:srgbClr val="FF6600"/>
                </a:solidFill>
                <a:latin typeface="Arial"/>
                <a:ea typeface="Times New Roman" charset="0"/>
                <a:cs typeface="Arial"/>
              </a:rPr>
              <a:t> 2 </a:t>
            </a:r>
            <a:r>
              <a:rPr lang="en-US" sz="2200" b="1" dirty="0" err="1">
                <a:solidFill>
                  <a:srgbClr val="FF6600"/>
                </a:solidFill>
                <a:latin typeface="Arial"/>
                <a:ea typeface="Times New Roman" charset="0"/>
                <a:cs typeface="Arial"/>
              </a:rPr>
              <a:t>lần</a:t>
            </a:r>
            <a:r>
              <a:rPr lang="en-US" sz="2200" b="1" dirty="0">
                <a:solidFill>
                  <a:srgbClr val="FF6600"/>
                </a:solidFill>
                <a:latin typeface="Arial"/>
                <a:ea typeface="Times New Roman" charset="0"/>
                <a:cs typeface="Arial"/>
              </a:rPr>
              <a:t> </a:t>
            </a:r>
            <a:r>
              <a:rPr lang="en-US" sz="2200" b="1" dirty="0" err="1">
                <a:solidFill>
                  <a:srgbClr val="FF6600"/>
                </a:solidFill>
                <a:latin typeface="Arial"/>
                <a:ea typeface="Times New Roman" charset="0"/>
                <a:cs typeface="Arial"/>
              </a:rPr>
              <a:t>và</a:t>
            </a:r>
            <a:r>
              <a:rPr lang="en-US" sz="2200" b="1" dirty="0">
                <a:solidFill>
                  <a:srgbClr val="FF6600"/>
                </a:solidFill>
                <a:latin typeface="Arial"/>
                <a:ea typeface="Times New Roman" charset="0"/>
                <a:cs typeface="Arial"/>
              </a:rPr>
              <a:t> </a:t>
            </a:r>
            <a:r>
              <a:rPr lang="en-US" sz="2200" b="1" dirty="0" err="1">
                <a:solidFill>
                  <a:srgbClr val="FF6600"/>
                </a:solidFill>
                <a:latin typeface="Arial"/>
                <a:ea typeface="Times New Roman" charset="0"/>
                <a:cs typeface="Arial"/>
              </a:rPr>
              <a:t>khi</a:t>
            </a:r>
            <a:r>
              <a:rPr lang="en-US" sz="2200" b="1" dirty="0">
                <a:solidFill>
                  <a:srgbClr val="FF6600"/>
                </a:solidFill>
                <a:latin typeface="Arial"/>
                <a:ea typeface="Times New Roman" charset="0"/>
                <a:cs typeface="Arial"/>
              </a:rPr>
              <a:t> </a:t>
            </a:r>
            <a:r>
              <a:rPr lang="en-US" sz="2200" b="1" dirty="0" err="1" smtClean="0">
                <a:solidFill>
                  <a:srgbClr val="FF6600"/>
                </a:solidFill>
                <a:latin typeface="Arial"/>
                <a:ea typeface="Times New Roman" charset="0"/>
                <a:cs typeface="Arial"/>
              </a:rPr>
              <a:t>cần</a:t>
            </a:r>
            <a:endParaRPr lang="en-US" sz="2200" b="1" dirty="0" smtClean="0">
              <a:solidFill>
                <a:srgbClr val="FF6600"/>
              </a:solidFill>
              <a:latin typeface="Arial"/>
              <a:ea typeface="Times New Roman" charset="0"/>
              <a:cs typeface="Arial"/>
            </a:endParaRPr>
          </a:p>
          <a:p>
            <a:pPr algn="just"/>
            <a:r>
              <a:rPr lang="en-US" sz="2200" dirty="0" err="1" smtClean="0">
                <a:solidFill>
                  <a:srgbClr val="000000"/>
                </a:solidFill>
                <a:latin typeface="Arial"/>
                <a:ea typeface="Times New Roman" charset="0"/>
                <a:cs typeface="Arial"/>
              </a:rPr>
              <a:t>Tất</a:t>
            </a:r>
            <a:r>
              <a:rPr lang="en-US" sz="2200" dirty="0" smtClean="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cả</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các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bề</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mặt</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phương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tiện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đồ</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dùng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liên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quan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đến</a:t>
            </a:r>
            <a:r>
              <a:rPr lang="en-US" sz="2200" dirty="0">
                <a:solidFill>
                  <a:srgbClr val="000000"/>
                </a:solidFill>
                <a:latin typeface="Arial"/>
                <a:ea typeface="Times New Roman" charset="0"/>
                <a:cs typeface="Arial"/>
              </a:rPr>
              <a:t> NB, </a:t>
            </a:r>
            <a:r>
              <a:rPr lang="en-US" sz="2200" dirty="0" err="1">
                <a:solidFill>
                  <a:srgbClr val="000000"/>
                </a:solidFill>
                <a:latin typeface="Arial"/>
                <a:ea typeface="Times New Roman" charset="0"/>
                <a:cs typeface="Arial"/>
              </a:rPr>
              <a:t>giường</a:t>
            </a:r>
            <a:r>
              <a:rPr lang="en-US" sz="2200" dirty="0">
                <a:solidFill>
                  <a:srgbClr val="000000"/>
                </a:solidFill>
                <a:latin typeface="Arial"/>
                <a:ea typeface="Times New Roman" charset="0"/>
                <a:cs typeface="Arial"/>
              </a:rPr>
              <a:t>, </a:t>
            </a:r>
            <a:r>
              <a:rPr lang="en-US" sz="2200" dirty="0" err="1" smtClean="0">
                <a:solidFill>
                  <a:srgbClr val="000000"/>
                </a:solidFill>
                <a:latin typeface="Arial"/>
                <a:ea typeface="Times New Roman" charset="0"/>
                <a:cs typeface="Arial"/>
              </a:rPr>
              <a:t>tủ</a:t>
            </a:r>
            <a:r>
              <a:rPr lang="en-US" sz="2200" dirty="0" smtClean="0">
                <a:solidFill>
                  <a:srgbClr val="000000"/>
                </a:solidFill>
                <a:latin typeface="Arial"/>
                <a:ea typeface="Times New Roman" charset="0"/>
                <a:cs typeface="Arial"/>
              </a:rPr>
              <a:t> </a:t>
            </a:r>
            <a:r>
              <a:rPr lang="en-US" sz="2200" dirty="0" err="1" smtClean="0">
                <a:solidFill>
                  <a:srgbClr val="000000"/>
                </a:solidFill>
                <a:latin typeface="Arial"/>
                <a:ea typeface="Times New Roman" charset="0"/>
                <a:cs typeface="Arial"/>
              </a:rPr>
              <a:t>bàn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ghê</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nhà</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vệ</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sinh</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trong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khu</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vực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sàng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lọc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tiếp</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nhận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buồng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bệnh</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cách</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ly</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nơi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giặt</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là</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thu</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gom</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chất</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thải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nơi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xử</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lý</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dụng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cụ</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tái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sử</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dụng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phương</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tiện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vận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chuyển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có</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liên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quan</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tới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chăm</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sóc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điều</a:t>
            </a:r>
            <a:r>
              <a:rPr lang="en-US" sz="2200" dirty="0">
                <a:solidFill>
                  <a:srgbClr val="000000"/>
                </a:solidFill>
                <a:latin typeface="Arial"/>
                <a:ea typeface="Times New Roman" charset="0"/>
                <a:cs typeface="Arial"/>
              </a:rPr>
              <a:t> trị </a:t>
            </a:r>
            <a:r>
              <a:rPr lang="en-US" sz="2200" dirty="0" err="1">
                <a:solidFill>
                  <a:srgbClr val="000000"/>
                </a:solidFill>
                <a:latin typeface="Arial"/>
                <a:ea typeface="Times New Roman" charset="0"/>
                <a:cs typeface="Arial"/>
              </a:rPr>
              <a:t>người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nhiễm</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hoặc</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nghi</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ngờ</a:t>
            </a:r>
            <a:r>
              <a:rPr lang="en-US" sz="2200" dirty="0">
                <a:solidFill>
                  <a:srgbClr val="000000"/>
                </a:solidFill>
                <a:latin typeface="Arial"/>
                <a:ea typeface="Times New Roman" charset="0"/>
                <a:cs typeface="Arial"/>
              </a:rPr>
              <a:t> </a:t>
            </a:r>
            <a:r>
              <a:rPr lang="en-US" sz="2200" dirty="0" err="1">
                <a:solidFill>
                  <a:srgbClr val="000000"/>
                </a:solidFill>
                <a:latin typeface="Arial"/>
                <a:ea typeface="Times New Roman" charset="0"/>
                <a:cs typeface="Arial"/>
              </a:rPr>
              <a:t>nhiễm</a:t>
            </a:r>
            <a:r>
              <a:rPr lang="en-US" sz="2200" dirty="0">
                <a:solidFill>
                  <a:srgbClr val="000000"/>
                </a:solidFill>
                <a:latin typeface="Arial"/>
                <a:ea typeface="Times New Roman" charset="0"/>
                <a:cs typeface="Arial"/>
              </a:rPr>
              <a:t> COVID-</a:t>
            </a:r>
            <a:r>
              <a:rPr lang="en-US" sz="2200" dirty="0" smtClean="0">
                <a:solidFill>
                  <a:srgbClr val="000000"/>
                </a:solidFill>
                <a:latin typeface="Arial"/>
                <a:ea typeface="Times New Roman" charset="0"/>
                <a:cs typeface="Arial"/>
              </a:rPr>
              <a:t>19</a:t>
            </a:r>
            <a:endParaRPr lang="en-US" sz="2200" dirty="0">
              <a:solidFill>
                <a:srgbClr val="000000"/>
              </a:solidFill>
              <a:latin typeface="Arial"/>
              <a:ea typeface="Times New Roman" charset="0"/>
              <a:cs typeface="Arial"/>
            </a:endParaRPr>
          </a:p>
          <a:p>
            <a:pPr marL="0" indent="0" algn="just">
              <a:buNone/>
            </a:pPr>
            <a:endParaRPr lang="en-US" sz="2200" dirty="0">
              <a:solidFill>
                <a:srgbClr val="000000"/>
              </a:solidFill>
              <a:latin typeface="Arial"/>
              <a:ea typeface="Times New Roman" charset="0"/>
              <a:cs typeface="Arial"/>
            </a:endParaRPr>
          </a:p>
        </p:txBody>
      </p:sp>
      <p:cxnSp>
        <p:nvCxnSpPr>
          <p:cNvPr id="4" name="Straight Connector 3"/>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18566107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6317" y="152401"/>
            <a:ext cx="10818631" cy="5668963"/>
          </a:xfrm>
        </p:spPr>
      </p:pic>
    </p:spTree>
    <p:extLst>
      <p:ext uri="{BB962C8B-B14F-4D97-AF65-F5344CB8AC3E}">
        <p14:creationId xmlns:p14="http://schemas.microsoft.com/office/powerpoint/2010/main" val="1517998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Номер слайда 3"/>
          <p:cNvSpPr txBox="1">
            <a:spLocks/>
          </p:cNvSpPr>
          <p:nvPr/>
        </p:nvSpPr>
        <p:spPr bwMode="auto">
          <a:xfrm>
            <a:off x="11534980" y="6407327"/>
            <a:ext cx="486883" cy="365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356" tIns="48678" rIns="97356" bIns="48678"/>
          <a:lstStyle>
            <a:lvl1pPr eaLnBrk="0" hangingPunct="0">
              <a:defRPr sz="3900" b="1">
                <a:solidFill>
                  <a:srgbClr val="000066"/>
                </a:solidFill>
                <a:latin typeface="Arial" charset="0"/>
                <a:ea typeface="ＭＳ Ｐゴシック" charset="0"/>
                <a:cs typeface="ＭＳ Ｐゴシック" charset="0"/>
              </a:defRPr>
            </a:lvl1pPr>
            <a:lvl2pPr marL="742950" indent="-285750" eaLnBrk="0" hangingPunct="0">
              <a:defRPr sz="3900" b="1">
                <a:solidFill>
                  <a:srgbClr val="000066"/>
                </a:solidFill>
                <a:latin typeface="Arial" charset="0"/>
                <a:ea typeface="ＭＳ Ｐゴシック" charset="0"/>
              </a:defRPr>
            </a:lvl2pPr>
            <a:lvl3pPr marL="1143000" indent="-228600" eaLnBrk="0" hangingPunct="0">
              <a:defRPr sz="3900" b="1">
                <a:solidFill>
                  <a:srgbClr val="000066"/>
                </a:solidFill>
                <a:latin typeface="Arial" charset="0"/>
                <a:ea typeface="ＭＳ Ｐゴシック" charset="0"/>
              </a:defRPr>
            </a:lvl3pPr>
            <a:lvl4pPr marL="1600200" indent="-228600" eaLnBrk="0" hangingPunct="0">
              <a:defRPr sz="3900" b="1">
                <a:solidFill>
                  <a:srgbClr val="000066"/>
                </a:solidFill>
                <a:latin typeface="Arial" charset="0"/>
                <a:ea typeface="ＭＳ Ｐゴシック" charset="0"/>
              </a:defRPr>
            </a:lvl4pPr>
            <a:lvl5pPr marL="2057400" indent="-228600" eaLnBrk="0" hangingPunct="0">
              <a:defRPr sz="3900" b="1">
                <a:solidFill>
                  <a:srgbClr val="000066"/>
                </a:solidFill>
                <a:latin typeface="Arial" charset="0"/>
                <a:ea typeface="ＭＳ Ｐゴシック" charset="0"/>
              </a:defRPr>
            </a:lvl5pPr>
            <a:lvl6pPr marL="2514600" indent="-228600" algn="ctr" rtl="1" eaLnBrk="0" fontAlgn="base" hangingPunct="0">
              <a:spcBef>
                <a:spcPct val="0"/>
              </a:spcBef>
              <a:spcAft>
                <a:spcPct val="0"/>
              </a:spcAft>
              <a:defRPr sz="3900" b="1">
                <a:solidFill>
                  <a:srgbClr val="000066"/>
                </a:solidFill>
                <a:latin typeface="Arial" charset="0"/>
                <a:ea typeface="ＭＳ Ｐゴシック" charset="0"/>
              </a:defRPr>
            </a:lvl6pPr>
            <a:lvl7pPr marL="2971800" indent="-228600" algn="ctr" rtl="1" eaLnBrk="0" fontAlgn="base" hangingPunct="0">
              <a:spcBef>
                <a:spcPct val="0"/>
              </a:spcBef>
              <a:spcAft>
                <a:spcPct val="0"/>
              </a:spcAft>
              <a:defRPr sz="3900" b="1">
                <a:solidFill>
                  <a:srgbClr val="000066"/>
                </a:solidFill>
                <a:latin typeface="Arial" charset="0"/>
                <a:ea typeface="ＭＳ Ｐゴシック" charset="0"/>
              </a:defRPr>
            </a:lvl7pPr>
            <a:lvl8pPr marL="3429000" indent="-228600" algn="ctr" rtl="1" eaLnBrk="0" fontAlgn="base" hangingPunct="0">
              <a:spcBef>
                <a:spcPct val="0"/>
              </a:spcBef>
              <a:spcAft>
                <a:spcPct val="0"/>
              </a:spcAft>
              <a:defRPr sz="3900" b="1">
                <a:solidFill>
                  <a:srgbClr val="000066"/>
                </a:solidFill>
                <a:latin typeface="Arial" charset="0"/>
                <a:ea typeface="ＭＳ Ｐゴシック" charset="0"/>
              </a:defRPr>
            </a:lvl8pPr>
            <a:lvl9pPr marL="3886200" indent="-228600" algn="ctr" rtl="1" eaLnBrk="0" fontAlgn="base" hangingPunct="0">
              <a:spcBef>
                <a:spcPct val="0"/>
              </a:spcBef>
              <a:spcAft>
                <a:spcPct val="0"/>
              </a:spcAft>
              <a:defRPr sz="3900" b="1">
                <a:solidFill>
                  <a:srgbClr val="000066"/>
                </a:solidFill>
                <a:latin typeface="Arial" charset="0"/>
                <a:ea typeface="ＭＳ Ｐゴシック" charset="0"/>
              </a:defRPr>
            </a:lvl9pPr>
          </a:lstStyle>
          <a:p>
            <a:pPr eaLnBrk="1" hangingPunct="1"/>
            <a:fld id="{DC734986-B3AE-DD45-80BA-1EB8FB51C524}" type="slidenum">
              <a:rPr lang="en-US"/>
              <a:pPr eaLnBrk="1" hangingPunct="1"/>
              <a:t>47</a:t>
            </a:fld>
            <a:endParaRPr lang="en-US"/>
          </a:p>
        </p:txBody>
      </p:sp>
      <p:pic>
        <p:nvPicPr>
          <p:cNvPr id="41986" name="Picture 5" descr="Новое изображение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71" y="913916"/>
            <a:ext cx="3898689" cy="2465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6"/>
          <p:cNvSpPr>
            <a:spLocks noChangeArrowheads="1"/>
          </p:cNvSpPr>
          <p:nvPr/>
        </p:nvSpPr>
        <p:spPr bwMode="auto">
          <a:xfrm>
            <a:off x="3206952" y="1204402"/>
            <a:ext cx="1084175" cy="865350"/>
          </a:xfrm>
          <a:prstGeom prst="ellipse">
            <a:avLst/>
          </a:prstGeom>
          <a:noFill/>
          <a:ln w="28575"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7356" tIns="48678" rIns="97356" bIns="48678" anchor="ctr"/>
          <a:lstStyle/>
          <a:p>
            <a:endParaRPr lang="ru-RU"/>
          </a:p>
        </p:txBody>
      </p:sp>
      <p:sp>
        <p:nvSpPr>
          <p:cNvPr id="41988" name="Title 2"/>
          <p:cNvSpPr txBox="1">
            <a:spLocks/>
          </p:cNvSpPr>
          <p:nvPr/>
        </p:nvSpPr>
        <p:spPr bwMode="auto">
          <a:xfrm>
            <a:off x="504971" y="244792"/>
            <a:ext cx="10099429" cy="596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4306" tIns="52153" rIns="104306" bIns="52153" anchor="ctr"/>
          <a:lstStyle>
            <a:lvl1pPr defTabSz="1042988" eaLnBrk="0" hangingPunct="0">
              <a:defRPr sz="3900" b="1">
                <a:solidFill>
                  <a:srgbClr val="000066"/>
                </a:solidFill>
                <a:latin typeface="Arial" charset="0"/>
                <a:ea typeface="ＭＳ Ｐゴシック" charset="0"/>
                <a:cs typeface="ＭＳ Ｐゴシック" charset="0"/>
              </a:defRPr>
            </a:lvl1pPr>
            <a:lvl2pPr marL="742950" indent="-285750" defTabSz="1042988" eaLnBrk="0" hangingPunct="0">
              <a:defRPr sz="3900" b="1">
                <a:solidFill>
                  <a:srgbClr val="000066"/>
                </a:solidFill>
                <a:latin typeface="Arial" charset="0"/>
                <a:ea typeface="ＭＳ Ｐゴシック" charset="0"/>
              </a:defRPr>
            </a:lvl2pPr>
            <a:lvl3pPr marL="1143000" indent="-228600" defTabSz="1042988" eaLnBrk="0" hangingPunct="0">
              <a:defRPr sz="3900" b="1">
                <a:solidFill>
                  <a:srgbClr val="000066"/>
                </a:solidFill>
                <a:latin typeface="Arial" charset="0"/>
                <a:ea typeface="ＭＳ Ｐゴシック" charset="0"/>
              </a:defRPr>
            </a:lvl3pPr>
            <a:lvl4pPr marL="1600200" indent="-228600" defTabSz="1042988" eaLnBrk="0" hangingPunct="0">
              <a:defRPr sz="3900" b="1">
                <a:solidFill>
                  <a:srgbClr val="000066"/>
                </a:solidFill>
                <a:latin typeface="Arial" charset="0"/>
                <a:ea typeface="ＭＳ Ｐゴシック" charset="0"/>
              </a:defRPr>
            </a:lvl4pPr>
            <a:lvl5pPr marL="2057400" indent="-228600" defTabSz="1042988" eaLnBrk="0" hangingPunct="0">
              <a:defRPr sz="3900" b="1">
                <a:solidFill>
                  <a:srgbClr val="000066"/>
                </a:solidFill>
                <a:latin typeface="Arial" charset="0"/>
                <a:ea typeface="ＭＳ Ｐゴシック" charset="0"/>
              </a:defRPr>
            </a:lvl5pPr>
            <a:lvl6pPr marL="2514600" indent="-228600" algn="ctr" defTabSz="1042988" rtl="1" eaLnBrk="0" fontAlgn="base" hangingPunct="0">
              <a:spcBef>
                <a:spcPct val="0"/>
              </a:spcBef>
              <a:spcAft>
                <a:spcPct val="0"/>
              </a:spcAft>
              <a:defRPr sz="3900" b="1">
                <a:solidFill>
                  <a:srgbClr val="000066"/>
                </a:solidFill>
                <a:latin typeface="Arial" charset="0"/>
                <a:ea typeface="ＭＳ Ｐゴシック" charset="0"/>
              </a:defRPr>
            </a:lvl6pPr>
            <a:lvl7pPr marL="2971800" indent="-228600" algn="ctr" defTabSz="1042988" rtl="1" eaLnBrk="0" fontAlgn="base" hangingPunct="0">
              <a:spcBef>
                <a:spcPct val="0"/>
              </a:spcBef>
              <a:spcAft>
                <a:spcPct val="0"/>
              </a:spcAft>
              <a:defRPr sz="3900" b="1">
                <a:solidFill>
                  <a:srgbClr val="000066"/>
                </a:solidFill>
                <a:latin typeface="Arial" charset="0"/>
                <a:ea typeface="ＭＳ Ｐゴシック" charset="0"/>
              </a:defRPr>
            </a:lvl7pPr>
            <a:lvl8pPr marL="3429000" indent="-228600" algn="ctr" defTabSz="1042988" rtl="1" eaLnBrk="0" fontAlgn="base" hangingPunct="0">
              <a:spcBef>
                <a:spcPct val="0"/>
              </a:spcBef>
              <a:spcAft>
                <a:spcPct val="0"/>
              </a:spcAft>
              <a:defRPr sz="3900" b="1">
                <a:solidFill>
                  <a:srgbClr val="000066"/>
                </a:solidFill>
                <a:latin typeface="Arial" charset="0"/>
                <a:ea typeface="ＭＳ Ｐゴシック" charset="0"/>
              </a:defRPr>
            </a:lvl8pPr>
            <a:lvl9pPr marL="3886200" indent="-228600" algn="ctr" defTabSz="1042988" rtl="1" eaLnBrk="0" fontAlgn="base" hangingPunct="0">
              <a:spcBef>
                <a:spcPct val="0"/>
              </a:spcBef>
              <a:spcAft>
                <a:spcPct val="0"/>
              </a:spcAft>
              <a:defRPr sz="3900" b="1">
                <a:solidFill>
                  <a:srgbClr val="000066"/>
                </a:solidFill>
                <a:latin typeface="Arial" charset="0"/>
                <a:ea typeface="ＭＳ Ｐゴシック" charset="0"/>
              </a:defRPr>
            </a:lvl9pPr>
          </a:lstStyle>
          <a:p>
            <a:pPr rtl="0"/>
            <a:r>
              <a:rPr lang="en-US" sz="2800" dirty="0" err="1">
                <a:solidFill>
                  <a:srgbClr val="FF0000"/>
                </a:solidFill>
              </a:rPr>
              <a:t>Bạn</a:t>
            </a:r>
            <a:r>
              <a:rPr lang="en-US" sz="2800" dirty="0">
                <a:solidFill>
                  <a:srgbClr val="FF0000"/>
                </a:solidFill>
              </a:rPr>
              <a:t> </a:t>
            </a:r>
            <a:r>
              <a:rPr lang="en-US" sz="2800" dirty="0" err="1">
                <a:solidFill>
                  <a:srgbClr val="FF0000"/>
                </a:solidFill>
              </a:rPr>
              <a:t>thấy</a:t>
            </a:r>
            <a:r>
              <a:rPr lang="en-US" sz="2800" dirty="0">
                <a:solidFill>
                  <a:srgbClr val="FF0000"/>
                </a:solidFill>
              </a:rPr>
              <a:t> </a:t>
            </a:r>
            <a:r>
              <a:rPr lang="en-US" sz="2800" dirty="0" err="1">
                <a:solidFill>
                  <a:srgbClr val="FF0000"/>
                </a:solidFill>
              </a:rPr>
              <a:t>có</a:t>
            </a:r>
            <a:r>
              <a:rPr lang="en-US" sz="2800" dirty="0">
                <a:solidFill>
                  <a:srgbClr val="FF0000"/>
                </a:solidFill>
              </a:rPr>
              <a:t> </a:t>
            </a:r>
            <a:r>
              <a:rPr lang="en-US" sz="2800" dirty="0" err="1">
                <a:solidFill>
                  <a:srgbClr val="FF0000"/>
                </a:solidFill>
              </a:rPr>
              <a:t>vấn</a:t>
            </a:r>
            <a:r>
              <a:rPr lang="en-US" sz="2800" dirty="0">
                <a:solidFill>
                  <a:srgbClr val="FF0000"/>
                </a:solidFill>
              </a:rPr>
              <a:t> </a:t>
            </a:r>
            <a:r>
              <a:rPr lang="en-US" sz="2800" dirty="0" err="1">
                <a:solidFill>
                  <a:srgbClr val="FF0000"/>
                </a:solidFill>
              </a:rPr>
              <a:t>đề</a:t>
            </a:r>
            <a:r>
              <a:rPr lang="en-US" sz="2800" dirty="0">
                <a:solidFill>
                  <a:srgbClr val="FF0000"/>
                </a:solidFill>
              </a:rPr>
              <a:t> </a:t>
            </a:r>
            <a:r>
              <a:rPr lang="en-US" sz="2800" dirty="0" err="1">
                <a:solidFill>
                  <a:srgbClr val="FF0000"/>
                </a:solidFill>
              </a:rPr>
              <a:t>gì</a:t>
            </a:r>
            <a:r>
              <a:rPr lang="en-US" sz="2800" dirty="0">
                <a:solidFill>
                  <a:srgbClr val="FF0000"/>
                </a:solidFill>
              </a:rPr>
              <a:t>?</a:t>
            </a:r>
          </a:p>
        </p:txBody>
      </p:sp>
      <p:sp>
        <p:nvSpPr>
          <p:cNvPr id="7" name="Oval 6"/>
          <p:cNvSpPr>
            <a:spLocks noChangeArrowheads="1"/>
          </p:cNvSpPr>
          <p:nvPr/>
        </p:nvSpPr>
        <p:spPr bwMode="auto">
          <a:xfrm>
            <a:off x="4414533" y="3291494"/>
            <a:ext cx="1084175" cy="86535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7356" tIns="48678" rIns="97356" bIns="48678" anchor="ctr"/>
          <a:lstStyle/>
          <a:p>
            <a:endParaRPr lang="ru-RU"/>
          </a:p>
        </p:txBody>
      </p:sp>
      <p:pic>
        <p:nvPicPr>
          <p:cNvPr id="41990" name="Picture 8" descr="Image3a"/>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552983" y="3179186"/>
            <a:ext cx="3378897" cy="257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9" descr="Image2"/>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6482009" y="928305"/>
            <a:ext cx="4673359" cy="2483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Oval 6"/>
          <p:cNvSpPr>
            <a:spLocks noChangeArrowheads="1"/>
          </p:cNvSpPr>
          <p:nvPr/>
        </p:nvSpPr>
        <p:spPr bwMode="auto">
          <a:xfrm>
            <a:off x="4434443" y="3245419"/>
            <a:ext cx="1084176" cy="865350"/>
          </a:xfrm>
          <a:prstGeom prst="ellipse">
            <a:avLst/>
          </a:prstGeom>
          <a:noFill/>
          <a:ln w="28575"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7356" tIns="48678" rIns="97356" bIns="48678" anchor="ctr"/>
          <a:lstStyle/>
          <a:p>
            <a:endParaRPr lang="ru-RU"/>
          </a:p>
        </p:txBody>
      </p:sp>
      <p:sp>
        <p:nvSpPr>
          <p:cNvPr id="12" name="Oval 6"/>
          <p:cNvSpPr>
            <a:spLocks noChangeArrowheads="1"/>
          </p:cNvSpPr>
          <p:nvPr/>
        </p:nvSpPr>
        <p:spPr bwMode="auto">
          <a:xfrm>
            <a:off x="8563201" y="1388773"/>
            <a:ext cx="1084176" cy="865350"/>
          </a:xfrm>
          <a:prstGeom prst="ellipse">
            <a:avLst/>
          </a:prstGeom>
          <a:noFill/>
          <a:ln w="28575"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7356" tIns="48678" rIns="97356" bIns="48678" anchor="ctr"/>
          <a:lstStyle/>
          <a:p>
            <a:endParaRPr lang="ru-RU"/>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4246843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5" descr="C:\Users\Admin\Desktop\Powerpoint-01.png"/>
          <p:cNvPicPr>
            <a:picLocks noChangeAspect="1" noChangeArrowheads="1"/>
          </p:cNvPicPr>
          <p:nvPr/>
        </p:nvPicPr>
        <p:blipFill>
          <a:blip r:embed="rId3"/>
          <a:srcRect/>
          <a:stretch>
            <a:fillRect/>
          </a:stretch>
        </p:blipFill>
        <p:spPr bwMode="auto">
          <a:xfrm>
            <a:off x="85725" y="0"/>
            <a:ext cx="12106275" cy="6859512"/>
          </a:xfrm>
          <a:prstGeom prst="rect">
            <a:avLst/>
          </a:prstGeom>
          <a:noFill/>
        </p:spPr>
      </p:pic>
      <p:sp>
        <p:nvSpPr>
          <p:cNvPr id="5" name="TextBox 4"/>
          <p:cNvSpPr txBox="1"/>
          <p:nvPr/>
        </p:nvSpPr>
        <p:spPr>
          <a:xfrm>
            <a:off x="2233612" y="190501"/>
            <a:ext cx="7810500" cy="276999"/>
          </a:xfrm>
          <a:prstGeom prst="rect">
            <a:avLst/>
          </a:prstGeom>
          <a:noFill/>
        </p:spPr>
        <p:txBody>
          <a:bodyPr wrap="square" rtlCol="0">
            <a:spAutoFit/>
          </a:bodyPr>
          <a:lstStyle/>
          <a:p>
            <a:pPr algn="ctr"/>
            <a:r>
              <a:rPr lang="en-US" sz="1200" b="1" dirty="0">
                <a:solidFill>
                  <a:srgbClr val="168E44"/>
                </a:solidFill>
                <a:latin typeface="Myriad Pro" pitchFamily="34" charset="0"/>
              </a:rPr>
              <a:t>NATIONAL HOSPITAL FOR TROPICAL DISEASES</a:t>
            </a:r>
          </a:p>
        </p:txBody>
      </p:sp>
      <p:cxnSp>
        <p:nvCxnSpPr>
          <p:cNvPr id="10" name="Straight Connector 9"/>
          <p:cNvCxnSpPr/>
          <p:nvPr/>
        </p:nvCxnSpPr>
        <p:spPr>
          <a:xfrm>
            <a:off x="3055640" y="5220957"/>
            <a:ext cx="3200400" cy="1588"/>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p:nvSpPr>
        <p:spPr>
          <a:xfrm>
            <a:off x="2063552" y="4509121"/>
            <a:ext cx="5184576" cy="584775"/>
          </a:xfrm>
          <a:prstGeom prst="rect">
            <a:avLst/>
          </a:prstGeom>
        </p:spPr>
        <p:txBody>
          <a:bodyPr wrap="square">
            <a:spAutoFit/>
          </a:bodyPr>
          <a:lstStyle/>
          <a:p>
            <a:pPr algn="ctr">
              <a:spcBef>
                <a:spcPct val="20000"/>
              </a:spcBef>
            </a:pPr>
            <a:r>
              <a:rPr lang="en-US" sz="3200" b="1" dirty="0">
                <a:solidFill>
                  <a:srgbClr val="FF0000"/>
                </a:solidFill>
                <a:latin typeface="Arial" panose="020B0604020202020204" pitchFamily="34" charset="0"/>
                <a:cs typeface="Arial" panose="020B0604020202020204" pitchFamily="34" charset="0"/>
              </a:rPr>
              <a:t>TRÂN TRỌNG CẢM </a:t>
            </a:r>
            <a:r>
              <a:rPr lang="vi-VN" sz="3200" b="1" dirty="0">
                <a:solidFill>
                  <a:srgbClr val="FF0000"/>
                </a:solidFill>
                <a:cs typeface="Arial" panose="020B0604020202020204" pitchFamily="34" charset="0"/>
              </a:rPr>
              <a:t>Ơ</a:t>
            </a:r>
            <a:r>
              <a:rPr lang="en-US" sz="3200" b="1" dirty="0">
                <a:solidFill>
                  <a:srgbClr val="FF0000"/>
                </a:solidFill>
                <a:latin typeface="Arial" panose="020B0604020202020204" pitchFamily="34" charset="0"/>
                <a:cs typeface="Arial" panose="020B0604020202020204" pitchFamily="34" charset="0"/>
              </a:rPr>
              <a:t>N!</a:t>
            </a:r>
            <a:endParaRPr lang="en-US" sz="2900" b="1"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5" y="6255638"/>
            <a:ext cx="9030470" cy="347473"/>
          </a:xfrm>
          <a:prstGeom prst="rect">
            <a:avLst/>
          </a:prstGeom>
        </p:spPr>
      </p:pic>
    </p:spTree>
    <p:extLst>
      <p:ext uri="{BB962C8B-B14F-4D97-AF65-F5344CB8AC3E}">
        <p14:creationId xmlns:p14="http://schemas.microsoft.com/office/powerpoint/2010/main" val="3814049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12" y="1304925"/>
            <a:ext cx="11382591" cy="4866315"/>
          </a:xfrm>
        </p:spPr>
        <p:txBody>
          <a:bodyPr>
            <a:noAutofit/>
          </a:bodyPr>
          <a:lstStyle/>
          <a:p>
            <a:pPr algn="just">
              <a:lnSpc>
                <a:spcPct val="120000"/>
              </a:lnSpc>
              <a:spcBef>
                <a:spcPts val="600"/>
              </a:spcBef>
              <a:spcAft>
                <a:spcPts val="600"/>
              </a:spcAft>
              <a:buFontTx/>
              <a:buChar char="-"/>
            </a:pPr>
            <a:r>
              <a:rPr lang="en-US" sz="2200"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Quyết</a:t>
            </a:r>
            <a:r>
              <a:rPr lang="en-US" sz="2200"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định</a:t>
            </a:r>
            <a:r>
              <a:rPr lang="en-US" sz="2200"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468/QĐ-BYT </a:t>
            </a:r>
            <a:r>
              <a:rPr lang="en-US" sz="2200"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ngày</a:t>
            </a:r>
            <a:r>
              <a:rPr lang="en-US" sz="2200"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u="sng"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19/2/2020 </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Hướng</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dẫn</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phòng</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và</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kiểm</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soát</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lây</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nhiễm</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COVID-19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trong</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các</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cơ</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a:t>
            </a:r>
            <a:r>
              <a:rPr lang="en-US" sz="2200" i="1" dirty="0" err="1" smtClean="0">
                <a:solidFill>
                  <a:schemeClr val="tx1">
                    <a:lumMod val="65000"/>
                    <a:lumOff val="35000"/>
                  </a:schemeClr>
                </a:solidFill>
                <a:latin typeface="Arial" panose="020B0604020202020204" pitchFamily="34" charset="0"/>
                <a:ea typeface="Times New Roman" charset="0"/>
                <a:cs typeface="Arial" panose="020B0604020202020204" pitchFamily="34" charset="0"/>
              </a:rPr>
              <a:t>sở</a:t>
            </a:r>
            <a:r>
              <a:rPr lang="en-US" sz="2200" i="1" dirty="0" smtClean="0">
                <a:solidFill>
                  <a:schemeClr val="tx1">
                    <a:lumMod val="65000"/>
                    <a:lumOff val="35000"/>
                  </a:schemeClr>
                </a:solidFill>
                <a:latin typeface="Arial" panose="020B0604020202020204" pitchFamily="34" charset="0"/>
                <a:ea typeface="Times New Roman" charset="0"/>
                <a:cs typeface="Arial" panose="020B0604020202020204" pitchFamily="34" charset="0"/>
              </a:rPr>
              <a:t> KB,CB).</a:t>
            </a:r>
          </a:p>
          <a:p>
            <a:pPr algn="just">
              <a:lnSpc>
                <a:spcPct val="120000"/>
              </a:lnSpc>
              <a:spcBef>
                <a:spcPts val="600"/>
              </a:spcBef>
              <a:spcAft>
                <a:spcPts val="600"/>
              </a:spcAft>
              <a:buFontTx/>
              <a:buChar char="-"/>
            </a:pPr>
            <a:r>
              <a:rPr lang="vi-VN" sz="2200" dirty="0" smtClean="0">
                <a:latin typeface="Arial" panose="020B0604020202020204" pitchFamily="34" charset="0"/>
                <a:ea typeface="Times New Roman" charset="0"/>
                <a:cs typeface="Arial" panose="020B0604020202020204" pitchFamily="34" charset="0"/>
              </a:rPr>
              <a:t>Quyết định </a:t>
            </a:r>
            <a:r>
              <a:rPr lang="vi-VN" sz="2200" dirty="0" smtClean="0">
                <a:solidFill>
                  <a:srgbClr val="FF0000"/>
                </a:solidFill>
                <a:latin typeface="Arial" panose="020B0604020202020204" pitchFamily="34" charset="0"/>
                <a:ea typeface="Times New Roman" charset="0"/>
                <a:cs typeface="Arial" panose="020B0604020202020204" pitchFamily="34" charset="0"/>
              </a:rPr>
              <a:t>3468/QĐ-BYT</a:t>
            </a:r>
            <a:r>
              <a:rPr lang="vi-VN" sz="2200" dirty="0" smtClean="0">
                <a:latin typeface="Arial" panose="020B0604020202020204" pitchFamily="34" charset="0"/>
                <a:ea typeface="Times New Roman" charset="0"/>
                <a:cs typeface="Arial" panose="020B0604020202020204" pitchFamily="34" charset="0"/>
              </a:rPr>
              <a:t> ngày </a:t>
            </a:r>
            <a:r>
              <a:rPr lang="vi-VN" sz="2200" dirty="0" smtClean="0">
                <a:solidFill>
                  <a:srgbClr val="FF0000"/>
                </a:solidFill>
                <a:latin typeface="Arial" panose="020B0604020202020204" pitchFamily="34" charset="0"/>
                <a:ea typeface="Times New Roman" charset="0"/>
                <a:cs typeface="Arial" panose="020B0604020202020204" pitchFamily="34" charset="0"/>
              </a:rPr>
              <a:t>07/08/2020</a:t>
            </a:r>
            <a:r>
              <a:rPr lang="vi-VN" sz="2200" dirty="0" smtClean="0">
                <a:latin typeface="Arial" panose="020B0604020202020204" pitchFamily="34" charset="0"/>
                <a:ea typeface="Times New Roman" charset="0"/>
                <a:cs typeface="Arial" panose="020B0604020202020204" pitchFamily="34" charset="0"/>
              </a:rPr>
              <a:t> </a:t>
            </a:r>
            <a:r>
              <a:rPr lang="vi-VN" sz="2200" i="1" dirty="0" smtClean="0">
                <a:latin typeface="Arial" panose="020B0604020202020204" pitchFamily="34" charset="0"/>
                <a:ea typeface="Times New Roman" charset="0"/>
                <a:cs typeface="Arial" panose="020B0604020202020204" pitchFamily="34" charset="0"/>
              </a:rPr>
              <a:t>“Hướng dẫn tạm thời giám sát và phòng, chống Covid-19”</a:t>
            </a:r>
          </a:p>
          <a:p>
            <a:pPr algn="just">
              <a:lnSpc>
                <a:spcPct val="120000"/>
              </a:lnSpc>
              <a:spcBef>
                <a:spcPts val="600"/>
              </a:spcBef>
              <a:spcAft>
                <a:spcPts val="600"/>
              </a:spcAft>
              <a:buFontTx/>
              <a:buChar char="-"/>
            </a:pPr>
            <a:r>
              <a:rPr lang="vi-VN" sz="2200" dirty="0" smtClean="0">
                <a:latin typeface="Arial" panose="020B0604020202020204" pitchFamily="34" charset="0"/>
                <a:ea typeface="Times New Roman" charset="0"/>
                <a:cs typeface="Arial" panose="020B0604020202020204" pitchFamily="34" charset="0"/>
              </a:rPr>
              <a:t>Quyết định số </a:t>
            </a:r>
            <a:r>
              <a:rPr lang="vi-VN" sz="2200" dirty="0" smtClean="0">
                <a:solidFill>
                  <a:srgbClr val="FF0000"/>
                </a:solidFill>
                <a:latin typeface="Arial" panose="020B0604020202020204" pitchFamily="34" charset="0"/>
                <a:ea typeface="Times New Roman" charset="0"/>
                <a:cs typeface="Arial" panose="020B0604020202020204" pitchFamily="34" charset="0"/>
              </a:rPr>
              <a:t>3455/QĐ-BCĐQG</a:t>
            </a:r>
            <a:r>
              <a:rPr lang="vi-VN" sz="2200" dirty="0" smtClean="0">
                <a:latin typeface="Arial" panose="020B0604020202020204" pitchFamily="34" charset="0"/>
                <a:ea typeface="Times New Roman" charset="0"/>
                <a:cs typeface="Arial" panose="020B0604020202020204" pitchFamily="34" charset="0"/>
              </a:rPr>
              <a:t> ban hành ngày </a:t>
            </a:r>
            <a:r>
              <a:rPr lang="vi-VN" sz="2200" dirty="0" smtClean="0">
                <a:solidFill>
                  <a:srgbClr val="FF0000"/>
                </a:solidFill>
                <a:latin typeface="Arial" panose="020B0604020202020204" pitchFamily="34" charset="0"/>
                <a:ea typeface="Times New Roman" charset="0"/>
                <a:cs typeface="Arial" panose="020B0604020202020204" pitchFamily="34" charset="0"/>
              </a:rPr>
              <a:t>05/08/2020 </a:t>
            </a:r>
            <a:r>
              <a:rPr lang="vi-VN" sz="2200" i="1" dirty="0" smtClean="0">
                <a:latin typeface="Arial" panose="020B0604020202020204" pitchFamily="34" charset="0"/>
                <a:ea typeface="Times New Roman" charset="0"/>
                <a:cs typeface="Arial" panose="020B0604020202020204" pitchFamily="34" charset="0"/>
              </a:rPr>
              <a:t>“Hướng dẫn quản lý chất thải và vệ sinh trong phòng, chống dịch COVID-19.”</a:t>
            </a:r>
            <a:endParaRPr lang="en-US" sz="2200" i="1" dirty="0" smtClean="0">
              <a:latin typeface="Arial" panose="020B0604020202020204" pitchFamily="34" charset="0"/>
              <a:ea typeface="Times New Roman" charset="0"/>
              <a:cs typeface="Arial" panose="020B0604020202020204" pitchFamily="34" charset="0"/>
            </a:endParaRPr>
          </a:p>
          <a:p>
            <a:pPr algn="just">
              <a:lnSpc>
                <a:spcPct val="120000"/>
              </a:lnSpc>
              <a:spcBef>
                <a:spcPts val="600"/>
              </a:spcBef>
              <a:spcAft>
                <a:spcPts val="600"/>
              </a:spcAft>
              <a:buFontTx/>
              <a:buChar char="-"/>
            </a:pPr>
            <a:r>
              <a:rPr lang="vi-VN" sz="2200" dirty="0">
                <a:latin typeface="Arial" panose="020B0604020202020204" pitchFamily="34" charset="0"/>
                <a:cs typeface="Arial" panose="020B0604020202020204" pitchFamily="34" charset="0"/>
              </a:rPr>
              <a:t>Quyết định </a:t>
            </a:r>
            <a:r>
              <a:rPr lang="vi-VN" sz="2200" dirty="0">
                <a:solidFill>
                  <a:srgbClr val="FF0000"/>
                </a:solidFill>
                <a:latin typeface="Arial" panose="020B0604020202020204" pitchFamily="34" charset="0"/>
                <a:cs typeface="Arial" panose="020B0604020202020204" pitchFamily="34" charset="0"/>
              </a:rPr>
              <a:t>3088/QĐ-BYT </a:t>
            </a:r>
            <a:r>
              <a:rPr lang="en-US" sz="2200" dirty="0" smtClean="0">
                <a:latin typeface="Arial" panose="020B0604020202020204" pitchFamily="34" charset="0"/>
                <a:cs typeface="Arial" panose="020B0604020202020204" pitchFamily="34" charset="0"/>
              </a:rPr>
              <a:t>ngày</a:t>
            </a:r>
            <a:r>
              <a:rPr lang="en-US" sz="2200" dirty="0">
                <a:latin typeface="Arial" panose="020B0604020202020204" pitchFamily="34" charset="0"/>
                <a:cs typeface="Arial" panose="020B0604020202020204" pitchFamily="34" charset="0"/>
              </a:rPr>
              <a:t>1</a:t>
            </a:r>
            <a:r>
              <a:rPr lang="en-US" sz="2200" dirty="0" smtClean="0">
                <a:latin typeface="Arial" panose="020B0604020202020204" pitchFamily="34" charset="0"/>
                <a:cs typeface="Arial" panose="020B0604020202020204" pitchFamily="34" charset="0"/>
              </a:rPr>
              <a:t>6/7</a:t>
            </a:r>
            <a:r>
              <a:rPr lang="vi-VN" sz="2200" dirty="0" smtClean="0">
                <a:latin typeface="Arial" panose="020B0604020202020204" pitchFamily="34" charset="0"/>
                <a:cs typeface="Arial" panose="020B0604020202020204" pitchFamily="34" charset="0"/>
              </a:rPr>
              <a:t>2020 </a:t>
            </a:r>
            <a:r>
              <a:rPr lang="vi-VN" sz="2200" dirty="0">
                <a:latin typeface="Arial" panose="020B0604020202020204" pitchFamily="34" charset="0"/>
                <a:cs typeface="Arial" panose="020B0604020202020204" pitchFamily="34" charset="0"/>
              </a:rPr>
              <a:t>về </a:t>
            </a:r>
            <a:r>
              <a:rPr lang="vi-VN" sz="2200" b="1" dirty="0">
                <a:latin typeface="Arial" panose="020B0604020202020204" pitchFamily="34" charset="0"/>
                <a:cs typeface="Arial" panose="020B0604020202020204" pitchFamily="34" charset="0"/>
              </a:rPr>
              <a:t>Bộ Tiêu chí Bệnh viện an toàn</a:t>
            </a:r>
            <a:r>
              <a:rPr lang="vi-VN" sz="2200" dirty="0">
                <a:latin typeface="Arial" panose="020B0604020202020204" pitchFamily="34" charset="0"/>
                <a:cs typeface="Arial" panose="020B0604020202020204" pitchFamily="34" charset="0"/>
              </a:rPr>
              <a:t> phòng chống dịch COVID-19 và các dịch bệnh viêm đường hô hấp cấp</a:t>
            </a:r>
            <a:endParaRPr lang="vi-VN" sz="2200" i="1" dirty="0" smtClean="0">
              <a:solidFill>
                <a:schemeClr val="tx2"/>
              </a:solidFill>
              <a:latin typeface="Arial" panose="020B0604020202020204" pitchFamily="34" charset="0"/>
              <a:ea typeface="Times New Roman" charset="0"/>
              <a:cs typeface="Arial" panose="020B0604020202020204" pitchFamily="34" charset="0"/>
            </a:endParaRPr>
          </a:p>
          <a:p>
            <a:pPr algn="just">
              <a:lnSpc>
                <a:spcPct val="120000"/>
              </a:lnSpc>
              <a:spcBef>
                <a:spcPts val="600"/>
              </a:spcBef>
              <a:spcAft>
                <a:spcPts val="600"/>
              </a:spcAft>
              <a:buFontTx/>
              <a:buChar char="-"/>
            </a:pPr>
            <a:r>
              <a:rPr lang="en-US" sz="2200" b="1" dirty="0" err="1" smtClean="0">
                <a:latin typeface="Arial" panose="020B0604020202020204" pitchFamily="34" charset="0"/>
                <a:ea typeface="Times New Roman" charset="0"/>
                <a:cs typeface="Arial" panose="020B0604020202020204" pitchFamily="34" charset="0"/>
              </a:rPr>
              <a:t>Quyết</a:t>
            </a:r>
            <a:r>
              <a:rPr lang="en-US" sz="2200" b="1" dirty="0" smtClean="0">
                <a:latin typeface="Arial" panose="020B0604020202020204" pitchFamily="34" charset="0"/>
                <a:ea typeface="Times New Roman" charset="0"/>
                <a:cs typeface="Arial" panose="020B0604020202020204" pitchFamily="34" charset="0"/>
              </a:rPr>
              <a:t> </a:t>
            </a:r>
            <a:r>
              <a:rPr lang="en-US" sz="2200" b="1" dirty="0" err="1" smtClean="0">
                <a:latin typeface="Arial" panose="020B0604020202020204" pitchFamily="34" charset="0"/>
                <a:ea typeface="Times New Roman" charset="0"/>
                <a:cs typeface="Arial" panose="020B0604020202020204" pitchFamily="34" charset="0"/>
              </a:rPr>
              <a:t>định</a:t>
            </a:r>
            <a:r>
              <a:rPr lang="en-US" sz="2200" b="1" dirty="0" smtClean="0">
                <a:latin typeface="Arial" panose="020B0604020202020204" pitchFamily="34" charset="0"/>
                <a:ea typeface="Times New Roman" charset="0"/>
                <a:cs typeface="Arial" panose="020B0604020202020204" pitchFamily="34" charset="0"/>
              </a:rPr>
              <a:t> </a:t>
            </a:r>
            <a:r>
              <a:rPr lang="en-US" sz="2200" b="1" dirty="0" smtClean="0">
                <a:solidFill>
                  <a:srgbClr val="FF0000"/>
                </a:solidFill>
                <a:latin typeface="Arial" panose="020B0604020202020204" pitchFamily="34" charset="0"/>
                <a:ea typeface="Times New Roman" charset="0"/>
                <a:cs typeface="Arial" panose="020B0604020202020204" pitchFamily="34" charset="0"/>
              </a:rPr>
              <a:t>5188/QĐ-BYT</a:t>
            </a:r>
            <a:r>
              <a:rPr lang="en-US" sz="2200" b="1" dirty="0" smtClean="0">
                <a:latin typeface="Arial" panose="020B0604020202020204" pitchFamily="34" charset="0"/>
                <a:ea typeface="Times New Roman" charset="0"/>
                <a:cs typeface="Arial" panose="020B0604020202020204" pitchFamily="34" charset="0"/>
              </a:rPr>
              <a:t> </a:t>
            </a:r>
            <a:r>
              <a:rPr lang="en-US" sz="2200" dirty="0" err="1" smtClean="0">
                <a:latin typeface="Arial" panose="020B0604020202020204" pitchFamily="34" charset="0"/>
                <a:ea typeface="Times New Roman" charset="0"/>
                <a:cs typeface="Arial" panose="020B0604020202020204" pitchFamily="34" charset="0"/>
              </a:rPr>
              <a:t>ngày</a:t>
            </a:r>
            <a:r>
              <a:rPr lang="en-US" sz="2200" dirty="0" smtClean="0">
                <a:latin typeface="Arial" panose="020B0604020202020204" pitchFamily="34" charset="0"/>
                <a:ea typeface="Times New Roman" charset="0"/>
                <a:cs typeface="Arial" panose="020B0604020202020204" pitchFamily="34" charset="0"/>
              </a:rPr>
              <a:t> </a:t>
            </a:r>
            <a:r>
              <a:rPr lang="en-US" sz="2200" u="sng" dirty="0" smtClean="0">
                <a:solidFill>
                  <a:srgbClr val="FF0000"/>
                </a:solidFill>
                <a:latin typeface="Arial" panose="020B0604020202020204" pitchFamily="34" charset="0"/>
                <a:ea typeface="Times New Roman" charset="0"/>
                <a:cs typeface="Arial" panose="020B0604020202020204" pitchFamily="34" charset="0"/>
              </a:rPr>
              <a:t>14/12/2020 </a:t>
            </a:r>
            <a:r>
              <a:rPr lang="en-US" sz="2200" i="1" dirty="0" smtClean="0">
                <a:latin typeface="Arial" panose="020B0604020202020204" pitchFamily="34" charset="0"/>
                <a:ea typeface="Times New Roman" charset="0"/>
                <a:cs typeface="Arial" panose="020B0604020202020204" pitchFamily="34" charset="0"/>
              </a:rPr>
              <a:t>(</a:t>
            </a:r>
            <a:r>
              <a:rPr lang="en-US" sz="2200" i="1" dirty="0" err="1" smtClean="0">
                <a:latin typeface="Arial" panose="020B0604020202020204" pitchFamily="34" charset="0"/>
                <a:ea typeface="Times New Roman" charset="0"/>
                <a:cs typeface="Arial" panose="020B0604020202020204" pitchFamily="34" charset="0"/>
              </a:rPr>
              <a:t>Hướng</a:t>
            </a:r>
            <a:r>
              <a:rPr lang="en-US" sz="2200" i="1" dirty="0" smtClean="0">
                <a:latin typeface="Arial" panose="020B0604020202020204" pitchFamily="34" charset="0"/>
                <a:ea typeface="Times New Roman" charset="0"/>
                <a:cs typeface="Arial" panose="020B0604020202020204" pitchFamily="34" charset="0"/>
              </a:rPr>
              <a:t> </a:t>
            </a:r>
            <a:r>
              <a:rPr lang="en-US" sz="2200" i="1" dirty="0" err="1" smtClean="0">
                <a:latin typeface="Arial" panose="020B0604020202020204" pitchFamily="34" charset="0"/>
                <a:ea typeface="Times New Roman" charset="0"/>
                <a:cs typeface="Arial" panose="020B0604020202020204" pitchFamily="34" charset="0"/>
              </a:rPr>
              <a:t>dẫn</a:t>
            </a:r>
            <a:r>
              <a:rPr lang="en-US" sz="2200" i="1" dirty="0" smtClean="0">
                <a:latin typeface="Arial" panose="020B0604020202020204" pitchFamily="34" charset="0"/>
                <a:ea typeface="Times New Roman" charset="0"/>
                <a:cs typeface="Arial" panose="020B0604020202020204" pitchFamily="34" charset="0"/>
              </a:rPr>
              <a:t> </a:t>
            </a:r>
            <a:r>
              <a:rPr lang="en-US" sz="2200" i="1" dirty="0" err="1" smtClean="0">
                <a:latin typeface="Arial" panose="020B0604020202020204" pitchFamily="34" charset="0"/>
                <a:ea typeface="Times New Roman" charset="0"/>
                <a:cs typeface="Arial" panose="020B0604020202020204" pitchFamily="34" charset="0"/>
              </a:rPr>
              <a:t>phòng</a:t>
            </a:r>
            <a:r>
              <a:rPr lang="en-US" sz="2200" i="1" dirty="0" smtClean="0">
                <a:latin typeface="Arial" panose="020B0604020202020204" pitchFamily="34" charset="0"/>
                <a:ea typeface="Times New Roman" charset="0"/>
                <a:cs typeface="Arial" panose="020B0604020202020204" pitchFamily="34" charset="0"/>
              </a:rPr>
              <a:t> </a:t>
            </a:r>
            <a:r>
              <a:rPr lang="en-US" sz="2200" i="1" dirty="0" err="1" smtClean="0">
                <a:latin typeface="Arial" panose="020B0604020202020204" pitchFamily="34" charset="0"/>
                <a:ea typeface="Times New Roman" charset="0"/>
                <a:cs typeface="Arial" panose="020B0604020202020204" pitchFamily="34" charset="0"/>
              </a:rPr>
              <a:t>và</a:t>
            </a:r>
            <a:r>
              <a:rPr lang="en-US" sz="2200" i="1" dirty="0" smtClean="0">
                <a:latin typeface="Arial" panose="020B0604020202020204" pitchFamily="34" charset="0"/>
                <a:ea typeface="Times New Roman" charset="0"/>
                <a:cs typeface="Arial" panose="020B0604020202020204" pitchFamily="34" charset="0"/>
              </a:rPr>
              <a:t> </a:t>
            </a:r>
            <a:r>
              <a:rPr lang="en-US" sz="2200" i="1" dirty="0" err="1" smtClean="0">
                <a:latin typeface="Arial" panose="020B0604020202020204" pitchFamily="34" charset="0"/>
                <a:ea typeface="Times New Roman" charset="0"/>
                <a:cs typeface="Arial" panose="020B0604020202020204" pitchFamily="34" charset="0"/>
              </a:rPr>
              <a:t>kiểm</a:t>
            </a:r>
            <a:r>
              <a:rPr lang="en-US" sz="2200" i="1" dirty="0" smtClean="0">
                <a:latin typeface="Arial" panose="020B0604020202020204" pitchFamily="34" charset="0"/>
                <a:ea typeface="Times New Roman" charset="0"/>
                <a:cs typeface="Arial" panose="020B0604020202020204" pitchFamily="34" charset="0"/>
              </a:rPr>
              <a:t> </a:t>
            </a:r>
            <a:r>
              <a:rPr lang="en-US" sz="2200" i="1" dirty="0" err="1" smtClean="0">
                <a:latin typeface="Arial" panose="020B0604020202020204" pitchFamily="34" charset="0"/>
                <a:ea typeface="Times New Roman" charset="0"/>
                <a:cs typeface="Arial" panose="020B0604020202020204" pitchFamily="34" charset="0"/>
              </a:rPr>
              <a:t>soát</a:t>
            </a:r>
            <a:r>
              <a:rPr lang="en-US" sz="2200" i="1" dirty="0" smtClean="0">
                <a:latin typeface="Arial" panose="020B0604020202020204" pitchFamily="34" charset="0"/>
                <a:ea typeface="Times New Roman" charset="0"/>
                <a:cs typeface="Arial" panose="020B0604020202020204" pitchFamily="34" charset="0"/>
              </a:rPr>
              <a:t> </a:t>
            </a:r>
            <a:r>
              <a:rPr lang="en-US" sz="2200" i="1" dirty="0" err="1" smtClean="0">
                <a:latin typeface="Arial" panose="020B0604020202020204" pitchFamily="34" charset="0"/>
                <a:ea typeface="Times New Roman" charset="0"/>
                <a:cs typeface="Arial" panose="020B0604020202020204" pitchFamily="34" charset="0"/>
              </a:rPr>
              <a:t>lây</a:t>
            </a:r>
            <a:r>
              <a:rPr lang="en-US" sz="2200" i="1" dirty="0" smtClean="0">
                <a:latin typeface="Arial" panose="020B0604020202020204" pitchFamily="34" charset="0"/>
                <a:ea typeface="Times New Roman" charset="0"/>
                <a:cs typeface="Arial" panose="020B0604020202020204" pitchFamily="34" charset="0"/>
              </a:rPr>
              <a:t> </a:t>
            </a:r>
            <a:r>
              <a:rPr lang="en-US" sz="2200" i="1" dirty="0" err="1" smtClean="0">
                <a:latin typeface="Arial" panose="020B0604020202020204" pitchFamily="34" charset="0"/>
                <a:ea typeface="Times New Roman" charset="0"/>
                <a:cs typeface="Arial" panose="020B0604020202020204" pitchFamily="34" charset="0"/>
              </a:rPr>
              <a:t>nhiễm</a:t>
            </a:r>
            <a:r>
              <a:rPr lang="en-US" sz="2200" i="1" dirty="0" smtClean="0">
                <a:latin typeface="Arial" panose="020B0604020202020204" pitchFamily="34" charset="0"/>
                <a:ea typeface="Times New Roman" charset="0"/>
                <a:cs typeface="Arial" panose="020B0604020202020204" pitchFamily="34" charset="0"/>
              </a:rPr>
              <a:t> SARS-COV-2 </a:t>
            </a:r>
            <a:r>
              <a:rPr lang="en-US" sz="2200" i="1" dirty="0" err="1" smtClean="0">
                <a:latin typeface="Arial" panose="020B0604020202020204" pitchFamily="34" charset="0"/>
                <a:ea typeface="Times New Roman" charset="0"/>
                <a:cs typeface="Arial" panose="020B0604020202020204" pitchFamily="34" charset="0"/>
              </a:rPr>
              <a:t>trong</a:t>
            </a:r>
            <a:r>
              <a:rPr lang="en-US" sz="2200" i="1" dirty="0" smtClean="0">
                <a:latin typeface="Arial" panose="020B0604020202020204" pitchFamily="34" charset="0"/>
                <a:ea typeface="Times New Roman" charset="0"/>
                <a:cs typeface="Arial" panose="020B0604020202020204" pitchFamily="34" charset="0"/>
              </a:rPr>
              <a:t> </a:t>
            </a:r>
            <a:r>
              <a:rPr lang="en-US" sz="2200" i="1" dirty="0" err="1" smtClean="0">
                <a:latin typeface="Arial" panose="020B0604020202020204" pitchFamily="34" charset="0"/>
                <a:ea typeface="Times New Roman" charset="0"/>
                <a:cs typeface="Arial" panose="020B0604020202020204" pitchFamily="34" charset="0"/>
              </a:rPr>
              <a:t>các</a:t>
            </a:r>
            <a:r>
              <a:rPr lang="en-US" sz="2200" i="1" dirty="0" smtClean="0">
                <a:latin typeface="Arial" panose="020B0604020202020204" pitchFamily="34" charset="0"/>
                <a:ea typeface="Times New Roman" charset="0"/>
                <a:cs typeface="Arial" panose="020B0604020202020204" pitchFamily="34" charset="0"/>
              </a:rPr>
              <a:t> </a:t>
            </a:r>
            <a:r>
              <a:rPr lang="en-US" sz="2200" i="1" dirty="0" err="1" smtClean="0">
                <a:latin typeface="Arial" panose="020B0604020202020204" pitchFamily="34" charset="0"/>
                <a:ea typeface="Times New Roman" charset="0"/>
                <a:cs typeface="Arial" panose="020B0604020202020204" pitchFamily="34" charset="0"/>
              </a:rPr>
              <a:t>cơ</a:t>
            </a:r>
            <a:r>
              <a:rPr lang="en-US" sz="2200" i="1" dirty="0" smtClean="0">
                <a:latin typeface="Arial" panose="020B0604020202020204" pitchFamily="34" charset="0"/>
                <a:ea typeface="Times New Roman" charset="0"/>
                <a:cs typeface="Arial" panose="020B0604020202020204" pitchFamily="34" charset="0"/>
              </a:rPr>
              <a:t> </a:t>
            </a:r>
            <a:r>
              <a:rPr lang="en-US" sz="2200" i="1" dirty="0" err="1" smtClean="0">
                <a:latin typeface="Arial" panose="020B0604020202020204" pitchFamily="34" charset="0"/>
                <a:ea typeface="Times New Roman" charset="0"/>
                <a:cs typeface="Arial" panose="020B0604020202020204" pitchFamily="34" charset="0"/>
              </a:rPr>
              <a:t>sở</a:t>
            </a:r>
            <a:r>
              <a:rPr lang="en-US" sz="2200" i="1" dirty="0" smtClean="0">
                <a:latin typeface="Arial" panose="020B0604020202020204" pitchFamily="34" charset="0"/>
                <a:ea typeface="Times New Roman" charset="0"/>
                <a:cs typeface="Arial" panose="020B0604020202020204" pitchFamily="34" charset="0"/>
              </a:rPr>
              <a:t> KB,CB).</a:t>
            </a:r>
            <a:endParaRPr lang="en-US" sz="2200" i="1" dirty="0">
              <a:latin typeface="Arial" panose="020B0604020202020204" pitchFamily="34" charset="0"/>
              <a:ea typeface="Times New Roman" charset="0"/>
              <a:cs typeface="Arial" panose="020B0604020202020204" pitchFamily="34" charset="0"/>
            </a:endParaRPr>
          </a:p>
        </p:txBody>
      </p:sp>
      <p:sp>
        <p:nvSpPr>
          <p:cNvPr id="7" name="Rectangle 6"/>
          <p:cNvSpPr/>
          <p:nvPr/>
        </p:nvSpPr>
        <p:spPr>
          <a:xfrm>
            <a:off x="716455" y="282817"/>
            <a:ext cx="10909703" cy="954107"/>
          </a:xfrm>
          <a:prstGeom prst="rect">
            <a:avLst/>
          </a:prstGeom>
        </p:spPr>
        <p:txBody>
          <a:bodyPr wrap="square">
            <a:spAutoFit/>
          </a:bodyPr>
          <a:lstStyle/>
          <a:p>
            <a:pPr algn="ctr"/>
            <a:r>
              <a:rPr lang="vi-VN" sz="2800" b="1" dirty="0" smtClean="0">
                <a:solidFill>
                  <a:srgbClr val="FF0000"/>
                </a:solidFill>
                <a:latin typeface="Arial"/>
                <a:cs typeface="Arial"/>
              </a:rPr>
              <a:t>Một số v</a:t>
            </a:r>
            <a:r>
              <a:rPr lang="en-US" sz="2800" b="1" dirty="0" err="1" smtClean="0">
                <a:solidFill>
                  <a:srgbClr val="FF0000"/>
                </a:solidFill>
                <a:latin typeface="Arial"/>
                <a:cs typeface="Arial"/>
              </a:rPr>
              <a:t>ăn</a:t>
            </a:r>
            <a:r>
              <a:rPr lang="en-US" sz="2800" b="1" dirty="0" smtClean="0">
                <a:solidFill>
                  <a:srgbClr val="FF0000"/>
                </a:solidFill>
                <a:latin typeface="Arial"/>
                <a:cs typeface="Arial"/>
              </a:rPr>
              <a:t> </a:t>
            </a:r>
            <a:r>
              <a:rPr lang="en-US" sz="2800" b="1" dirty="0" err="1">
                <a:solidFill>
                  <a:srgbClr val="FF0000"/>
                </a:solidFill>
                <a:latin typeface="Arial"/>
                <a:cs typeface="Arial"/>
              </a:rPr>
              <a:t>bản</a:t>
            </a:r>
            <a:r>
              <a:rPr lang="en-US" sz="2800" b="1" dirty="0">
                <a:solidFill>
                  <a:srgbClr val="FF0000"/>
                </a:solidFill>
                <a:latin typeface="Arial"/>
                <a:cs typeface="Arial"/>
              </a:rPr>
              <a:t>, </a:t>
            </a:r>
            <a:r>
              <a:rPr lang="en-US" sz="2800" b="1" dirty="0" err="1">
                <a:solidFill>
                  <a:srgbClr val="FF0000"/>
                </a:solidFill>
                <a:latin typeface="Arial"/>
                <a:cs typeface="Arial"/>
              </a:rPr>
              <a:t>chỉ</a:t>
            </a:r>
            <a:r>
              <a:rPr lang="en-US" sz="2800" b="1" dirty="0">
                <a:solidFill>
                  <a:srgbClr val="FF0000"/>
                </a:solidFill>
                <a:latin typeface="Arial"/>
                <a:cs typeface="Arial"/>
              </a:rPr>
              <a:t> </a:t>
            </a:r>
            <a:r>
              <a:rPr lang="en-US" sz="2800" b="1" dirty="0" err="1">
                <a:solidFill>
                  <a:srgbClr val="FF0000"/>
                </a:solidFill>
                <a:latin typeface="Arial"/>
                <a:cs typeface="Arial"/>
              </a:rPr>
              <a:t>thị</a:t>
            </a:r>
            <a:r>
              <a:rPr lang="en-US" sz="2800" b="1" dirty="0">
                <a:solidFill>
                  <a:srgbClr val="FF0000"/>
                </a:solidFill>
                <a:latin typeface="Arial"/>
                <a:cs typeface="Arial"/>
              </a:rPr>
              <a:t> </a:t>
            </a:r>
            <a:r>
              <a:rPr lang="en-US" sz="2800" b="1" dirty="0" err="1">
                <a:solidFill>
                  <a:srgbClr val="FF0000"/>
                </a:solidFill>
                <a:latin typeface="Arial"/>
                <a:cs typeface="Arial"/>
              </a:rPr>
              <a:t>của</a:t>
            </a:r>
            <a:r>
              <a:rPr lang="en-US" sz="2800" b="1" dirty="0">
                <a:solidFill>
                  <a:srgbClr val="FF0000"/>
                </a:solidFill>
                <a:latin typeface="Arial"/>
                <a:cs typeface="Arial"/>
              </a:rPr>
              <a:t> </a:t>
            </a:r>
            <a:r>
              <a:rPr lang="en-US" sz="2800" b="1" dirty="0" err="1">
                <a:solidFill>
                  <a:srgbClr val="FF0000"/>
                </a:solidFill>
                <a:latin typeface="Arial"/>
                <a:cs typeface="Arial"/>
              </a:rPr>
              <a:t>Bộ</a:t>
            </a:r>
            <a:r>
              <a:rPr lang="en-US" sz="2800" b="1" dirty="0">
                <a:solidFill>
                  <a:srgbClr val="FF0000"/>
                </a:solidFill>
                <a:latin typeface="Arial"/>
                <a:cs typeface="Arial"/>
              </a:rPr>
              <a:t> Y </a:t>
            </a:r>
            <a:r>
              <a:rPr lang="en-US" sz="2800" b="1" dirty="0" err="1" smtClean="0">
                <a:solidFill>
                  <a:srgbClr val="FF0000"/>
                </a:solidFill>
                <a:latin typeface="Arial"/>
                <a:cs typeface="Arial"/>
              </a:rPr>
              <a:t>tế</a:t>
            </a:r>
            <a:r>
              <a:rPr lang="en-US" sz="2800" b="1" dirty="0" smtClean="0">
                <a:solidFill>
                  <a:srgbClr val="FF0000"/>
                </a:solidFill>
                <a:latin typeface="Arial"/>
                <a:cs typeface="Arial"/>
              </a:rPr>
              <a:t> </a:t>
            </a:r>
            <a:r>
              <a:rPr lang="vi-VN" sz="2800" b="1" dirty="0" smtClean="0">
                <a:solidFill>
                  <a:srgbClr val="FF0000"/>
                </a:solidFill>
                <a:latin typeface="Arial"/>
                <a:cs typeface="Arial"/>
              </a:rPr>
              <a:t>liên quan đến Kiểm soát lây nhiễm </a:t>
            </a:r>
            <a:r>
              <a:rPr lang="en-US" sz="2800" b="1" dirty="0">
                <a:solidFill>
                  <a:srgbClr val="FF0000"/>
                </a:solidFill>
                <a:latin typeface="Arial"/>
                <a:ea typeface="Times New Roman" charset="0"/>
                <a:cs typeface="Arial"/>
              </a:rPr>
              <a:t>SARS-COV-2</a:t>
            </a:r>
            <a:endParaRPr lang="en-US" sz="2800" b="1" dirty="0">
              <a:solidFill>
                <a:srgbClr val="FF0000"/>
              </a:solidFill>
              <a:latin typeface="Arial"/>
              <a:cs typeface="Arial"/>
            </a:endParaRPr>
          </a:p>
        </p:txBody>
      </p:sp>
      <p:cxnSp>
        <p:nvCxnSpPr>
          <p:cNvPr id="4" name="Straight Connector 3"/>
          <p:cNvCxnSpPr/>
          <p:nvPr/>
        </p:nvCxnSpPr>
        <p:spPr>
          <a:xfrm>
            <a:off x="333375" y="115252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459701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7950"/>
            <a:ext cx="10515600" cy="1325563"/>
          </a:xfrm>
        </p:spPr>
        <p:txBody>
          <a:bodyPr>
            <a:normAutofit/>
          </a:bodyPr>
          <a:lstStyle/>
          <a:p>
            <a:pPr algn="ctr"/>
            <a:r>
              <a:rPr lang="vi-VN" sz="3000" b="1" dirty="0">
                <a:solidFill>
                  <a:srgbClr val="C00000"/>
                </a:solidFill>
              </a:rPr>
              <a:t>Quyết định 5188/QĐ-BYT </a:t>
            </a:r>
            <a:r>
              <a:rPr lang="vi-VN" sz="3000" b="1" dirty="0">
                <a:solidFill>
                  <a:srgbClr val="002060"/>
                </a:solidFill>
              </a:rPr>
              <a:t>về việc ban hành Hướng dẫn phòng và kiểm soát lây nhiễm SARS-CoV-2 trong cơ sở </a:t>
            </a:r>
            <a:r>
              <a:rPr lang="en-US" sz="3000" b="1" dirty="0">
                <a:solidFill>
                  <a:srgbClr val="002060"/>
                </a:solidFill>
                <a:latin typeface="Times New Roman" panose="02020603050405020304" pitchFamily="18" charset="0"/>
                <a:cs typeface="Times New Roman" panose="02020603050405020304" pitchFamily="18" charset="0"/>
              </a:rPr>
              <a:t>KB</a:t>
            </a:r>
            <a:r>
              <a:rPr lang="vi-VN" sz="3000" b="1" dirty="0">
                <a:solidFill>
                  <a:srgbClr val="002060"/>
                </a:solidFill>
                <a:cs typeface="Times New Roman" panose="02020603050405020304" pitchFamily="18" charset="0"/>
              </a:rPr>
              <a:t>, </a:t>
            </a:r>
            <a:r>
              <a:rPr lang="en-US" sz="3000" b="1" dirty="0">
                <a:solidFill>
                  <a:srgbClr val="002060"/>
                </a:solidFill>
                <a:latin typeface="Times New Roman" panose="02020603050405020304" pitchFamily="18" charset="0"/>
                <a:cs typeface="Times New Roman" panose="02020603050405020304" pitchFamily="18" charset="0"/>
              </a:rPr>
              <a:t>CB</a:t>
            </a:r>
            <a:endParaRPr lang="en-US" sz="3000" dirty="0">
              <a:solidFill>
                <a:srgbClr val="002060"/>
              </a:solidFill>
            </a:endParaRPr>
          </a:p>
        </p:txBody>
      </p:sp>
      <p:sp>
        <p:nvSpPr>
          <p:cNvPr id="3" name="Content Placeholder 2"/>
          <p:cNvSpPr>
            <a:spLocks noGrp="1"/>
          </p:cNvSpPr>
          <p:nvPr>
            <p:ph sz="half" idx="1"/>
          </p:nvPr>
        </p:nvSpPr>
        <p:spPr>
          <a:xfrm>
            <a:off x="304800" y="1690688"/>
            <a:ext cx="5715000" cy="4948237"/>
          </a:xfrm>
        </p:spPr>
        <p:txBody>
          <a:bodyPr>
            <a:normAutofit fontScale="55000" lnSpcReduction="20000"/>
          </a:bodyPr>
          <a:lstStyle/>
          <a:p>
            <a:pPr marL="285750" indent="-285750">
              <a:spcBef>
                <a:spcPts val="600"/>
              </a:spcBef>
              <a:spcAft>
                <a:spcPts val="600"/>
              </a:spcAft>
              <a:buFont typeface="+mj-lt"/>
              <a:buAutoNum type="arabicPeriod"/>
            </a:pPr>
            <a:r>
              <a:rPr lang="en-US" dirty="0" err="1">
                <a:latin typeface="Arial" panose="020B0604020202020204" pitchFamily="34" charset="0"/>
                <a:cs typeface="Arial" panose="020B0604020202020204" pitchFamily="34" charset="0"/>
              </a:rPr>
              <a:t>Giải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ngữ</a:t>
            </a:r>
            <a:endParaRPr lang="en-US" dirty="0" smtClean="0">
              <a:latin typeface="Arial" panose="020B0604020202020204" pitchFamily="34" charset="0"/>
              <a:cs typeface="Arial" panose="020B0604020202020204" pitchFamily="34" charset="0"/>
            </a:endParaRPr>
          </a:p>
          <a:p>
            <a:pPr marL="285750" indent="-285750">
              <a:spcBef>
                <a:spcPts val="600"/>
              </a:spcBef>
              <a:spcAft>
                <a:spcPts val="600"/>
              </a:spcAft>
              <a:buFont typeface="+mj-lt"/>
              <a:buAutoNum type="arabicPeriod"/>
            </a:pPr>
            <a:r>
              <a:rPr lang="vi-VN" dirty="0" smtClean="0">
                <a:latin typeface="Arial" panose="020B0604020202020204" pitchFamily="34" charset="0"/>
                <a:cs typeface="Arial" panose="020B0604020202020204" pitchFamily="34" charset="0"/>
              </a:rPr>
              <a:t>Nguyên </a:t>
            </a:r>
            <a:r>
              <a:rPr lang="vi-VN" dirty="0">
                <a:latin typeface="Arial" panose="020B0604020202020204" pitchFamily="34" charset="0"/>
                <a:cs typeface="Arial" panose="020B0604020202020204" pitchFamily="34" charset="0"/>
              </a:rPr>
              <a:t>tắc và biện pháp kiểm soát lây nhiễm SARS-CoV-2</a:t>
            </a:r>
          </a:p>
          <a:p>
            <a:pPr marL="285750" indent="-285750">
              <a:spcBef>
                <a:spcPts val="600"/>
              </a:spcBef>
              <a:spcAft>
                <a:spcPts val="600"/>
              </a:spcAft>
              <a:buFont typeface="+mj-lt"/>
              <a:buAutoNum type="arabicPeriod"/>
            </a:pPr>
            <a:r>
              <a:rPr lang="vi-VN" dirty="0">
                <a:latin typeface="Arial" panose="020B0604020202020204" pitchFamily="34" charset="0"/>
                <a:cs typeface="Arial" panose="020B0604020202020204" pitchFamily="34" charset="0"/>
              </a:rPr>
              <a:t>Phân luồng, tiếp nhận, sàng lọc và cách ly người nhiễm hoặc nghi ngờ nhiễm SARS-CoV-2</a:t>
            </a:r>
          </a:p>
          <a:p>
            <a:pPr marL="285750" indent="-285750">
              <a:spcBef>
                <a:spcPts val="600"/>
              </a:spcBef>
              <a:spcAft>
                <a:spcPts val="600"/>
              </a:spcAft>
              <a:buFont typeface="+mj-lt"/>
              <a:buAutoNum type="arabicPeriod"/>
            </a:pPr>
            <a:r>
              <a:rPr lang="vi-VN" dirty="0">
                <a:latin typeface="Arial" panose="020B0604020202020204" pitchFamily="34" charset="0"/>
                <a:cs typeface="Arial" panose="020B0604020202020204" pitchFamily="34" charset="0"/>
              </a:rPr>
              <a:t>Thiết lập khu vực, buồng cách ly</a:t>
            </a:r>
          </a:p>
          <a:p>
            <a:pPr marL="285750" indent="-285750">
              <a:spcBef>
                <a:spcPts val="600"/>
              </a:spcBef>
              <a:spcAft>
                <a:spcPts val="600"/>
              </a:spcAft>
              <a:buFont typeface="+mj-lt"/>
              <a:buAutoNum type="arabicPeriod"/>
            </a:pPr>
            <a:r>
              <a:rPr lang="vi-VN" dirty="0">
                <a:latin typeface="Arial" panose="020B0604020202020204" pitchFamily="34" charset="0"/>
                <a:cs typeface="Arial" panose="020B0604020202020204" pitchFamily="34" charset="0"/>
              </a:rPr>
              <a:t>Sử dụng phương tiện phòng hộ cá nhân</a:t>
            </a:r>
          </a:p>
          <a:p>
            <a:pPr marL="285750" indent="-285750">
              <a:spcBef>
                <a:spcPts val="600"/>
              </a:spcBef>
              <a:spcAft>
                <a:spcPts val="600"/>
              </a:spcAft>
              <a:buFont typeface="+mj-lt"/>
              <a:buAutoNum type="arabicPeriod"/>
            </a:pPr>
            <a:r>
              <a:rPr lang="vi-VN" dirty="0">
                <a:latin typeface="Arial" panose="020B0604020202020204" pitchFamily="34" charset="0"/>
                <a:cs typeface="Arial" panose="020B0604020202020204" pitchFamily="34" charset="0"/>
              </a:rPr>
              <a:t>Vệ sinh tay</a:t>
            </a:r>
          </a:p>
          <a:p>
            <a:pPr marL="285750" indent="-285750">
              <a:spcBef>
                <a:spcPts val="600"/>
              </a:spcBef>
              <a:spcAft>
                <a:spcPts val="600"/>
              </a:spcAft>
              <a:buFont typeface="+mj-lt"/>
              <a:buAutoNum type="arabicPeriod"/>
            </a:pPr>
            <a:r>
              <a:rPr lang="vi-VN" dirty="0">
                <a:latin typeface="Arial" panose="020B0604020202020204" pitchFamily="34" charset="0"/>
                <a:cs typeface="Arial" panose="020B0604020202020204" pitchFamily="34" charset="0"/>
              </a:rPr>
              <a:t>Xử lý dụng cụ</a:t>
            </a:r>
          </a:p>
          <a:p>
            <a:pPr marL="285750" indent="-285750">
              <a:spcBef>
                <a:spcPts val="600"/>
              </a:spcBef>
              <a:spcAft>
                <a:spcPts val="600"/>
              </a:spcAft>
              <a:buFont typeface="+mj-lt"/>
              <a:buAutoNum type="arabicPeriod"/>
            </a:pPr>
            <a:r>
              <a:rPr lang="vi-VN" dirty="0">
                <a:latin typeface="Arial" panose="020B0604020202020204" pitchFamily="34" charset="0"/>
                <a:cs typeface="Arial" panose="020B0604020202020204" pitchFamily="34" charset="0"/>
              </a:rPr>
              <a:t>Xử lý dụng cụ ăn uống</a:t>
            </a:r>
          </a:p>
          <a:p>
            <a:pPr marL="285750" indent="-285750">
              <a:spcBef>
                <a:spcPts val="600"/>
              </a:spcBef>
              <a:spcAft>
                <a:spcPts val="600"/>
              </a:spcAft>
              <a:buFont typeface="+mj-lt"/>
              <a:buAutoNum type="arabicPeriod"/>
            </a:pPr>
            <a:r>
              <a:rPr lang="vi-VN" dirty="0">
                <a:latin typeface="Arial" panose="020B0604020202020204" pitchFamily="34" charset="0"/>
                <a:cs typeface="Arial" panose="020B0604020202020204" pitchFamily="34" charset="0"/>
              </a:rPr>
              <a:t>Xử lý đồ vải</a:t>
            </a:r>
          </a:p>
          <a:p>
            <a:pPr marL="285750" indent="-285750">
              <a:spcBef>
                <a:spcPts val="600"/>
              </a:spcBef>
              <a:spcAft>
                <a:spcPts val="600"/>
              </a:spcAft>
              <a:buFont typeface="+mj-lt"/>
              <a:buAutoNum type="arabicPeriod"/>
            </a:pPr>
            <a:r>
              <a:rPr lang="vi-VN" dirty="0">
                <a:latin typeface="Arial" panose="020B0604020202020204" pitchFamily="34" charset="0"/>
                <a:cs typeface="Arial" panose="020B0604020202020204" pitchFamily="34" charset="0"/>
              </a:rPr>
              <a:t>Vệ sinh khử khuẩn bề mặt môi trường</a:t>
            </a:r>
          </a:p>
          <a:p>
            <a:pPr marL="285750" indent="-285750">
              <a:spcBef>
                <a:spcPts val="600"/>
              </a:spcBef>
              <a:spcAft>
                <a:spcPts val="600"/>
              </a:spcAft>
              <a:buFont typeface="+mj-lt"/>
              <a:buAutoNum type="arabicPeriod"/>
            </a:pPr>
            <a:r>
              <a:rPr lang="vi-VN" dirty="0">
                <a:latin typeface="Arial" panose="020B0604020202020204" pitchFamily="34" charset="0"/>
                <a:cs typeface="Arial" panose="020B0604020202020204" pitchFamily="34" charset="0"/>
              </a:rPr>
              <a:t>Vệ sinh khử khuẩn phương tiện vận chuyển người nhiễm hoặc nghi nhiễm SARS-CoV-2</a:t>
            </a:r>
          </a:p>
          <a:p>
            <a:pPr marL="285750" indent="-285750">
              <a:spcBef>
                <a:spcPts val="600"/>
              </a:spcBef>
              <a:spcAft>
                <a:spcPts val="600"/>
              </a:spcAft>
              <a:buFont typeface="+mj-lt"/>
              <a:buAutoNum type="arabicPeriod"/>
            </a:pPr>
            <a:r>
              <a:rPr lang="vi-VN" dirty="0">
                <a:latin typeface="Arial" panose="020B0604020202020204" pitchFamily="34" charset="0"/>
                <a:cs typeface="Arial" panose="020B0604020202020204" pitchFamily="34" charset="0"/>
              </a:rPr>
              <a:t>Lấy, bảo quản, đóng gói và vận chuyển bệnh </a:t>
            </a:r>
            <a:r>
              <a:rPr lang="vi-VN" dirty="0" smtClean="0">
                <a:latin typeface="Arial" panose="020B0604020202020204" pitchFamily="34" charset="0"/>
                <a:cs typeface="Arial" panose="020B0604020202020204" pitchFamily="34" charset="0"/>
              </a:rPr>
              <a:t>phẩm</a:t>
            </a:r>
            <a:endParaRPr lang="vi-VN"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6172200" y="1690688"/>
            <a:ext cx="5600700" cy="4486275"/>
          </a:xfrm>
        </p:spPr>
        <p:txBody>
          <a:bodyPr>
            <a:normAutofit fontScale="55000" lnSpcReduction="20000"/>
          </a:bodyPr>
          <a:lstStyle/>
          <a:p>
            <a:pPr marL="514350" indent="-514350">
              <a:buFont typeface="+mj-lt"/>
              <a:buAutoNum type="arabicPeriod" startAt="13"/>
            </a:pPr>
            <a:r>
              <a:rPr lang="vi-VN" dirty="0"/>
              <a:t>Phòng ngừa lây nhiễm SARS-CoV-2 tại khoa vi sinh, khoa xét nghiệm</a:t>
            </a:r>
          </a:p>
          <a:p>
            <a:pPr marL="514350" indent="-514350">
              <a:buFont typeface="+mj-lt"/>
              <a:buAutoNum type="arabicPeriod" startAt="13"/>
            </a:pPr>
            <a:r>
              <a:rPr lang="vi-VN" dirty="0"/>
              <a:t>Phòng và kiểm soát lây nhiễm SARS-CoV-2 ở người bệnh thận nhân tạo</a:t>
            </a:r>
          </a:p>
          <a:p>
            <a:pPr marL="514350" indent="-514350">
              <a:buFont typeface="+mj-lt"/>
              <a:buAutoNum type="arabicPeriod" startAt="13"/>
            </a:pPr>
            <a:r>
              <a:rPr lang="vi-VN" dirty="0"/>
              <a:t>Xử lý thi hài người nhiễm hoặc nghi ngờ nhiễm SARS-CoV-2</a:t>
            </a:r>
          </a:p>
          <a:p>
            <a:pPr marL="514350" indent="-514350">
              <a:buFont typeface="+mj-lt"/>
              <a:buAutoNum type="arabicPeriod" startAt="13"/>
            </a:pPr>
            <a:r>
              <a:rPr lang="vi-VN" dirty="0"/>
              <a:t>Hướng dẫn phòng ngừa lây nhiễm SARS-CoV-2 cho người nhà và khách thăm</a:t>
            </a:r>
          </a:p>
          <a:p>
            <a:pPr marL="514350" indent="-514350">
              <a:buFont typeface="+mj-lt"/>
              <a:buAutoNum type="arabicPeriod" startAt="13"/>
            </a:pPr>
            <a:r>
              <a:rPr lang="vi-VN" dirty="0"/>
              <a:t>Phòng ngừa lây nhiễm SARS-CoV-2 ở nhân viên y tế</a:t>
            </a:r>
          </a:p>
          <a:p>
            <a:pPr marL="514350" indent="-514350">
              <a:buFont typeface="+mj-lt"/>
              <a:buAutoNum type="arabicPeriod" startAt="13"/>
            </a:pPr>
            <a:r>
              <a:rPr lang="vi-VN" dirty="0"/>
              <a:t>Phòng và kiểm soát COVID-19 tại các đơn vị dinh dưỡng và cung cấp dịch vụ ăn uống</a:t>
            </a:r>
          </a:p>
          <a:p>
            <a:pPr marL="514350" indent="-514350">
              <a:buFont typeface="+mj-lt"/>
              <a:buAutoNum type="arabicPeriod" startAt="13"/>
            </a:pPr>
            <a:r>
              <a:rPr lang="vi-VN" dirty="0"/>
              <a:t>Kiểm soát thông khí tại khu vực thăm khám, điều trị người bệnh COVID-19</a:t>
            </a:r>
          </a:p>
          <a:p>
            <a:pPr marL="514350" indent="-514350">
              <a:buFont typeface="+mj-lt"/>
              <a:buAutoNum type="arabicPeriod" startAt="13"/>
            </a:pPr>
            <a:r>
              <a:rPr lang="vi-VN" dirty="0"/>
              <a:t>Xử lý chất thải</a:t>
            </a:r>
          </a:p>
          <a:p>
            <a:pPr marL="514350" indent="-514350">
              <a:buFont typeface="+mj-lt"/>
              <a:buAutoNum type="arabicPeriod" startAt="13"/>
            </a:pPr>
            <a:r>
              <a:rPr lang="vi-VN" dirty="0"/>
              <a:t>Phòng ngừa lây nhiễm SARS-CoV-2 trong chẩn đoán hình ảnh và thăm dò chức năng</a:t>
            </a:r>
          </a:p>
          <a:p>
            <a:pPr marL="514350" indent="-514350">
              <a:buFont typeface="+mj-lt"/>
              <a:buAutoNum type="arabicPeriod" startAt="13"/>
            </a:pPr>
            <a:r>
              <a:rPr lang="vi-VN" b="1" dirty="0"/>
              <a:t>Phụ </a:t>
            </a:r>
            <a:r>
              <a:rPr lang="vi-VN" b="1" dirty="0" smtClean="0"/>
              <a:t>lục</a:t>
            </a:r>
            <a:r>
              <a:rPr lang="en-US" b="1" dirty="0" smtClean="0"/>
              <a:t> –</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trang</a:t>
            </a:r>
            <a:r>
              <a:rPr lang="en-US" b="1" dirty="0" smtClean="0">
                <a:latin typeface="Arial" panose="020B0604020202020204" pitchFamily="34" charset="0"/>
                <a:cs typeface="Arial" panose="020B0604020202020204" pitchFamily="34" charset="0"/>
              </a:rPr>
              <a:t> 162</a:t>
            </a:r>
            <a:endParaRPr lang="vi-VN" b="1" dirty="0">
              <a:latin typeface="Arial" panose="020B0604020202020204" pitchFamily="34" charset="0"/>
              <a:cs typeface="Arial" panose="020B0604020202020204" pitchFamily="34" charset="0"/>
            </a:endParaRPr>
          </a:p>
        </p:txBody>
      </p:sp>
      <p:cxnSp>
        <p:nvCxnSpPr>
          <p:cNvPr id="5" name="Straight Connector 4"/>
          <p:cNvCxnSpPr/>
          <p:nvPr/>
        </p:nvCxnSpPr>
        <p:spPr>
          <a:xfrm>
            <a:off x="333375" y="115252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594041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2742" y="531650"/>
            <a:ext cx="10698022" cy="689360"/>
          </a:xfrm>
        </p:spPr>
        <p:txBody>
          <a:bodyPr anchor="ctr">
            <a:noAutofit/>
          </a:bodyPr>
          <a:lstStyle/>
          <a:p>
            <a:r>
              <a:rPr lang="en-US" sz="3000" b="1" dirty="0" smtClean="0">
                <a:latin typeface="Arial"/>
                <a:cs typeface="Arial"/>
              </a:rPr>
              <a:t/>
            </a:r>
            <a:br>
              <a:rPr lang="en-US" sz="3000" b="1" dirty="0" smtClean="0">
                <a:latin typeface="Arial"/>
                <a:cs typeface="Arial"/>
              </a:rPr>
            </a:br>
            <a:r>
              <a:rPr lang="en-US" sz="3000" b="1" dirty="0" smtClean="0">
                <a:solidFill>
                  <a:srgbClr val="FF0000"/>
                </a:solidFill>
                <a:latin typeface="Arial"/>
                <a:cs typeface="Arial"/>
              </a:rPr>
              <a:t>A. </a:t>
            </a:r>
            <a:r>
              <a:rPr lang="en-US" sz="3000" b="1" dirty="0" err="1" smtClean="0">
                <a:solidFill>
                  <a:srgbClr val="FF0000"/>
                </a:solidFill>
                <a:latin typeface="Arial"/>
                <a:cs typeface="Arial"/>
              </a:rPr>
              <a:t>Chiến</a:t>
            </a:r>
            <a:r>
              <a:rPr lang="en-US" sz="3000" b="1" dirty="0" smtClean="0">
                <a:solidFill>
                  <a:srgbClr val="FF0000"/>
                </a:solidFill>
                <a:latin typeface="Arial"/>
                <a:cs typeface="Arial"/>
              </a:rPr>
              <a:t> </a:t>
            </a:r>
            <a:r>
              <a:rPr lang="en-US" sz="3000" b="1" dirty="0" err="1">
                <a:solidFill>
                  <a:srgbClr val="FF0000"/>
                </a:solidFill>
                <a:latin typeface="Arial"/>
                <a:cs typeface="Arial"/>
              </a:rPr>
              <a:t>lược</a:t>
            </a:r>
            <a:r>
              <a:rPr lang="en-US" sz="3000" b="1" dirty="0">
                <a:solidFill>
                  <a:srgbClr val="FF0000"/>
                </a:solidFill>
                <a:latin typeface="Arial"/>
                <a:cs typeface="Arial"/>
              </a:rPr>
              <a:t> </a:t>
            </a:r>
            <a:r>
              <a:rPr lang="en-US" sz="3000" b="1" dirty="0" err="1">
                <a:solidFill>
                  <a:srgbClr val="FF0000"/>
                </a:solidFill>
                <a:latin typeface="Arial"/>
                <a:cs typeface="Arial"/>
              </a:rPr>
              <a:t>phòng</a:t>
            </a:r>
            <a:r>
              <a:rPr lang="en-US" sz="3000" b="1" dirty="0">
                <a:solidFill>
                  <a:srgbClr val="FF0000"/>
                </a:solidFill>
                <a:latin typeface="Arial"/>
                <a:cs typeface="Arial"/>
              </a:rPr>
              <a:t> </a:t>
            </a:r>
            <a:r>
              <a:rPr lang="en-US" sz="3000" b="1" dirty="0" err="1">
                <a:solidFill>
                  <a:srgbClr val="FF0000"/>
                </a:solidFill>
                <a:latin typeface="Arial"/>
                <a:cs typeface="Arial"/>
              </a:rPr>
              <a:t>ngừa</a:t>
            </a:r>
            <a:r>
              <a:rPr lang="en-US" sz="3000" b="1" dirty="0">
                <a:solidFill>
                  <a:srgbClr val="FF0000"/>
                </a:solidFill>
                <a:latin typeface="Arial"/>
                <a:cs typeface="Arial"/>
              </a:rPr>
              <a:t> COVID-</a:t>
            </a:r>
            <a:r>
              <a:rPr lang="en-US" sz="3000" b="1" dirty="0" smtClean="0">
                <a:solidFill>
                  <a:srgbClr val="FF0000"/>
                </a:solidFill>
                <a:latin typeface="Arial"/>
                <a:cs typeface="Arial"/>
              </a:rPr>
              <a:t>19</a:t>
            </a:r>
            <a:r>
              <a:rPr lang="en-US" sz="3000" dirty="0">
                <a:latin typeface="Arial"/>
                <a:cs typeface="Arial"/>
              </a:rPr>
              <a:t/>
            </a:r>
            <a:br>
              <a:rPr lang="en-US" sz="3000" dirty="0">
                <a:latin typeface="Arial"/>
                <a:cs typeface="Arial"/>
              </a:rPr>
            </a:br>
            <a:endParaRPr lang="en-US" sz="3000" b="1" dirty="0">
              <a:solidFill>
                <a:srgbClr val="002060"/>
              </a:solidFill>
              <a:latin typeface="Arial"/>
              <a:ea typeface="Times New Roman" charset="0"/>
              <a:cs typeface="Arial"/>
            </a:endParaRPr>
          </a:p>
        </p:txBody>
      </p:sp>
      <p:sp>
        <p:nvSpPr>
          <p:cNvPr id="5" name="Content Placeholder 4"/>
          <p:cNvSpPr>
            <a:spLocks noGrp="1"/>
          </p:cNvSpPr>
          <p:nvPr>
            <p:ph idx="1"/>
          </p:nvPr>
        </p:nvSpPr>
        <p:spPr>
          <a:xfrm>
            <a:off x="732742" y="1534656"/>
            <a:ext cx="10977623" cy="4363072"/>
          </a:xfrm>
        </p:spPr>
        <p:txBody>
          <a:bodyPr>
            <a:noAutofit/>
          </a:bodyPr>
          <a:lstStyle/>
          <a:p>
            <a:pPr marL="385763" indent="-385763" algn="just">
              <a:lnSpc>
                <a:spcPct val="110000"/>
              </a:lnSpc>
              <a:spcAft>
                <a:spcPts val="600"/>
              </a:spcAft>
              <a:buClr>
                <a:srgbClr val="C00000"/>
              </a:buClr>
              <a:buSzPct val="100000"/>
              <a:buFont typeface="+mj-lt"/>
              <a:buAutoNum type="arabicPeriod"/>
            </a:pPr>
            <a:r>
              <a:rPr lang="en-US" sz="2200" dirty="0" err="1">
                <a:solidFill>
                  <a:srgbClr val="002060"/>
                </a:solidFill>
                <a:latin typeface="Arial"/>
                <a:ea typeface="Times New Roman" charset="0"/>
                <a:cs typeface="Arial"/>
              </a:rPr>
              <a:t>Đảm</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bảo</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phân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loại</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nhận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biết</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sớm</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và</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kiểm</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soát</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nguồn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lây</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cách</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ly</a:t>
            </a:r>
            <a:r>
              <a:rPr lang="en-US" sz="2200" dirty="0">
                <a:solidFill>
                  <a:srgbClr val="002060"/>
                </a:solidFill>
                <a:latin typeface="Arial"/>
                <a:ea typeface="Times New Roman" charset="0"/>
                <a:cs typeface="Arial"/>
              </a:rPr>
              <a:t> BN </a:t>
            </a:r>
            <a:r>
              <a:rPr lang="en-US" sz="2200" dirty="0" err="1">
                <a:solidFill>
                  <a:srgbClr val="002060"/>
                </a:solidFill>
                <a:latin typeface="Arial"/>
                <a:ea typeface="Times New Roman" charset="0"/>
                <a:cs typeface="Arial"/>
              </a:rPr>
              <a:t>nghi</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ngờ</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nhiễm</a:t>
            </a:r>
            <a:r>
              <a:rPr lang="en-US" sz="2200" dirty="0">
                <a:solidFill>
                  <a:srgbClr val="002060"/>
                </a:solidFill>
                <a:latin typeface="Arial"/>
                <a:ea typeface="Times New Roman" charset="0"/>
                <a:cs typeface="Arial"/>
              </a:rPr>
              <a:t> </a:t>
            </a:r>
            <a:r>
              <a:rPr lang="en-US" sz="2200" dirty="0" smtClean="0">
                <a:solidFill>
                  <a:srgbClr val="002060"/>
                </a:solidFill>
                <a:latin typeface="Arial"/>
                <a:ea typeface="Times New Roman" charset="0"/>
                <a:cs typeface="Arial"/>
              </a:rPr>
              <a:t>SARS-CoV2)</a:t>
            </a:r>
            <a:endParaRPr lang="en-US" sz="2200" dirty="0">
              <a:solidFill>
                <a:srgbClr val="002060"/>
              </a:solidFill>
              <a:latin typeface="Arial"/>
              <a:ea typeface="Times New Roman" charset="0"/>
              <a:cs typeface="Arial"/>
            </a:endParaRPr>
          </a:p>
          <a:p>
            <a:pPr marL="385763" indent="-385763" algn="just">
              <a:lnSpc>
                <a:spcPct val="110000"/>
              </a:lnSpc>
              <a:spcAft>
                <a:spcPts val="600"/>
              </a:spcAft>
              <a:buClr>
                <a:srgbClr val="C00000"/>
              </a:buClr>
              <a:buSzPct val="100000"/>
              <a:buFont typeface="+mj-lt"/>
              <a:buAutoNum type="arabicPeriod"/>
            </a:pPr>
            <a:r>
              <a:rPr lang="en-US" sz="2200" dirty="0" err="1">
                <a:solidFill>
                  <a:srgbClr val="002060"/>
                </a:solidFill>
                <a:latin typeface="Arial"/>
                <a:ea typeface="Times New Roman" charset="0"/>
                <a:cs typeface="Arial"/>
              </a:rPr>
              <a:t>Áp</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dụng</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biện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pháp</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phòng</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ngừa</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chuẩn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cho</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tất</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cả</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bệnh</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nhân</a:t>
            </a:r>
            <a:r>
              <a:rPr lang="en-US" sz="2200" dirty="0">
                <a:solidFill>
                  <a:srgbClr val="002060"/>
                </a:solidFill>
                <a:latin typeface="Arial"/>
                <a:ea typeface="Times New Roman" charset="0"/>
                <a:cs typeface="Arial"/>
              </a:rPr>
              <a:t>.</a:t>
            </a:r>
          </a:p>
          <a:p>
            <a:pPr marL="385763" indent="-385763" algn="just">
              <a:lnSpc>
                <a:spcPct val="110000"/>
              </a:lnSpc>
              <a:spcAft>
                <a:spcPts val="600"/>
              </a:spcAft>
              <a:buClr>
                <a:srgbClr val="C00000"/>
              </a:buClr>
              <a:buSzPct val="100000"/>
              <a:buFont typeface="+mj-lt"/>
              <a:buAutoNum type="arabicPeriod"/>
            </a:pPr>
            <a:r>
              <a:rPr lang="en-US" sz="2200" dirty="0" err="1">
                <a:solidFill>
                  <a:srgbClr val="002060"/>
                </a:solidFill>
                <a:latin typeface="Arial"/>
                <a:ea typeface="Times New Roman" charset="0"/>
                <a:cs typeface="Arial"/>
              </a:rPr>
              <a:t>Thực</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hiện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các</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biện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pháp</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phòng</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ngừa</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bổ</a:t>
            </a:r>
            <a:r>
              <a:rPr lang="en-US" sz="2200" dirty="0">
                <a:solidFill>
                  <a:srgbClr val="002060"/>
                </a:solidFill>
                <a:latin typeface="Arial"/>
                <a:ea typeface="Times New Roman" charset="0"/>
                <a:cs typeface="Arial"/>
              </a:rPr>
              <a:t> sung </a:t>
            </a:r>
            <a:r>
              <a:rPr lang="en-US" sz="2200" dirty="0" err="1">
                <a:solidFill>
                  <a:srgbClr val="002060"/>
                </a:solidFill>
                <a:latin typeface="Arial"/>
                <a:ea typeface="Times New Roman" charset="0"/>
                <a:cs typeface="Arial"/>
              </a:rPr>
              <a:t>theo</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kinh</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nghiệm</a:t>
            </a:r>
            <a:r>
              <a:rPr lang="en-US" sz="2200" dirty="0">
                <a:solidFill>
                  <a:srgbClr val="002060"/>
                </a:solidFill>
                <a:latin typeface="Arial"/>
                <a:ea typeface="Times New Roman" charset="0"/>
                <a:cs typeface="Arial"/>
              </a:rPr>
              <a:t> (qua </a:t>
            </a:r>
            <a:r>
              <a:rPr lang="en-US" sz="2200" dirty="0" err="1">
                <a:solidFill>
                  <a:srgbClr val="002060"/>
                </a:solidFill>
                <a:latin typeface="Arial"/>
                <a:ea typeface="Times New Roman" charset="0"/>
                <a:cs typeface="Arial"/>
              </a:rPr>
              <a:t>giọt</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bắn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tiếp</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xúc</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và</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các</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biện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pháp</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phòng</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ngừa</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trong</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không</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khí</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khi</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cần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thiết</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đối</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với</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các</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trường</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hợp</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nghi</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ngờ</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nhiễm</a:t>
            </a:r>
            <a:r>
              <a:rPr lang="en-US" sz="2200" dirty="0">
                <a:solidFill>
                  <a:srgbClr val="002060"/>
                </a:solidFill>
                <a:latin typeface="Arial"/>
                <a:ea typeface="Times New Roman" charset="0"/>
                <a:cs typeface="Arial"/>
              </a:rPr>
              <a:t> SARS-CoV2.</a:t>
            </a:r>
          </a:p>
          <a:p>
            <a:pPr marL="385763" indent="-385763" algn="just">
              <a:lnSpc>
                <a:spcPct val="110000"/>
              </a:lnSpc>
              <a:spcAft>
                <a:spcPts val="600"/>
              </a:spcAft>
              <a:buClr>
                <a:srgbClr val="C00000"/>
              </a:buClr>
              <a:buSzPct val="100000"/>
              <a:buFont typeface="+mj-lt"/>
              <a:buAutoNum type="arabicPeriod"/>
            </a:pPr>
            <a:r>
              <a:rPr lang="en-US" sz="2200" dirty="0" err="1">
                <a:solidFill>
                  <a:srgbClr val="002060"/>
                </a:solidFill>
                <a:latin typeface="Arial"/>
                <a:ea typeface="Times New Roman" charset="0"/>
                <a:cs typeface="Arial"/>
              </a:rPr>
              <a:t>Thực</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hiện</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kiểm</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soát</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hành</a:t>
            </a:r>
            <a:r>
              <a:rPr lang="en-US" sz="2200" dirty="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chính</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phân</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tầng</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theo</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dõi</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điều</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trị</a:t>
            </a:r>
            <a:r>
              <a:rPr lang="en-US" sz="2200" dirty="0" smtClean="0">
                <a:solidFill>
                  <a:srgbClr val="002060"/>
                </a:solidFill>
                <a:latin typeface="Arial"/>
                <a:ea typeface="Times New Roman" charset="0"/>
                <a:cs typeface="Arial"/>
              </a:rPr>
              <a:t> NB.</a:t>
            </a:r>
            <a:endParaRPr lang="en-US" sz="2200" dirty="0">
              <a:solidFill>
                <a:srgbClr val="002060"/>
              </a:solidFill>
              <a:latin typeface="Arial"/>
              <a:ea typeface="Times New Roman" charset="0"/>
              <a:cs typeface="Arial"/>
            </a:endParaRPr>
          </a:p>
          <a:p>
            <a:pPr marL="385763" indent="-385763" algn="just">
              <a:lnSpc>
                <a:spcPct val="110000"/>
              </a:lnSpc>
              <a:spcAft>
                <a:spcPts val="600"/>
              </a:spcAft>
              <a:buClr>
                <a:srgbClr val="C00000"/>
              </a:buClr>
              <a:buSzPct val="100000"/>
              <a:buFont typeface="+mj-lt"/>
              <a:buAutoNum type="arabicPeriod"/>
            </a:pPr>
            <a:r>
              <a:rPr lang="en-US" sz="2200" dirty="0" err="1">
                <a:solidFill>
                  <a:srgbClr val="002060"/>
                </a:solidFill>
                <a:latin typeface="Arial"/>
                <a:ea typeface="Times New Roman" charset="0"/>
                <a:cs typeface="Arial"/>
              </a:rPr>
              <a:t>Kiểm</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soát</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môi</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trường</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và</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kỹ</a:t>
            </a:r>
            <a:r>
              <a:rPr lang="en-US" sz="2200" dirty="0">
                <a:solidFill>
                  <a:srgbClr val="002060"/>
                </a:solidFill>
                <a:latin typeface="Arial"/>
                <a:ea typeface="Times New Roman" charset="0"/>
                <a:cs typeface="Arial"/>
              </a:rPr>
              <a:t> </a:t>
            </a:r>
            <a:r>
              <a:rPr lang="en-US" sz="2200" dirty="0" err="1">
                <a:solidFill>
                  <a:srgbClr val="002060"/>
                </a:solidFill>
                <a:latin typeface="Arial"/>
                <a:ea typeface="Times New Roman" charset="0"/>
                <a:cs typeface="Arial"/>
              </a:rPr>
              <a:t>thuật</a:t>
            </a:r>
            <a:r>
              <a:rPr lang="en-US" sz="2200" dirty="0" smtClean="0">
                <a:solidFill>
                  <a:srgbClr val="002060"/>
                </a:solidFill>
                <a:latin typeface="Arial"/>
                <a:ea typeface="Times New Roman" charset="0"/>
                <a:cs typeface="Arial"/>
              </a:rPr>
              <a:t>.</a:t>
            </a:r>
          </a:p>
          <a:p>
            <a:pPr marL="385763" indent="-385763" algn="just">
              <a:lnSpc>
                <a:spcPct val="110000"/>
              </a:lnSpc>
              <a:spcAft>
                <a:spcPts val="600"/>
              </a:spcAft>
              <a:buClr>
                <a:srgbClr val="C00000"/>
              </a:buClr>
              <a:buSzPct val="100000"/>
              <a:buFont typeface="+mj-lt"/>
              <a:buAutoNum type="arabicPeriod"/>
            </a:pPr>
            <a:r>
              <a:rPr lang="en-US" sz="2200" dirty="0" err="1" smtClean="0">
                <a:solidFill>
                  <a:srgbClr val="002060"/>
                </a:solidFill>
                <a:latin typeface="Arial"/>
                <a:ea typeface="Times New Roman" charset="0"/>
                <a:cs typeface="Arial"/>
              </a:rPr>
              <a:t>Tăng</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cường</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ứng</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dụng</a:t>
            </a:r>
            <a:r>
              <a:rPr lang="en-US" sz="2200" dirty="0" smtClean="0">
                <a:solidFill>
                  <a:srgbClr val="002060"/>
                </a:solidFill>
                <a:latin typeface="Arial"/>
                <a:ea typeface="Times New Roman" charset="0"/>
                <a:cs typeface="Arial"/>
              </a:rPr>
              <a:t> CNTT </a:t>
            </a:r>
            <a:r>
              <a:rPr lang="en-US" sz="2200" dirty="0" err="1" smtClean="0">
                <a:solidFill>
                  <a:srgbClr val="002060"/>
                </a:solidFill>
                <a:latin typeface="Arial"/>
                <a:ea typeface="Times New Roman" charset="0"/>
                <a:cs typeface="Arial"/>
              </a:rPr>
              <a:t>trong</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theo</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dõi</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điều</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trị</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hội</a:t>
            </a:r>
            <a:r>
              <a:rPr lang="en-US" sz="2200" dirty="0" smtClean="0">
                <a:solidFill>
                  <a:srgbClr val="002060"/>
                </a:solidFill>
                <a:latin typeface="Arial"/>
                <a:ea typeface="Times New Roman" charset="0"/>
                <a:cs typeface="Arial"/>
              </a:rPr>
              <a:t> </a:t>
            </a:r>
            <a:r>
              <a:rPr lang="en-US" sz="2200" dirty="0" err="1" smtClean="0">
                <a:solidFill>
                  <a:srgbClr val="002060"/>
                </a:solidFill>
                <a:latin typeface="Arial"/>
                <a:ea typeface="Times New Roman" charset="0"/>
                <a:cs typeface="Arial"/>
              </a:rPr>
              <a:t>chẩn</a:t>
            </a:r>
            <a:r>
              <a:rPr lang="en-US" sz="2200" dirty="0" smtClean="0">
                <a:solidFill>
                  <a:srgbClr val="002060"/>
                </a:solidFill>
                <a:latin typeface="Arial"/>
                <a:ea typeface="Times New Roman" charset="0"/>
                <a:cs typeface="Arial"/>
              </a:rPr>
              <a:t>,…</a:t>
            </a:r>
            <a:endParaRPr lang="en-US" sz="2200" dirty="0">
              <a:solidFill>
                <a:srgbClr val="002060"/>
              </a:solidFill>
              <a:latin typeface="Arial"/>
              <a:ea typeface="Times New Roman" charset="0"/>
              <a:cs typeface="Arial"/>
            </a:endParaRPr>
          </a:p>
          <a:p>
            <a:pPr marL="0" indent="0">
              <a:lnSpc>
                <a:spcPct val="110000"/>
              </a:lnSpc>
              <a:spcAft>
                <a:spcPts val="600"/>
              </a:spcAft>
              <a:buNone/>
            </a:pPr>
            <a:endParaRPr lang="en-US" sz="2200" b="1" dirty="0">
              <a:latin typeface="Arial"/>
              <a:ea typeface="Tahoma" panose="020B0604030504040204" pitchFamily="34" charset="0"/>
              <a:cs typeface="Arial"/>
            </a:endParaRPr>
          </a:p>
        </p:txBody>
      </p:sp>
      <p:cxnSp>
        <p:nvCxnSpPr>
          <p:cNvPr id="4" name="Straight Connector 3"/>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188006757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7078" y="365126"/>
            <a:ext cx="11430763" cy="969844"/>
          </a:xfrm>
        </p:spPr>
        <p:txBody>
          <a:bodyPr>
            <a:noAutofit/>
          </a:bodyPr>
          <a:lstStyle/>
          <a:p>
            <a:r>
              <a:rPr lang="en-US" sz="2900" b="1" dirty="0" smtClean="0">
                <a:solidFill>
                  <a:srgbClr val="FF0000"/>
                </a:solidFill>
                <a:latin typeface="Arial"/>
                <a:ea typeface="Times New Roman" charset="0"/>
                <a:cs typeface="Arial"/>
              </a:rPr>
              <a:t>1. </a:t>
            </a:r>
            <a:r>
              <a:rPr lang="en-US" sz="2900" b="1" dirty="0" err="1" smtClean="0">
                <a:solidFill>
                  <a:srgbClr val="FF0000"/>
                </a:solidFill>
                <a:latin typeface="Arial"/>
                <a:ea typeface="Times New Roman" charset="0"/>
                <a:cs typeface="Arial"/>
              </a:rPr>
              <a:t>Đảm</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bảo</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phân</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loại</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nhận</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biết</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sớm</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và</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kiểm</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soát</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nguồn</a:t>
            </a:r>
            <a:r>
              <a:rPr lang="en-US" sz="2900" b="1" dirty="0" smtClean="0">
                <a:solidFill>
                  <a:srgbClr val="FF0000"/>
                </a:solidFill>
                <a:latin typeface="Arial"/>
                <a:ea typeface="Times New Roman" charset="0"/>
                <a:cs typeface="Arial"/>
              </a:rPr>
              <a:t> </a:t>
            </a:r>
            <a:r>
              <a:rPr lang="en-US" sz="2900" b="1" dirty="0" err="1" smtClean="0">
                <a:solidFill>
                  <a:srgbClr val="FF0000"/>
                </a:solidFill>
                <a:latin typeface="Arial"/>
                <a:ea typeface="Times New Roman" charset="0"/>
                <a:cs typeface="Arial"/>
              </a:rPr>
              <a:t>bệnh</a:t>
            </a:r>
            <a:endParaRPr lang="en-US" sz="2900" dirty="0">
              <a:solidFill>
                <a:srgbClr val="FF0000"/>
              </a:solidFill>
              <a:latin typeface="Arial"/>
              <a:cs typeface="Arial"/>
            </a:endParaRPr>
          </a:p>
        </p:txBody>
      </p:sp>
      <p:sp>
        <p:nvSpPr>
          <p:cNvPr id="3" name="Content Placeholder 2"/>
          <p:cNvSpPr>
            <a:spLocks noGrp="1"/>
          </p:cNvSpPr>
          <p:nvPr>
            <p:ph idx="1"/>
          </p:nvPr>
        </p:nvSpPr>
        <p:spPr>
          <a:xfrm>
            <a:off x="553627" y="1660572"/>
            <a:ext cx="10991117" cy="4135150"/>
          </a:xfrm>
        </p:spPr>
        <p:txBody>
          <a:bodyPr>
            <a:normAutofit/>
          </a:bodyPr>
          <a:lstStyle/>
          <a:p>
            <a:pPr marL="0" indent="0">
              <a:lnSpc>
                <a:spcPct val="110000"/>
              </a:lnSpc>
              <a:spcAft>
                <a:spcPts val="600"/>
              </a:spcAft>
              <a:buNone/>
            </a:pPr>
            <a:r>
              <a:rPr lang="vi-VN" sz="2600" dirty="0" smtClean="0">
                <a:solidFill>
                  <a:srgbClr val="FF0000"/>
                </a:solidFill>
                <a:latin typeface="Arial"/>
                <a:ea typeface="Times New Roman" charset="0"/>
                <a:cs typeface="Arial"/>
              </a:rPr>
              <a:t>Yêu cầu đối với bệnh nhân:</a:t>
            </a:r>
          </a:p>
          <a:p>
            <a:pPr>
              <a:lnSpc>
                <a:spcPct val="110000"/>
              </a:lnSpc>
              <a:spcAft>
                <a:spcPts val="600"/>
              </a:spcAft>
              <a:buFont typeface="Wingdings" charset="2"/>
              <a:buChar char="Ø"/>
            </a:pPr>
            <a:r>
              <a:rPr lang="en-US" sz="2600" dirty="0" smtClean="0">
                <a:latin typeface="Arial"/>
                <a:ea typeface="Times New Roman" charset="0"/>
                <a:cs typeface="Arial"/>
              </a:rPr>
              <a:t> </a:t>
            </a:r>
            <a:r>
              <a:rPr lang="vi-VN" sz="2600" dirty="0" smtClean="0">
                <a:latin typeface="Arial"/>
                <a:ea typeface="Times New Roman" charset="0"/>
                <a:cs typeface="Arial"/>
              </a:rPr>
              <a:t>Bệnh nhân phải đeo khẩu trang khi đến khám</a:t>
            </a:r>
          </a:p>
          <a:p>
            <a:pPr>
              <a:lnSpc>
                <a:spcPct val="110000"/>
              </a:lnSpc>
              <a:spcAft>
                <a:spcPts val="600"/>
              </a:spcAft>
              <a:buFont typeface="Wingdings" charset="2"/>
              <a:buChar char="Ø"/>
            </a:pPr>
            <a:r>
              <a:rPr lang="en-US" sz="2600" dirty="0" smtClean="0">
                <a:latin typeface="Arial"/>
                <a:ea typeface="Times New Roman" charset="0"/>
                <a:cs typeface="Arial"/>
              </a:rPr>
              <a:t> </a:t>
            </a:r>
            <a:r>
              <a:rPr lang="vi-VN" sz="2600" dirty="0" smtClean="0">
                <a:latin typeface="Arial"/>
                <a:ea typeface="Times New Roman" charset="0"/>
                <a:cs typeface="Arial"/>
              </a:rPr>
              <a:t>Bệnh nhân phải được phân loại và khám ở phòng khám  cách ly</a:t>
            </a:r>
          </a:p>
          <a:p>
            <a:pPr>
              <a:lnSpc>
                <a:spcPct val="110000"/>
              </a:lnSpc>
              <a:spcAft>
                <a:spcPts val="600"/>
              </a:spcAft>
              <a:buFont typeface="Wingdings" charset="2"/>
              <a:buChar char="Ø"/>
            </a:pPr>
            <a:r>
              <a:rPr lang="en-US" sz="2600" dirty="0" smtClean="0">
                <a:latin typeface="Arial"/>
                <a:ea typeface="Times New Roman" charset="0"/>
                <a:cs typeface="Arial"/>
              </a:rPr>
              <a:t> </a:t>
            </a:r>
            <a:r>
              <a:rPr lang="vi-VN" sz="2600" dirty="0" smtClean="0">
                <a:latin typeface="Arial"/>
                <a:ea typeface="Times New Roman" charset="0"/>
                <a:cs typeface="Arial"/>
              </a:rPr>
              <a:t>Vệ sinh hô hấp</a:t>
            </a:r>
            <a:endParaRPr lang="en-US" sz="2600" dirty="0">
              <a:latin typeface="Arial"/>
              <a:ea typeface="Times New Roman" charset="0"/>
              <a:cs typeface="Arial"/>
            </a:endParaRPr>
          </a:p>
        </p:txBody>
      </p:sp>
      <p:cxnSp>
        <p:nvCxnSpPr>
          <p:cNvPr id="4" name="Straight Connector 3"/>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spTree>
    <p:extLst>
      <p:ext uri="{BB962C8B-B14F-4D97-AF65-F5344CB8AC3E}">
        <p14:creationId xmlns:p14="http://schemas.microsoft.com/office/powerpoint/2010/main" val="2536946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6457" y="276760"/>
            <a:ext cx="10240059" cy="683765"/>
          </a:xfrm>
        </p:spPr>
        <p:txBody>
          <a:bodyPr anchor="ctr">
            <a:normAutofit/>
          </a:bodyPr>
          <a:lstStyle/>
          <a:p>
            <a:r>
              <a:rPr lang="en-US" sz="3000" b="1" dirty="0" smtClean="0">
                <a:solidFill>
                  <a:srgbClr val="FF0000"/>
                </a:solidFill>
                <a:latin typeface="Arial" panose="020B0604020202020204" pitchFamily="34" charset="0"/>
                <a:cs typeface="Arial" panose="020B0604020202020204" pitchFamily="34" charset="0"/>
              </a:rPr>
              <a:t>2. </a:t>
            </a:r>
            <a:r>
              <a:rPr lang="en-US" sz="3000" b="1" dirty="0" err="1" smtClean="0">
                <a:solidFill>
                  <a:srgbClr val="FF0000"/>
                </a:solidFill>
                <a:latin typeface="Arial" panose="020B0604020202020204" pitchFamily="34" charset="0"/>
                <a:cs typeface="Arial" panose="020B0604020202020204" pitchFamily="34" charset="0"/>
              </a:rPr>
              <a:t>Áp</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dụng</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các</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biện</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pháp</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phòng</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ngừa</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smtClean="0">
                <a:solidFill>
                  <a:srgbClr val="FF0000"/>
                </a:solidFill>
                <a:latin typeface="Arial" panose="020B0604020202020204" pitchFamily="34" charset="0"/>
                <a:cs typeface="Arial" panose="020B0604020202020204" pitchFamily="34" charset="0"/>
              </a:rPr>
              <a:t>chuẩn</a:t>
            </a:r>
            <a:r>
              <a:rPr lang="en-US" sz="3000" b="1" dirty="0" smtClean="0">
                <a:solidFill>
                  <a:srgbClr val="FF0000"/>
                </a:solidFill>
                <a:latin typeface="Arial" panose="020B0604020202020204" pitchFamily="34" charset="0"/>
                <a:cs typeface="Arial" panose="020B0604020202020204" pitchFamily="34" charset="0"/>
              </a:rPr>
              <a:t> </a:t>
            </a:r>
            <a:endParaRPr lang="en-US" sz="30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33376" y="1306425"/>
            <a:ext cx="8010524" cy="4776261"/>
          </a:xfrm>
        </p:spPr>
        <p:txBody>
          <a:bodyPr>
            <a:normAutofit fontScale="92500" lnSpcReduction="10000"/>
          </a:bodyPr>
          <a:lstStyle/>
          <a:p>
            <a:pPr>
              <a:lnSpc>
                <a:spcPct val="100000"/>
              </a:lnSpc>
              <a:buClr>
                <a:srgbClr val="C00000"/>
              </a:buClr>
              <a:buSzPct val="100000"/>
              <a:buFont typeface="Wingdings" charset="2"/>
              <a:buChar char="ü"/>
            </a:pPr>
            <a:r>
              <a:rPr lang="vi-VN" sz="2400" dirty="0" smtClean="0">
                <a:solidFill>
                  <a:srgbClr val="002060"/>
                </a:solidFill>
                <a:latin typeface="Arial" panose="020B0604020202020204" pitchFamily="34" charset="0"/>
                <a:cs typeface="Arial" panose="020B0604020202020204" pitchFamily="34" charset="0"/>
              </a:rPr>
              <a:t> Vệ </a:t>
            </a:r>
            <a:r>
              <a:rPr lang="vi-VN" sz="2400" dirty="0">
                <a:solidFill>
                  <a:srgbClr val="002060"/>
                </a:solidFill>
                <a:latin typeface="Arial" panose="020B0604020202020204" pitchFamily="34" charset="0"/>
                <a:cs typeface="Arial" panose="020B0604020202020204" pitchFamily="34" charset="0"/>
              </a:rPr>
              <a:t>sinh tay và hô hấp</a:t>
            </a:r>
            <a:r>
              <a:rPr lang="en-US" sz="2400" dirty="0">
                <a:solidFill>
                  <a:srgbClr val="002060"/>
                </a:solidFill>
                <a:latin typeface="Arial" panose="020B0604020202020204" pitchFamily="34" charset="0"/>
                <a:cs typeface="Arial" panose="020B0604020202020204" pitchFamily="34" charset="0"/>
              </a:rPr>
              <a:t>;</a:t>
            </a:r>
          </a:p>
          <a:p>
            <a:pPr>
              <a:lnSpc>
                <a:spcPct val="100000"/>
              </a:lnSpc>
              <a:buClr>
                <a:srgbClr val="C00000"/>
              </a:buClr>
              <a:buSzPct val="100000"/>
              <a:buFont typeface="Wingdings" charset="2"/>
              <a:buChar char="ü"/>
            </a:pPr>
            <a:r>
              <a:rPr lang="vi-VN" sz="2400" dirty="0" smtClean="0">
                <a:solidFill>
                  <a:srgbClr val="002060"/>
                </a:solidFill>
                <a:latin typeface="Arial" panose="020B0604020202020204" pitchFamily="34" charset="0"/>
                <a:cs typeface="Arial" panose="020B0604020202020204" pitchFamily="34" charset="0"/>
              </a:rPr>
              <a:t> Sử </a:t>
            </a:r>
            <a:r>
              <a:rPr lang="vi-VN" sz="2400" dirty="0">
                <a:solidFill>
                  <a:srgbClr val="002060"/>
                </a:solidFill>
                <a:latin typeface="Arial" panose="020B0604020202020204" pitchFamily="34" charset="0"/>
                <a:cs typeface="Arial" panose="020B0604020202020204" pitchFamily="34" charset="0"/>
              </a:rPr>
              <a:t>dụng phương tiện phòng hộ cá nhân</a:t>
            </a:r>
            <a:r>
              <a:rPr lang="en-US" sz="2400" dirty="0">
                <a:solidFill>
                  <a:srgbClr val="002060"/>
                </a:solidFill>
                <a:latin typeface="Arial" panose="020B0604020202020204" pitchFamily="34" charset="0"/>
                <a:cs typeface="Arial" panose="020B0604020202020204" pitchFamily="34" charset="0"/>
              </a:rPr>
              <a:t>;</a:t>
            </a:r>
          </a:p>
          <a:p>
            <a:pPr>
              <a:lnSpc>
                <a:spcPct val="100000"/>
              </a:lnSpc>
              <a:buClr>
                <a:srgbClr val="C00000"/>
              </a:buClr>
              <a:buSzPct val="100000"/>
              <a:buFont typeface="Wingdings" charset="2"/>
              <a:buChar char="ü"/>
            </a:pPr>
            <a:r>
              <a:rPr lang="en-US" sz="2400" dirty="0">
                <a:solidFill>
                  <a:srgbClr val="002060"/>
                </a:solidFill>
                <a:latin typeface="Arial" panose="020B0604020202020204" pitchFamily="34" charset="0"/>
                <a:cs typeface="Arial" panose="020B0604020202020204" pitchFamily="34" charset="0"/>
              </a:rPr>
              <a:t> </a:t>
            </a:r>
            <a:r>
              <a:rPr lang="vi-VN" sz="2400" dirty="0" smtClean="0">
                <a:solidFill>
                  <a:srgbClr val="002060"/>
                </a:solidFill>
                <a:latin typeface="Arial" panose="020B0604020202020204" pitchFamily="34" charset="0"/>
                <a:cs typeface="Arial" panose="020B0604020202020204" pitchFamily="34" charset="0"/>
              </a:rPr>
              <a:t>Thực hiện quy tắc vệ sinh hô hấp khi ho, hắt hơi</a:t>
            </a:r>
            <a:r>
              <a:rPr lang="en-US" sz="2400" dirty="0" smtClean="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a:p>
            <a:pPr>
              <a:lnSpc>
                <a:spcPct val="100000"/>
              </a:lnSpc>
              <a:buClr>
                <a:srgbClr val="C00000"/>
              </a:buClr>
              <a:buSzPct val="100000"/>
              <a:buFont typeface="Wingdings" charset="2"/>
              <a:buChar char="ü"/>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Sắp xếp người bệnh an toàn</a:t>
            </a:r>
            <a:endParaRPr lang="en-US" sz="2400" dirty="0">
              <a:solidFill>
                <a:srgbClr val="002060"/>
              </a:solidFill>
              <a:latin typeface="Arial" panose="020B0604020202020204" pitchFamily="34" charset="0"/>
              <a:cs typeface="Arial" panose="020B0604020202020204" pitchFamily="34" charset="0"/>
            </a:endParaRPr>
          </a:p>
          <a:p>
            <a:pPr>
              <a:lnSpc>
                <a:spcPct val="100000"/>
              </a:lnSpc>
              <a:buClr>
                <a:srgbClr val="C00000"/>
              </a:buClr>
              <a:buSzPct val="100000"/>
              <a:buFont typeface="Wingdings" charset="2"/>
              <a:buChar char="ü"/>
            </a:pPr>
            <a:r>
              <a:rPr lang="vi-VN" sz="2400" dirty="0" smtClean="0">
                <a:solidFill>
                  <a:srgbClr val="002060"/>
                </a:solidFill>
                <a:latin typeface="Arial" panose="020B0604020202020204" pitchFamily="34" charset="0"/>
                <a:cs typeface="Arial" panose="020B0604020202020204" pitchFamily="34" charset="0"/>
              </a:rPr>
              <a:t>T</a:t>
            </a:r>
            <a:r>
              <a:rPr lang="en-US" sz="2400" dirty="0" err="1" smtClean="0">
                <a:solidFill>
                  <a:srgbClr val="002060"/>
                </a:solidFill>
                <a:latin typeface="Arial" panose="020B0604020202020204" pitchFamily="34" charset="0"/>
                <a:cs typeface="Arial" panose="020B0604020202020204" pitchFamily="34" charset="0"/>
              </a:rPr>
              <a:t>iêm</a:t>
            </a:r>
            <a:r>
              <a:rPr lang="en-US" sz="2400" dirty="0" smtClean="0">
                <a:solidFill>
                  <a:srgbClr val="002060"/>
                </a:solidFill>
                <a:latin typeface="Arial" panose="020B0604020202020204" pitchFamily="34" charset="0"/>
                <a:cs typeface="Arial" panose="020B0604020202020204" pitchFamily="34" charset="0"/>
              </a:rPr>
              <a:t> an </a:t>
            </a:r>
            <a:r>
              <a:rPr lang="en-US" sz="2400" dirty="0" err="1" smtClean="0">
                <a:solidFill>
                  <a:srgbClr val="002060"/>
                </a:solidFill>
                <a:latin typeface="Arial" panose="020B0604020202020204" pitchFamily="34" charset="0"/>
                <a:cs typeface="Arial" panose="020B0604020202020204" pitchFamily="34" charset="0"/>
              </a:rPr>
              <a:t>toàn</a:t>
            </a:r>
            <a:r>
              <a:rPr lang="en-US" sz="2400" dirty="0" smtClean="0">
                <a:solidFill>
                  <a:srgbClr val="002060"/>
                </a:solidFill>
                <a:latin typeface="Arial" panose="020B0604020202020204" pitchFamily="34" charset="0"/>
                <a:cs typeface="Arial" panose="020B0604020202020204" pitchFamily="34" charset="0"/>
              </a:rPr>
              <a:t>: t</a:t>
            </a:r>
            <a:r>
              <a:rPr lang="vi-VN" sz="2400" dirty="0" smtClean="0">
                <a:solidFill>
                  <a:srgbClr val="002060"/>
                </a:solidFill>
                <a:latin typeface="Arial" panose="020B0604020202020204" pitchFamily="34" charset="0"/>
                <a:cs typeface="Arial" panose="020B0604020202020204" pitchFamily="34" charset="0"/>
              </a:rPr>
              <a:t>hực hiện dự phòng tổn thương do vật sắc nhọn trong khi chăm sóc người bệnh</a:t>
            </a:r>
            <a:r>
              <a:rPr lang="en-US" sz="2400" dirty="0" smtClean="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a:p>
            <a:pPr>
              <a:lnSpc>
                <a:spcPct val="100000"/>
              </a:lnSpc>
              <a:buClr>
                <a:srgbClr val="C00000"/>
              </a:buClr>
              <a:buSzPct val="100000"/>
              <a:buFont typeface="Wingdings" charset="2"/>
              <a:buChar char="ü"/>
            </a:pPr>
            <a:r>
              <a:rPr lang="en-US" sz="2400" dirty="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Phòng</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ngừa</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chuyên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biệt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với</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một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số</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bệnh</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đặc</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biệt</a:t>
            </a:r>
            <a:endParaRPr lang="en-US" sz="2400" dirty="0" smtClean="0">
              <a:solidFill>
                <a:srgbClr val="002060"/>
              </a:solidFill>
              <a:latin typeface="Arial" panose="020B0604020202020204" pitchFamily="34" charset="0"/>
              <a:cs typeface="Arial" panose="020B0604020202020204" pitchFamily="34" charset="0"/>
            </a:endParaRPr>
          </a:p>
          <a:p>
            <a:pPr>
              <a:lnSpc>
                <a:spcPct val="100000"/>
              </a:lnSpc>
              <a:buClr>
                <a:srgbClr val="C00000"/>
              </a:buClr>
              <a:buSzPct val="100000"/>
              <a:buFont typeface="Wingdings" charset="2"/>
              <a:buChar char="ü"/>
            </a:pPr>
            <a:r>
              <a:rPr lang="vi-VN" sz="2400" dirty="0">
                <a:solidFill>
                  <a:srgbClr val="002060"/>
                </a:solidFill>
                <a:cs typeface="Arial" panose="020B0604020202020204" pitchFamily="34" charset="0"/>
              </a:rPr>
              <a:t>Vệ sinh môi trường</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chăm sóc NB</a:t>
            </a:r>
            <a:endParaRPr lang="en-US" sz="2400" dirty="0">
              <a:solidFill>
                <a:srgbClr val="002060"/>
              </a:solidFill>
              <a:latin typeface="Arial" panose="020B0604020202020204" pitchFamily="34" charset="0"/>
              <a:cs typeface="Arial" panose="020B0604020202020204" pitchFamily="34" charset="0"/>
            </a:endParaRPr>
          </a:p>
          <a:p>
            <a:pPr>
              <a:lnSpc>
                <a:spcPct val="100000"/>
              </a:lnSpc>
              <a:buClr>
                <a:srgbClr val="C00000"/>
              </a:buClr>
              <a:buSzPct val="100000"/>
              <a:buFont typeface="Wingdings" charset="2"/>
              <a:buChar char="ü"/>
            </a:pPr>
            <a:r>
              <a:rPr lang="vi-VN" sz="2400" dirty="0" smtClean="0">
                <a:solidFill>
                  <a:srgbClr val="002060"/>
                </a:solidFill>
                <a:latin typeface="Arial" panose="020B0604020202020204" pitchFamily="34" charset="0"/>
                <a:cs typeface="Arial" panose="020B0604020202020204" pitchFamily="34" charset="0"/>
              </a:rPr>
              <a:t>Xử lý dụng cụ chăm sóc NB</a:t>
            </a:r>
            <a:r>
              <a:rPr lang="en-US" sz="2400" dirty="0" smtClean="0">
                <a:solidFill>
                  <a:srgbClr val="002060"/>
                </a:solidFill>
                <a:latin typeface="Arial" panose="020B0604020202020204" pitchFamily="34" charset="0"/>
                <a:cs typeface="Arial" panose="020B0604020202020204" pitchFamily="34" charset="0"/>
              </a:rPr>
              <a:t>,</a:t>
            </a:r>
            <a:r>
              <a:rPr lang="vi-VN" sz="2400" dirty="0" smtClean="0">
                <a:solidFill>
                  <a:srgbClr val="002060"/>
                </a:solidFill>
                <a:latin typeface="Arial" panose="020B0604020202020204" pitchFamily="34" charset="0"/>
                <a:cs typeface="Arial" panose="020B0604020202020204" pitchFamily="34" charset="0"/>
              </a:rPr>
              <a:t> tái sử dụng đúng quy trình</a:t>
            </a:r>
          </a:p>
          <a:p>
            <a:pPr>
              <a:lnSpc>
                <a:spcPct val="100000"/>
              </a:lnSpc>
              <a:buClr>
                <a:srgbClr val="C00000"/>
              </a:buClr>
              <a:buSzPct val="100000"/>
              <a:buFont typeface="Wingdings" charset="2"/>
              <a:buChar char="ü"/>
            </a:pPr>
            <a:r>
              <a:rPr lang="vi-VN" sz="2400" dirty="0" smtClean="0">
                <a:solidFill>
                  <a:srgbClr val="002060"/>
                </a:solidFill>
                <a:latin typeface="Arial" panose="020B0604020202020204" pitchFamily="34" charset="0"/>
                <a:cs typeface="Arial" panose="020B0604020202020204" pitchFamily="34" charset="0"/>
              </a:rPr>
              <a:t> Thu gom, vận chuyển, xử lý đồ vải an toàn</a:t>
            </a:r>
            <a:r>
              <a:rPr lang="en-US" sz="2400" dirty="0" smtClean="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a:p>
            <a:pPr>
              <a:lnSpc>
                <a:spcPct val="100000"/>
              </a:lnSpc>
              <a:buClr>
                <a:srgbClr val="C00000"/>
              </a:buClr>
              <a:buSzPct val="100000"/>
              <a:buFont typeface="Wingdings" charset="2"/>
              <a:buChar char="ü"/>
            </a:pPr>
            <a:r>
              <a:rPr lang="en-US" sz="2400" dirty="0" err="1" smtClean="0">
                <a:solidFill>
                  <a:srgbClr val="002060"/>
                </a:solidFill>
                <a:latin typeface="Arial" panose="020B0604020202020204" pitchFamily="34" charset="0"/>
                <a:cs typeface="Arial" panose="020B0604020202020204" pitchFamily="34" charset="0"/>
              </a:rPr>
              <a:t>Xử</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lý</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chất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thải</a:t>
            </a:r>
            <a:endParaRPr lang="en-US" sz="2400" dirty="0">
              <a:solidFill>
                <a:srgbClr val="00206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333375" y="1133475"/>
            <a:ext cx="115633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5638"/>
            <a:ext cx="9116195" cy="347473"/>
          </a:xfrm>
          <a:prstGeom prst="rect">
            <a:avLst/>
          </a:prstGeom>
        </p:spPr>
      </p:pic>
      <p:pic>
        <p:nvPicPr>
          <p:cNvPr id="1026" name="Picture 2" descr="bien phap phong ngua ncov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025" y="2332482"/>
            <a:ext cx="3990975" cy="3125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24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1B0092FDC0654A8FA7FDA17DC04488" ma:contentTypeVersion="4" ma:contentTypeDescription="Create a new document." ma:contentTypeScope="" ma:versionID="0b0ee86411ef9e565240e4c24d65773b">
  <xsd:schema xmlns:xsd="http://www.w3.org/2001/XMLSchema" xmlns:xs="http://www.w3.org/2001/XMLSchema" xmlns:p="http://schemas.microsoft.com/office/2006/metadata/properties" xmlns:ns2="d59a7d9b-b8ab-4fd8-8747-a792ee11e21d" targetNamespace="http://schemas.microsoft.com/office/2006/metadata/properties" ma:root="true" ma:fieldsID="82ecbbe65a039288a64e9d8615835c11" ns2:_="">
    <xsd:import namespace="d59a7d9b-b8ab-4fd8-8747-a792ee11e21d"/>
    <xsd:element name="properties">
      <xsd:complexType>
        <xsd:sequence>
          <xsd:element name="documentManagement">
            <xsd:complexType>
              <xsd:all>
                <xsd:element ref="ns2:NoiDung" minOccurs="0"/>
                <xsd:element ref="ns2:NgayBatDau" minOccurs="0"/>
                <xsd:element ref="ns2:NgayKetThuc" minOccurs="0"/>
                <xsd:element ref="ns2:TenVanBa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9a7d9b-b8ab-4fd8-8747-a792ee11e21d" elementFormDefault="qualified">
    <xsd:import namespace="http://schemas.microsoft.com/office/2006/documentManagement/types"/>
    <xsd:import namespace="http://schemas.microsoft.com/office/infopath/2007/PartnerControls"/>
    <xsd:element name="NoiDung" ma:index="8" nillable="true" ma:displayName="NoiDung" ma:internalName="NoiDung">
      <xsd:simpleType>
        <xsd:restriction base="dms:Note">
          <xsd:maxLength value="255"/>
        </xsd:restriction>
      </xsd:simpleType>
    </xsd:element>
    <xsd:element name="NgayBatDau" ma:index="9" nillable="true" ma:displayName="NgayBatDau" ma:format="DateOnly" ma:internalName="NgayBatDau">
      <xsd:simpleType>
        <xsd:restriction base="dms:DateTime"/>
      </xsd:simpleType>
    </xsd:element>
    <xsd:element name="NgayKetThuc" ma:index="10" nillable="true" ma:displayName="NgayKetThuc" ma:format="DateOnly" ma:internalName="NgayKetThuc">
      <xsd:simpleType>
        <xsd:restriction base="dms:DateTime"/>
      </xsd:simpleType>
    </xsd:element>
    <xsd:element name="TenVanBan" ma:index="11" nillable="true" ma:displayName="TenVanBan" ma:internalName="TenVanBa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gayKetThuc xmlns="d59a7d9b-b8ab-4fd8-8747-a792ee11e21d" xsi:nil="true"/>
    <NoiDung xmlns="d59a7d9b-b8ab-4fd8-8747-a792ee11e21d" xsi:nil="true"/>
    <TenVanBan xmlns="d59a7d9b-b8ab-4fd8-8747-a792ee11e21d" xsi:nil="true"/>
    <NgayBatDau xmlns="d59a7d9b-b8ab-4fd8-8747-a792ee11e21d" xsi:nil="true"/>
  </documentManagement>
</p:properties>
</file>

<file path=customXml/itemProps1.xml><?xml version="1.0" encoding="utf-8"?>
<ds:datastoreItem xmlns:ds="http://schemas.openxmlformats.org/officeDocument/2006/customXml" ds:itemID="{C5C590F3-A34C-4D40-A121-DD55A42D320F}"/>
</file>

<file path=customXml/itemProps2.xml><?xml version="1.0" encoding="utf-8"?>
<ds:datastoreItem xmlns:ds="http://schemas.openxmlformats.org/officeDocument/2006/customXml" ds:itemID="{42EE1DE0-DF21-47EC-B357-FEFBD10E85FA}"/>
</file>

<file path=customXml/itemProps3.xml><?xml version="1.0" encoding="utf-8"?>
<ds:datastoreItem xmlns:ds="http://schemas.openxmlformats.org/officeDocument/2006/customXml" ds:itemID="{B6FFD5D2-0534-4C52-9FA1-AD17F720FE1D}"/>
</file>

<file path=docProps/app.xml><?xml version="1.0" encoding="utf-8"?>
<Properties xmlns="http://schemas.openxmlformats.org/officeDocument/2006/extended-properties" xmlns:vt="http://schemas.openxmlformats.org/officeDocument/2006/docPropsVTypes">
  <TotalTime>871</TotalTime>
  <Words>4462</Words>
  <Application>Microsoft Office PowerPoint</Application>
  <PresentationFormat>Widescreen</PresentationFormat>
  <Paragraphs>369</Paragraphs>
  <Slides>48</Slides>
  <Notes>26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48</vt:i4>
      </vt:variant>
    </vt:vector>
  </HeadingPairs>
  <TitlesOfParts>
    <vt:vector size="64" baseType="lpstr">
      <vt:lpstr>ＭＳ Ｐゴシック</vt:lpstr>
      <vt:lpstr>宋体</vt:lpstr>
      <vt:lpstr>Arial</vt:lpstr>
      <vt:lpstr>Arial Narrow</vt:lpstr>
      <vt:lpstr>Calibri</vt:lpstr>
      <vt:lpstr>Calibri Light</vt:lpstr>
      <vt:lpstr>Lucida Grande</vt:lpstr>
      <vt:lpstr>Myriad Pro</vt:lpstr>
      <vt:lpstr>Tahoma</vt:lpstr>
      <vt:lpstr>Times New Roman</vt:lpstr>
      <vt:lpstr>Wingdings</vt:lpstr>
      <vt:lpstr>等线</vt:lpstr>
      <vt:lpstr>Office Theme</vt:lpstr>
      <vt:lpstr>2_Custom Design</vt:lpstr>
      <vt:lpstr>1_Custom Design</vt:lpstr>
      <vt:lpstr>Custom Design</vt:lpstr>
      <vt:lpstr>PHÒNG NGỪA LÂY NHIỄM VÀ KIỂM SOÁT NHIỄM KHUẨN TẠI CÁC ĐƠN VỊ CÁCH LY VÀ ĐIỀU TRỊ BỆNH NHÂN COVID-19 </vt:lpstr>
      <vt:lpstr>Mục tiêu</vt:lpstr>
      <vt:lpstr>Đường lây truyền SARS-CoV2</vt:lpstr>
      <vt:lpstr>Nguy cơ lây truyền COVID-19 trong các cơ sở KB, CB</vt:lpstr>
      <vt:lpstr>PowerPoint Presentation</vt:lpstr>
      <vt:lpstr>Quyết định 5188/QĐ-BYT về việc ban hành Hướng dẫn phòng và kiểm soát lây nhiễm SARS-CoV-2 trong cơ sở KB, CB</vt:lpstr>
      <vt:lpstr> A. Chiến lược phòng ngừa COVID-19 </vt:lpstr>
      <vt:lpstr>1. Đảm bảo phân loại, nhận biết sớm và kiểm soát nguồn bệnh</vt:lpstr>
      <vt:lpstr>2. Áp dụng các biện pháp phòng ngừa chuẩn </vt:lpstr>
      <vt:lpstr>3. Thực hiện các biện pháp phòng ngừa bổ sung theo đường lây truyền </vt:lpstr>
      <vt:lpstr>4. Thực hiện các biện pháp phòng ngừa bổ sung theo đường lây truyền </vt:lpstr>
      <vt:lpstr>5. Thực hiện kiểm soát hành chính</vt:lpstr>
      <vt:lpstr>Sơ đồ phân luồng, sàng lọc bệnh nhân và người thân đến bệnh viện</vt:lpstr>
      <vt:lpstr>6. Kiểm soát môi trường và kỹ thuật</vt:lpstr>
      <vt:lpstr> B. XÂY DỰNG KHU CÁCH LY TRONG CƠ SỞ KB, CB </vt:lpstr>
      <vt:lpstr> B. XÂY DỰNG KHU CÁCH LY TRONG CƠ SỞ KB, CB </vt:lpstr>
      <vt:lpstr>C. SỬ DỤNG PHƯƠNG TIỆN PHÒNG HỘ CÁ NHÂN</vt:lpstr>
      <vt:lpstr>PowerPoint Presentation</vt:lpstr>
      <vt:lpstr>Trang bị bảo hộ cá nhân  (Personal Protective Equipment – PPE)</vt:lpstr>
      <vt:lpstr>Tại sao phải sử dụng PPE?</vt:lpstr>
      <vt:lpstr> Đeo găng tay y tế</vt:lpstr>
      <vt:lpstr>Găng tay - Lưu ý</vt:lpstr>
      <vt:lpstr>PowerPoint Presentation</vt:lpstr>
      <vt:lpstr>Khẩu trang</vt:lpstr>
      <vt:lpstr>Khẩu trang</vt:lpstr>
      <vt:lpstr>Khẩu trang N95 là gì?</vt:lpstr>
      <vt:lpstr>PowerPoint Presentation</vt:lpstr>
      <vt:lpstr> Đeo khẩu trang y tế</vt:lpstr>
      <vt:lpstr> Tháo khẩu trang y tế</vt:lpstr>
      <vt:lpstr>Đeo khẩu trang N95</vt:lpstr>
      <vt:lpstr>PowerPoint Presentation</vt:lpstr>
      <vt:lpstr>Tháo khẩu N95</vt:lpstr>
      <vt:lpstr>PowerPoint Presentation</vt:lpstr>
      <vt:lpstr>Phương tiện bảo vệ mắt</vt:lpstr>
      <vt:lpstr>Đeo kính bảo vệ và tấm che mặt </vt:lpstr>
      <vt:lpstr>Tháo kính bảo vệ và tấm che mặt </vt:lpstr>
      <vt:lpstr>Áo choàng</vt:lpstr>
      <vt:lpstr>Áo choàng buộc dây</vt:lpstr>
      <vt:lpstr>Bộ trang phục phòng dịch</vt:lpstr>
      <vt:lpstr>PowerPoint Presentation</vt:lpstr>
      <vt:lpstr>PowerPoint Presentation</vt:lpstr>
      <vt:lpstr>Lưu ý khi mặc phương tiện BHCN</vt:lpstr>
      <vt:lpstr>Lưu ý khi tháo phương tiện BHCN</vt:lpstr>
      <vt:lpstr>Vệ sinh tay</vt:lpstr>
      <vt:lpstr> Vệ sinh khử khuẩn bề mặt môi trường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Khiem Dr</dc:creator>
  <cp:lastModifiedBy>Admin</cp:lastModifiedBy>
  <cp:revision>32</cp:revision>
  <dcterms:created xsi:type="dcterms:W3CDTF">2020-12-11T07:57:46Z</dcterms:created>
  <dcterms:modified xsi:type="dcterms:W3CDTF">2021-06-01T10:09:49Z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0x010100ED1B0092FDC0654A8FA7FDA17DC04488</vt:lpwstr>
  </property>
</Properties>
</file>