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48.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1.xml" ContentType="application/vnd.openxmlformats-officedocument.presentationml.slide+xml"/>
  <Override PartName="/ppt/slides/slide29.xml" ContentType="application/vnd.openxmlformats-officedocument.presentationml.slide+xml"/>
  <Override PartName="/ppt/slides/slide33.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32.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4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38.xml" ContentType="application/vnd.openxmlformats-officedocument.presentationml.slide+xml"/>
  <Override PartName="/ppt/slides/slide45.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9.xml" ContentType="application/vnd.openxmlformats-officedocument.presentationml.slide+xml"/>
  <Override PartName="/ppt/slides/slide37.xml" ContentType="application/vnd.openxmlformats-officedocument.presentationml.slide+xml"/>
  <Override PartName="/ppt/slides/slide41.xml" ContentType="application/vnd.openxmlformats-officedocument.presentationml.slide+xml"/>
  <Override PartName="/ppt/slides/slide62.xml" ContentType="application/vnd.openxmlformats-officedocument.presentationml.slide+xml"/>
  <Override PartName="/ppt/slides/slide44.xml" ContentType="application/vnd.openxmlformats-officedocument.presentationml.slide+xml"/>
  <Override PartName="/ppt/slides/slide40.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51.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55.xml" ContentType="application/vnd.openxmlformats-officedocument.presentationml.slideLayout+xml"/>
  <Override PartName="/ppt/slideLayouts/slideLayout52.xml" ContentType="application/vnd.openxmlformats-officedocument.presentationml.slideLayout+xml"/>
  <Override PartName="/ppt/slideLayouts/slideLayout57.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slideLayouts/slideLayout56.xml" ContentType="application/vnd.openxmlformats-officedocument.presentationml.slideLayout+xml"/>
  <Override PartName="/ppt/slideLayouts/slideLayout59.xml" ContentType="application/vnd.openxmlformats-officedocument.presentationml.slideLayout+xml"/>
  <Override PartName="/ppt/notesSlides/notesSlide1.xml" ContentType="application/vnd.openxmlformats-officedocument.presentationml.notesSlide+xml"/>
  <Override PartName="/ppt/slideLayouts/slideLayout58.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66"/>
  </p:notesMasterIdLst>
  <p:handoutMasterIdLst>
    <p:handoutMasterId r:id="rId67"/>
  </p:handoutMasterIdLst>
  <p:sldIdLst>
    <p:sldId id="427" r:id="rId4"/>
    <p:sldId id="388" r:id="rId5"/>
    <p:sldId id="257" r:id="rId6"/>
    <p:sldId id="367" r:id="rId7"/>
    <p:sldId id="370" r:id="rId8"/>
    <p:sldId id="369" r:id="rId9"/>
    <p:sldId id="380" r:id="rId10"/>
    <p:sldId id="381" r:id="rId11"/>
    <p:sldId id="371" r:id="rId12"/>
    <p:sldId id="372" r:id="rId13"/>
    <p:sldId id="376" r:id="rId14"/>
    <p:sldId id="382" r:id="rId15"/>
    <p:sldId id="383" r:id="rId16"/>
    <p:sldId id="375" r:id="rId17"/>
    <p:sldId id="377" r:id="rId18"/>
    <p:sldId id="384" r:id="rId19"/>
    <p:sldId id="387" r:id="rId20"/>
    <p:sldId id="364" r:id="rId21"/>
    <p:sldId id="391" r:id="rId22"/>
    <p:sldId id="390" r:id="rId23"/>
    <p:sldId id="392" r:id="rId24"/>
    <p:sldId id="389" r:id="rId25"/>
    <p:sldId id="393" r:id="rId26"/>
    <p:sldId id="394" r:id="rId27"/>
    <p:sldId id="395" r:id="rId28"/>
    <p:sldId id="396" r:id="rId29"/>
    <p:sldId id="397" r:id="rId30"/>
    <p:sldId id="433" r:id="rId31"/>
    <p:sldId id="434" r:id="rId32"/>
    <p:sldId id="435" r:id="rId33"/>
    <p:sldId id="399" r:id="rId34"/>
    <p:sldId id="400" r:id="rId35"/>
    <p:sldId id="401" r:id="rId36"/>
    <p:sldId id="402" r:id="rId37"/>
    <p:sldId id="398" r:id="rId38"/>
    <p:sldId id="403" r:id="rId39"/>
    <p:sldId id="404" r:id="rId40"/>
    <p:sldId id="405" r:id="rId41"/>
    <p:sldId id="406" r:id="rId42"/>
    <p:sldId id="407" r:id="rId43"/>
    <p:sldId id="414" r:id="rId44"/>
    <p:sldId id="408" r:id="rId45"/>
    <p:sldId id="409" r:id="rId46"/>
    <p:sldId id="410" r:id="rId47"/>
    <p:sldId id="412" r:id="rId48"/>
    <p:sldId id="413" r:id="rId49"/>
    <p:sldId id="411" r:id="rId50"/>
    <p:sldId id="417" r:id="rId51"/>
    <p:sldId id="418" r:id="rId52"/>
    <p:sldId id="419" r:id="rId53"/>
    <p:sldId id="420" r:id="rId54"/>
    <p:sldId id="421" r:id="rId55"/>
    <p:sldId id="422" r:id="rId56"/>
    <p:sldId id="423" r:id="rId57"/>
    <p:sldId id="424" r:id="rId58"/>
    <p:sldId id="425" r:id="rId59"/>
    <p:sldId id="428" r:id="rId60"/>
    <p:sldId id="429" r:id="rId61"/>
    <p:sldId id="430" r:id="rId62"/>
    <p:sldId id="431" r:id="rId63"/>
    <p:sldId id="432" r:id="rId64"/>
    <p:sldId id="426" r:id="rId6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006600"/>
    <a:srgbClr val="009E47"/>
    <a:srgbClr val="008A3E"/>
    <a:srgbClr val="005C2A"/>
    <a:srgbClr val="FFFF99"/>
    <a:srgbClr val="FFFF66"/>
    <a:srgbClr val="007434"/>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85455" autoAdjust="0"/>
  </p:normalViewPr>
  <p:slideViewPr>
    <p:cSldViewPr>
      <p:cViewPr varScale="1">
        <p:scale>
          <a:sx n="112" d="100"/>
          <a:sy n="112" d="100"/>
        </p:scale>
        <p:origin x="136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fld id="{FB6A4E35-3BED-4F70-A5B3-73D3B8DE6E03}" type="datetimeFigureOut">
              <a:rPr lang="en-US" smtClean="0"/>
              <a:pPr/>
              <a:t>5/31/2021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7309A6D6-237C-46BC-AF50-5BFFE9CD7E0D}" type="slidenum">
              <a:rPr lang="en-US" smtClean="0"/>
              <a:pPr/>
              <a:t>‹#›</a:t>
            </a:fld>
            <a:endParaRPr lang="en-US"/>
          </a:p>
        </p:txBody>
      </p:sp>
    </p:spTree>
    <p:extLst>
      <p:ext uri="{BB962C8B-B14F-4D97-AF65-F5344CB8AC3E}">
        <p14:creationId xmlns:p14="http://schemas.microsoft.com/office/powerpoint/2010/main" val="1975231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3A34224D-5532-46C8-9F28-0649B8FAD41B}" type="datetimeFigureOut">
              <a:rPr lang="en-US" smtClean="0"/>
              <a:pPr/>
              <a:t>5/31/2021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407EEF40-4DA2-4B1E-9464-D1505E0573F2}" type="slidenum">
              <a:rPr lang="en-US" smtClean="0"/>
              <a:pPr/>
              <a:t>‹#›</a:t>
            </a:fld>
            <a:endParaRPr lang="en-US"/>
          </a:p>
        </p:txBody>
      </p:sp>
    </p:spTree>
    <p:extLst>
      <p:ext uri="{BB962C8B-B14F-4D97-AF65-F5344CB8AC3E}">
        <p14:creationId xmlns:p14="http://schemas.microsoft.com/office/powerpoint/2010/main" val="1276516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EEF40-4DA2-4B1E-9464-D1505E0573F2}" type="slidenum">
              <a:rPr lang="en-US" smtClean="0"/>
              <a:pPr/>
              <a:t>1</a:t>
            </a:fld>
            <a:endParaRPr lang="en-US"/>
          </a:p>
        </p:txBody>
      </p:sp>
    </p:spTree>
    <p:extLst>
      <p:ext uri="{BB962C8B-B14F-4D97-AF65-F5344CB8AC3E}">
        <p14:creationId xmlns:p14="http://schemas.microsoft.com/office/powerpoint/2010/main" val="1630941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BA296E25-5121-44E5-B78D-F77097590987}"/>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D32600DE-795D-41A5-9E04-A086CE07185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580" name="Slide Number Placeholder 3">
            <a:extLst>
              <a:ext uri="{FF2B5EF4-FFF2-40B4-BE49-F238E27FC236}">
                <a16:creationId xmlns:a16="http://schemas.microsoft.com/office/drawing/2014/main" id="{3B95F4E6-2F2E-408F-B24B-1B627204541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7713" indent="-287338">
              <a:defRPr>
                <a:solidFill>
                  <a:schemeClr val="tx1"/>
                </a:solidFill>
                <a:latin typeface="Verdana" panose="020B0604030504040204" pitchFamily="34" charset="0"/>
                <a:cs typeface="Arial" panose="020B0604020202020204" pitchFamily="34" charset="0"/>
              </a:defRPr>
            </a:lvl2pPr>
            <a:lvl3pPr marL="1149350" indent="-228600">
              <a:defRPr>
                <a:solidFill>
                  <a:schemeClr val="tx1"/>
                </a:solidFill>
                <a:latin typeface="Verdana" panose="020B0604030504040204" pitchFamily="34" charset="0"/>
                <a:cs typeface="Arial" panose="020B0604020202020204" pitchFamily="34" charset="0"/>
              </a:defRPr>
            </a:lvl3pPr>
            <a:lvl4pPr marL="1609725" indent="-228600">
              <a:defRPr>
                <a:solidFill>
                  <a:schemeClr val="tx1"/>
                </a:solidFill>
                <a:latin typeface="Verdana" panose="020B0604030504040204" pitchFamily="34" charset="0"/>
                <a:cs typeface="Arial" panose="020B0604020202020204" pitchFamily="34" charset="0"/>
              </a:defRPr>
            </a:lvl4pPr>
            <a:lvl5pPr marL="2070100" indent="-228600">
              <a:defRPr>
                <a:solidFill>
                  <a:schemeClr val="tx1"/>
                </a:solidFill>
                <a:latin typeface="Verdana" panose="020B0604030504040204" pitchFamily="34" charset="0"/>
                <a:cs typeface="Arial" panose="020B0604020202020204" pitchFamily="34" charset="0"/>
              </a:defRPr>
            </a:lvl5pPr>
            <a:lvl6pPr marL="25273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845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417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989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3820DF5D-0433-43E6-B93C-76309A3CC5DC}" type="slidenum">
              <a:rPr lang="en-US" altLang="en-US">
                <a:latin typeface="Arial" panose="020B0604020202020204" pitchFamily="34" charset="0"/>
              </a:rPr>
              <a:pPr/>
              <a:t>16</a:t>
            </a:fld>
            <a:endParaRPr lang="en-US" altLang="en-US">
              <a:latin typeface="Arial" panose="020B0604020202020204" pitchFamily="34" charset="0"/>
            </a:endParaRPr>
          </a:p>
        </p:txBody>
      </p:sp>
      <p:sp>
        <p:nvSpPr>
          <p:cNvPr id="24581" name="Date Placeholder 4">
            <a:extLst>
              <a:ext uri="{FF2B5EF4-FFF2-40B4-BE49-F238E27FC236}">
                <a16:creationId xmlns:a16="http://schemas.microsoft.com/office/drawing/2014/main" id="{C5839112-FE4F-4C68-96C1-7ECC0865AD6F}"/>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7713" indent="-287338">
              <a:defRPr>
                <a:solidFill>
                  <a:schemeClr val="tx1"/>
                </a:solidFill>
                <a:latin typeface="Verdana" panose="020B0604030504040204" pitchFamily="34" charset="0"/>
                <a:cs typeface="Arial" panose="020B0604020202020204" pitchFamily="34" charset="0"/>
              </a:defRPr>
            </a:lvl2pPr>
            <a:lvl3pPr marL="1149350" indent="-228600">
              <a:defRPr>
                <a:solidFill>
                  <a:schemeClr val="tx1"/>
                </a:solidFill>
                <a:latin typeface="Verdana" panose="020B0604030504040204" pitchFamily="34" charset="0"/>
                <a:cs typeface="Arial" panose="020B0604020202020204" pitchFamily="34" charset="0"/>
              </a:defRPr>
            </a:lvl3pPr>
            <a:lvl4pPr marL="1609725" indent="-228600">
              <a:defRPr>
                <a:solidFill>
                  <a:schemeClr val="tx1"/>
                </a:solidFill>
                <a:latin typeface="Verdana" panose="020B0604030504040204" pitchFamily="34" charset="0"/>
                <a:cs typeface="Arial" panose="020B0604020202020204" pitchFamily="34" charset="0"/>
              </a:defRPr>
            </a:lvl4pPr>
            <a:lvl5pPr marL="2070100" indent="-228600">
              <a:defRPr>
                <a:solidFill>
                  <a:schemeClr val="tx1"/>
                </a:solidFill>
                <a:latin typeface="Verdana" panose="020B0604030504040204" pitchFamily="34" charset="0"/>
                <a:cs typeface="Arial" panose="020B0604020202020204" pitchFamily="34" charset="0"/>
              </a:defRPr>
            </a:lvl5pPr>
            <a:lvl6pPr marL="25273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845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417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989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n-US">
              <a:latin typeface="Arial" panose="020B0604020202020204" pitchFamily="34" charset="0"/>
            </a:endParaRPr>
          </a:p>
        </p:txBody>
      </p:sp>
    </p:spTree>
    <p:extLst>
      <p:ext uri="{BB962C8B-B14F-4D97-AF65-F5344CB8AC3E}">
        <p14:creationId xmlns:p14="http://schemas.microsoft.com/office/powerpoint/2010/main" val="313738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EEF40-4DA2-4B1E-9464-D1505E0573F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257370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EEF40-4DA2-4B1E-9464-D1505E0573F2}"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515309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EEF40-4DA2-4B1E-9464-D1505E0573F2}" type="slidenum">
              <a:rPr lang="en-US" smtClean="0"/>
              <a:pPr/>
              <a:t>3</a:t>
            </a:fld>
            <a:endParaRPr lang="en-US"/>
          </a:p>
        </p:txBody>
      </p:sp>
    </p:spTree>
    <p:extLst>
      <p:ext uri="{BB962C8B-B14F-4D97-AF65-F5344CB8AC3E}">
        <p14:creationId xmlns:p14="http://schemas.microsoft.com/office/powerpoint/2010/main" val="155407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0463228B-43DA-44C4-9D03-2BD49BAE2EE4}"/>
              </a:ext>
            </a:extLst>
          </p:cNvPr>
          <p:cNvSpPr>
            <a:spLocks noGrp="1" noRot="1" noChangeAspect="1" noTextEdit="1"/>
          </p:cNvSpPr>
          <p:nvPr>
            <p:ph type="sldImg"/>
          </p:nvPr>
        </p:nvSpPr>
        <p:spPr>
          <a:ln/>
        </p:spPr>
      </p:sp>
      <p:sp>
        <p:nvSpPr>
          <p:cNvPr id="12291" name="Notes Placeholder 2">
            <a:extLst>
              <a:ext uri="{FF2B5EF4-FFF2-40B4-BE49-F238E27FC236}">
                <a16:creationId xmlns:a16="http://schemas.microsoft.com/office/drawing/2014/main" id="{A5BEE57B-E3D5-47C9-9632-2ED94B95951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2292" name="Slide Number Placeholder 3">
            <a:extLst>
              <a:ext uri="{FF2B5EF4-FFF2-40B4-BE49-F238E27FC236}">
                <a16:creationId xmlns:a16="http://schemas.microsoft.com/office/drawing/2014/main" id="{77CF40EA-ED3E-49BD-8EEA-159A4ACBCEE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7713" indent="-287338">
              <a:defRPr>
                <a:solidFill>
                  <a:schemeClr val="tx1"/>
                </a:solidFill>
                <a:latin typeface="Verdana" panose="020B0604030504040204" pitchFamily="34" charset="0"/>
                <a:cs typeface="Arial" panose="020B0604020202020204" pitchFamily="34" charset="0"/>
              </a:defRPr>
            </a:lvl2pPr>
            <a:lvl3pPr marL="1149350" indent="-228600">
              <a:defRPr>
                <a:solidFill>
                  <a:schemeClr val="tx1"/>
                </a:solidFill>
                <a:latin typeface="Verdana" panose="020B0604030504040204" pitchFamily="34" charset="0"/>
                <a:cs typeface="Arial" panose="020B0604020202020204" pitchFamily="34" charset="0"/>
              </a:defRPr>
            </a:lvl3pPr>
            <a:lvl4pPr marL="1609725" indent="-228600">
              <a:defRPr>
                <a:solidFill>
                  <a:schemeClr val="tx1"/>
                </a:solidFill>
                <a:latin typeface="Verdana" panose="020B0604030504040204" pitchFamily="34" charset="0"/>
                <a:cs typeface="Arial" panose="020B0604020202020204" pitchFamily="34" charset="0"/>
              </a:defRPr>
            </a:lvl4pPr>
            <a:lvl5pPr marL="2070100" indent="-228600">
              <a:defRPr>
                <a:solidFill>
                  <a:schemeClr val="tx1"/>
                </a:solidFill>
                <a:latin typeface="Verdana" panose="020B0604030504040204" pitchFamily="34" charset="0"/>
                <a:cs typeface="Arial" panose="020B0604020202020204" pitchFamily="34" charset="0"/>
              </a:defRPr>
            </a:lvl5pPr>
            <a:lvl6pPr marL="25273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845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417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989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FC6EFF13-D697-4A19-A045-B0B14F56BBD7}" type="slidenum">
              <a:rPr lang="en-US" altLang="en-US">
                <a:latin typeface="Arial" panose="020B0604020202020204" pitchFamily="34" charset="0"/>
              </a:rPr>
              <a:pPr/>
              <a:t>5</a:t>
            </a:fld>
            <a:endParaRPr lang="en-US" altLang="en-US">
              <a:latin typeface="Arial" panose="020B0604020202020204" pitchFamily="34" charset="0"/>
            </a:endParaRPr>
          </a:p>
        </p:txBody>
      </p:sp>
      <p:sp>
        <p:nvSpPr>
          <p:cNvPr id="12293" name="Date Placeholder 4">
            <a:extLst>
              <a:ext uri="{FF2B5EF4-FFF2-40B4-BE49-F238E27FC236}">
                <a16:creationId xmlns:a16="http://schemas.microsoft.com/office/drawing/2014/main" id="{31406D76-565C-4457-8755-46D198991866}"/>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7713" indent="-287338">
              <a:defRPr>
                <a:solidFill>
                  <a:schemeClr val="tx1"/>
                </a:solidFill>
                <a:latin typeface="Verdana" panose="020B0604030504040204" pitchFamily="34" charset="0"/>
                <a:cs typeface="Arial" panose="020B0604020202020204" pitchFamily="34" charset="0"/>
              </a:defRPr>
            </a:lvl2pPr>
            <a:lvl3pPr marL="1149350" indent="-228600">
              <a:defRPr>
                <a:solidFill>
                  <a:schemeClr val="tx1"/>
                </a:solidFill>
                <a:latin typeface="Verdana" panose="020B0604030504040204" pitchFamily="34" charset="0"/>
                <a:cs typeface="Arial" panose="020B0604020202020204" pitchFamily="34" charset="0"/>
              </a:defRPr>
            </a:lvl3pPr>
            <a:lvl4pPr marL="1609725" indent="-228600">
              <a:defRPr>
                <a:solidFill>
                  <a:schemeClr val="tx1"/>
                </a:solidFill>
                <a:latin typeface="Verdana" panose="020B0604030504040204" pitchFamily="34" charset="0"/>
                <a:cs typeface="Arial" panose="020B0604020202020204" pitchFamily="34" charset="0"/>
              </a:defRPr>
            </a:lvl4pPr>
            <a:lvl5pPr marL="2070100" indent="-228600">
              <a:defRPr>
                <a:solidFill>
                  <a:schemeClr val="tx1"/>
                </a:solidFill>
                <a:latin typeface="Verdana" panose="020B0604030504040204" pitchFamily="34" charset="0"/>
                <a:cs typeface="Arial" panose="020B0604020202020204" pitchFamily="34" charset="0"/>
              </a:defRPr>
            </a:lvl5pPr>
            <a:lvl6pPr marL="25273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845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417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989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n-US">
              <a:latin typeface="Arial" panose="020B0604020202020204" pitchFamily="34" charset="0"/>
            </a:endParaRPr>
          </a:p>
        </p:txBody>
      </p:sp>
    </p:spTree>
    <p:extLst>
      <p:ext uri="{BB962C8B-B14F-4D97-AF65-F5344CB8AC3E}">
        <p14:creationId xmlns:p14="http://schemas.microsoft.com/office/powerpoint/2010/main" val="147862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3A561DE8-0F68-4479-AE33-FFD1AD1D8238}"/>
              </a:ext>
            </a:extLst>
          </p:cNvPr>
          <p:cNvSpPr>
            <a:spLocks noGrp="1" noRot="1" noChangeAspect="1" noTextEdit="1"/>
          </p:cNvSpPr>
          <p:nvPr>
            <p:ph type="sldImg"/>
          </p:nvPr>
        </p:nvSpPr>
        <p:spPr>
          <a:ln/>
        </p:spPr>
      </p:sp>
      <p:sp>
        <p:nvSpPr>
          <p:cNvPr id="14339" name="Notes Placeholder 2">
            <a:extLst>
              <a:ext uri="{FF2B5EF4-FFF2-40B4-BE49-F238E27FC236}">
                <a16:creationId xmlns:a16="http://schemas.microsoft.com/office/drawing/2014/main" id="{2B65E2EA-9F90-4B81-AE9A-E29326DF292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4340" name="Slide Number Placeholder 3">
            <a:extLst>
              <a:ext uri="{FF2B5EF4-FFF2-40B4-BE49-F238E27FC236}">
                <a16:creationId xmlns:a16="http://schemas.microsoft.com/office/drawing/2014/main" id="{663973B9-0085-4924-9EFB-BD31E806E0D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7713" indent="-287338">
              <a:defRPr>
                <a:solidFill>
                  <a:schemeClr val="tx1"/>
                </a:solidFill>
                <a:latin typeface="Verdana" panose="020B0604030504040204" pitchFamily="34" charset="0"/>
                <a:cs typeface="Arial" panose="020B0604020202020204" pitchFamily="34" charset="0"/>
              </a:defRPr>
            </a:lvl2pPr>
            <a:lvl3pPr marL="1149350" indent="-228600">
              <a:defRPr>
                <a:solidFill>
                  <a:schemeClr val="tx1"/>
                </a:solidFill>
                <a:latin typeface="Verdana" panose="020B0604030504040204" pitchFamily="34" charset="0"/>
                <a:cs typeface="Arial" panose="020B0604020202020204" pitchFamily="34" charset="0"/>
              </a:defRPr>
            </a:lvl3pPr>
            <a:lvl4pPr marL="1609725" indent="-228600">
              <a:defRPr>
                <a:solidFill>
                  <a:schemeClr val="tx1"/>
                </a:solidFill>
                <a:latin typeface="Verdana" panose="020B0604030504040204" pitchFamily="34" charset="0"/>
                <a:cs typeface="Arial" panose="020B0604020202020204" pitchFamily="34" charset="0"/>
              </a:defRPr>
            </a:lvl4pPr>
            <a:lvl5pPr marL="2070100" indent="-228600">
              <a:defRPr>
                <a:solidFill>
                  <a:schemeClr val="tx1"/>
                </a:solidFill>
                <a:latin typeface="Verdana" panose="020B0604030504040204" pitchFamily="34" charset="0"/>
                <a:cs typeface="Arial" panose="020B0604020202020204" pitchFamily="34" charset="0"/>
              </a:defRPr>
            </a:lvl5pPr>
            <a:lvl6pPr marL="25273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845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417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989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FBEE3127-946F-48FF-BB97-0918795895A8}" type="slidenum">
              <a:rPr lang="en-US" altLang="en-US">
                <a:latin typeface="Arial" panose="020B0604020202020204" pitchFamily="34" charset="0"/>
              </a:rPr>
              <a:pPr/>
              <a:t>7</a:t>
            </a:fld>
            <a:endParaRPr lang="en-US" altLang="en-US">
              <a:latin typeface="Arial" panose="020B0604020202020204" pitchFamily="34" charset="0"/>
            </a:endParaRPr>
          </a:p>
        </p:txBody>
      </p:sp>
      <p:sp>
        <p:nvSpPr>
          <p:cNvPr id="14341" name="Date Placeholder 4">
            <a:extLst>
              <a:ext uri="{FF2B5EF4-FFF2-40B4-BE49-F238E27FC236}">
                <a16:creationId xmlns:a16="http://schemas.microsoft.com/office/drawing/2014/main" id="{7AC1AF6E-B404-4771-AA5E-EDCF5AE16747}"/>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7713" indent="-287338">
              <a:defRPr>
                <a:solidFill>
                  <a:schemeClr val="tx1"/>
                </a:solidFill>
                <a:latin typeface="Verdana" panose="020B0604030504040204" pitchFamily="34" charset="0"/>
                <a:cs typeface="Arial" panose="020B0604020202020204" pitchFamily="34" charset="0"/>
              </a:defRPr>
            </a:lvl2pPr>
            <a:lvl3pPr marL="1149350" indent="-228600">
              <a:defRPr>
                <a:solidFill>
                  <a:schemeClr val="tx1"/>
                </a:solidFill>
                <a:latin typeface="Verdana" panose="020B0604030504040204" pitchFamily="34" charset="0"/>
                <a:cs typeface="Arial" panose="020B0604020202020204" pitchFamily="34" charset="0"/>
              </a:defRPr>
            </a:lvl3pPr>
            <a:lvl4pPr marL="1609725" indent="-228600">
              <a:defRPr>
                <a:solidFill>
                  <a:schemeClr val="tx1"/>
                </a:solidFill>
                <a:latin typeface="Verdana" panose="020B0604030504040204" pitchFamily="34" charset="0"/>
                <a:cs typeface="Arial" panose="020B0604020202020204" pitchFamily="34" charset="0"/>
              </a:defRPr>
            </a:lvl4pPr>
            <a:lvl5pPr marL="2070100" indent="-228600">
              <a:defRPr>
                <a:solidFill>
                  <a:schemeClr val="tx1"/>
                </a:solidFill>
                <a:latin typeface="Verdana" panose="020B0604030504040204" pitchFamily="34" charset="0"/>
                <a:cs typeface="Arial" panose="020B0604020202020204" pitchFamily="34" charset="0"/>
              </a:defRPr>
            </a:lvl5pPr>
            <a:lvl6pPr marL="25273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845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417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989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n-US">
              <a:latin typeface="Arial" panose="020B0604020202020204" pitchFamily="34" charset="0"/>
            </a:endParaRPr>
          </a:p>
        </p:txBody>
      </p:sp>
    </p:spTree>
    <p:extLst>
      <p:ext uri="{BB962C8B-B14F-4D97-AF65-F5344CB8AC3E}">
        <p14:creationId xmlns:p14="http://schemas.microsoft.com/office/powerpoint/2010/main" val="3842073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3A561DE8-0F68-4479-AE33-FFD1AD1D8238}"/>
              </a:ext>
            </a:extLst>
          </p:cNvPr>
          <p:cNvSpPr>
            <a:spLocks noGrp="1" noRot="1" noChangeAspect="1" noTextEdit="1"/>
          </p:cNvSpPr>
          <p:nvPr>
            <p:ph type="sldImg"/>
          </p:nvPr>
        </p:nvSpPr>
        <p:spPr>
          <a:ln/>
        </p:spPr>
      </p:sp>
      <p:sp>
        <p:nvSpPr>
          <p:cNvPr id="14339" name="Notes Placeholder 2">
            <a:extLst>
              <a:ext uri="{FF2B5EF4-FFF2-40B4-BE49-F238E27FC236}">
                <a16:creationId xmlns:a16="http://schemas.microsoft.com/office/drawing/2014/main" id="{2B65E2EA-9F90-4B81-AE9A-E29326DF292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4340" name="Slide Number Placeholder 3">
            <a:extLst>
              <a:ext uri="{FF2B5EF4-FFF2-40B4-BE49-F238E27FC236}">
                <a16:creationId xmlns:a16="http://schemas.microsoft.com/office/drawing/2014/main" id="{663973B9-0085-4924-9EFB-BD31E806E0D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7713" indent="-287338">
              <a:defRPr>
                <a:solidFill>
                  <a:schemeClr val="tx1"/>
                </a:solidFill>
                <a:latin typeface="Verdana" panose="020B0604030504040204" pitchFamily="34" charset="0"/>
                <a:cs typeface="Arial" panose="020B0604020202020204" pitchFamily="34" charset="0"/>
              </a:defRPr>
            </a:lvl2pPr>
            <a:lvl3pPr marL="1149350" indent="-228600">
              <a:defRPr>
                <a:solidFill>
                  <a:schemeClr val="tx1"/>
                </a:solidFill>
                <a:latin typeface="Verdana" panose="020B0604030504040204" pitchFamily="34" charset="0"/>
                <a:cs typeface="Arial" panose="020B0604020202020204" pitchFamily="34" charset="0"/>
              </a:defRPr>
            </a:lvl3pPr>
            <a:lvl4pPr marL="1609725" indent="-228600">
              <a:defRPr>
                <a:solidFill>
                  <a:schemeClr val="tx1"/>
                </a:solidFill>
                <a:latin typeface="Verdana" panose="020B0604030504040204" pitchFamily="34" charset="0"/>
                <a:cs typeface="Arial" panose="020B0604020202020204" pitchFamily="34" charset="0"/>
              </a:defRPr>
            </a:lvl4pPr>
            <a:lvl5pPr marL="2070100" indent="-228600">
              <a:defRPr>
                <a:solidFill>
                  <a:schemeClr val="tx1"/>
                </a:solidFill>
                <a:latin typeface="Verdana" panose="020B0604030504040204" pitchFamily="34" charset="0"/>
                <a:cs typeface="Arial" panose="020B0604020202020204" pitchFamily="34" charset="0"/>
              </a:defRPr>
            </a:lvl5pPr>
            <a:lvl6pPr marL="25273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845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417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989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FBEE3127-946F-48FF-BB97-0918795895A8}" type="slidenum">
              <a:rPr lang="en-US" altLang="en-US">
                <a:latin typeface="Arial" panose="020B0604020202020204" pitchFamily="34" charset="0"/>
              </a:rPr>
              <a:pPr/>
              <a:t>8</a:t>
            </a:fld>
            <a:endParaRPr lang="en-US" altLang="en-US">
              <a:latin typeface="Arial" panose="020B0604020202020204" pitchFamily="34" charset="0"/>
            </a:endParaRPr>
          </a:p>
        </p:txBody>
      </p:sp>
      <p:sp>
        <p:nvSpPr>
          <p:cNvPr id="14341" name="Date Placeholder 4">
            <a:extLst>
              <a:ext uri="{FF2B5EF4-FFF2-40B4-BE49-F238E27FC236}">
                <a16:creationId xmlns:a16="http://schemas.microsoft.com/office/drawing/2014/main" id="{7AC1AF6E-B404-4771-AA5E-EDCF5AE16747}"/>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7713" indent="-287338">
              <a:defRPr>
                <a:solidFill>
                  <a:schemeClr val="tx1"/>
                </a:solidFill>
                <a:latin typeface="Verdana" panose="020B0604030504040204" pitchFamily="34" charset="0"/>
                <a:cs typeface="Arial" panose="020B0604020202020204" pitchFamily="34" charset="0"/>
              </a:defRPr>
            </a:lvl2pPr>
            <a:lvl3pPr marL="1149350" indent="-228600">
              <a:defRPr>
                <a:solidFill>
                  <a:schemeClr val="tx1"/>
                </a:solidFill>
                <a:latin typeface="Verdana" panose="020B0604030504040204" pitchFamily="34" charset="0"/>
                <a:cs typeface="Arial" panose="020B0604020202020204" pitchFamily="34" charset="0"/>
              </a:defRPr>
            </a:lvl3pPr>
            <a:lvl4pPr marL="1609725" indent="-228600">
              <a:defRPr>
                <a:solidFill>
                  <a:schemeClr val="tx1"/>
                </a:solidFill>
                <a:latin typeface="Verdana" panose="020B0604030504040204" pitchFamily="34" charset="0"/>
                <a:cs typeface="Arial" panose="020B0604020202020204" pitchFamily="34" charset="0"/>
              </a:defRPr>
            </a:lvl4pPr>
            <a:lvl5pPr marL="2070100" indent="-228600">
              <a:defRPr>
                <a:solidFill>
                  <a:schemeClr val="tx1"/>
                </a:solidFill>
                <a:latin typeface="Verdana" panose="020B0604030504040204" pitchFamily="34" charset="0"/>
                <a:cs typeface="Arial" panose="020B0604020202020204" pitchFamily="34" charset="0"/>
              </a:defRPr>
            </a:lvl5pPr>
            <a:lvl6pPr marL="25273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845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417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989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n-US">
              <a:latin typeface="Arial" panose="020B0604020202020204" pitchFamily="34" charset="0"/>
            </a:endParaRPr>
          </a:p>
        </p:txBody>
      </p:sp>
    </p:spTree>
    <p:extLst>
      <p:ext uri="{BB962C8B-B14F-4D97-AF65-F5344CB8AC3E}">
        <p14:creationId xmlns:p14="http://schemas.microsoft.com/office/powerpoint/2010/main" val="464760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3A561DE8-0F68-4479-AE33-FFD1AD1D8238}"/>
              </a:ext>
            </a:extLst>
          </p:cNvPr>
          <p:cNvSpPr>
            <a:spLocks noGrp="1" noRot="1" noChangeAspect="1" noTextEdit="1"/>
          </p:cNvSpPr>
          <p:nvPr>
            <p:ph type="sldImg"/>
          </p:nvPr>
        </p:nvSpPr>
        <p:spPr>
          <a:ln/>
        </p:spPr>
      </p:sp>
      <p:sp>
        <p:nvSpPr>
          <p:cNvPr id="14339" name="Notes Placeholder 2">
            <a:extLst>
              <a:ext uri="{FF2B5EF4-FFF2-40B4-BE49-F238E27FC236}">
                <a16:creationId xmlns:a16="http://schemas.microsoft.com/office/drawing/2014/main" id="{2B65E2EA-9F90-4B81-AE9A-E29326DF292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4340" name="Slide Number Placeholder 3">
            <a:extLst>
              <a:ext uri="{FF2B5EF4-FFF2-40B4-BE49-F238E27FC236}">
                <a16:creationId xmlns:a16="http://schemas.microsoft.com/office/drawing/2014/main" id="{663973B9-0085-4924-9EFB-BD31E806E0D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7713" indent="-287338">
              <a:defRPr>
                <a:solidFill>
                  <a:schemeClr val="tx1"/>
                </a:solidFill>
                <a:latin typeface="Verdana" panose="020B0604030504040204" pitchFamily="34" charset="0"/>
                <a:cs typeface="Arial" panose="020B0604020202020204" pitchFamily="34" charset="0"/>
              </a:defRPr>
            </a:lvl2pPr>
            <a:lvl3pPr marL="1149350" indent="-228600">
              <a:defRPr>
                <a:solidFill>
                  <a:schemeClr val="tx1"/>
                </a:solidFill>
                <a:latin typeface="Verdana" panose="020B0604030504040204" pitchFamily="34" charset="0"/>
                <a:cs typeface="Arial" panose="020B0604020202020204" pitchFamily="34" charset="0"/>
              </a:defRPr>
            </a:lvl3pPr>
            <a:lvl4pPr marL="1609725" indent="-228600">
              <a:defRPr>
                <a:solidFill>
                  <a:schemeClr val="tx1"/>
                </a:solidFill>
                <a:latin typeface="Verdana" panose="020B0604030504040204" pitchFamily="34" charset="0"/>
                <a:cs typeface="Arial" panose="020B0604020202020204" pitchFamily="34" charset="0"/>
              </a:defRPr>
            </a:lvl4pPr>
            <a:lvl5pPr marL="2070100" indent="-228600">
              <a:defRPr>
                <a:solidFill>
                  <a:schemeClr val="tx1"/>
                </a:solidFill>
                <a:latin typeface="Verdana" panose="020B0604030504040204" pitchFamily="34" charset="0"/>
                <a:cs typeface="Arial" panose="020B0604020202020204" pitchFamily="34" charset="0"/>
              </a:defRPr>
            </a:lvl5pPr>
            <a:lvl6pPr marL="25273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845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417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989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FBEE3127-946F-48FF-BB97-0918795895A8}" type="slidenum">
              <a:rPr lang="en-US" altLang="en-US">
                <a:latin typeface="Arial" panose="020B0604020202020204" pitchFamily="34" charset="0"/>
              </a:rPr>
              <a:pPr/>
              <a:t>9</a:t>
            </a:fld>
            <a:endParaRPr lang="en-US" altLang="en-US">
              <a:latin typeface="Arial" panose="020B0604020202020204" pitchFamily="34" charset="0"/>
            </a:endParaRPr>
          </a:p>
        </p:txBody>
      </p:sp>
      <p:sp>
        <p:nvSpPr>
          <p:cNvPr id="14341" name="Date Placeholder 4">
            <a:extLst>
              <a:ext uri="{FF2B5EF4-FFF2-40B4-BE49-F238E27FC236}">
                <a16:creationId xmlns:a16="http://schemas.microsoft.com/office/drawing/2014/main" id="{7AC1AF6E-B404-4771-AA5E-EDCF5AE16747}"/>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7713" indent="-287338">
              <a:defRPr>
                <a:solidFill>
                  <a:schemeClr val="tx1"/>
                </a:solidFill>
                <a:latin typeface="Verdana" panose="020B0604030504040204" pitchFamily="34" charset="0"/>
                <a:cs typeface="Arial" panose="020B0604020202020204" pitchFamily="34" charset="0"/>
              </a:defRPr>
            </a:lvl2pPr>
            <a:lvl3pPr marL="1149350" indent="-228600">
              <a:defRPr>
                <a:solidFill>
                  <a:schemeClr val="tx1"/>
                </a:solidFill>
                <a:latin typeface="Verdana" panose="020B0604030504040204" pitchFamily="34" charset="0"/>
                <a:cs typeface="Arial" panose="020B0604020202020204" pitchFamily="34" charset="0"/>
              </a:defRPr>
            </a:lvl3pPr>
            <a:lvl4pPr marL="1609725" indent="-228600">
              <a:defRPr>
                <a:solidFill>
                  <a:schemeClr val="tx1"/>
                </a:solidFill>
                <a:latin typeface="Verdana" panose="020B0604030504040204" pitchFamily="34" charset="0"/>
                <a:cs typeface="Arial" panose="020B0604020202020204" pitchFamily="34" charset="0"/>
              </a:defRPr>
            </a:lvl4pPr>
            <a:lvl5pPr marL="2070100" indent="-228600">
              <a:defRPr>
                <a:solidFill>
                  <a:schemeClr val="tx1"/>
                </a:solidFill>
                <a:latin typeface="Verdana" panose="020B0604030504040204" pitchFamily="34" charset="0"/>
                <a:cs typeface="Arial" panose="020B0604020202020204" pitchFamily="34" charset="0"/>
              </a:defRPr>
            </a:lvl5pPr>
            <a:lvl6pPr marL="25273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845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417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989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n-US">
              <a:latin typeface="Arial" panose="020B0604020202020204" pitchFamily="34" charset="0"/>
            </a:endParaRPr>
          </a:p>
        </p:txBody>
      </p:sp>
    </p:spTree>
    <p:extLst>
      <p:ext uri="{BB962C8B-B14F-4D97-AF65-F5344CB8AC3E}">
        <p14:creationId xmlns:p14="http://schemas.microsoft.com/office/powerpoint/2010/main" val="21400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55DE47F-885E-4228-8825-204388FD72F7}"/>
              </a:ext>
            </a:extLst>
          </p:cNvPr>
          <p:cNvSpPr>
            <a:spLocks noGrp="1" noRot="1" noChangeAspect="1" noTextEdit="1"/>
          </p:cNvSpPr>
          <p:nvPr>
            <p:ph type="sldImg"/>
          </p:nvPr>
        </p:nvSpPr>
        <p:spPr>
          <a:ln/>
        </p:spPr>
      </p:sp>
      <p:sp>
        <p:nvSpPr>
          <p:cNvPr id="16387" name="Notes Placeholder 2">
            <a:extLst>
              <a:ext uri="{FF2B5EF4-FFF2-40B4-BE49-F238E27FC236}">
                <a16:creationId xmlns:a16="http://schemas.microsoft.com/office/drawing/2014/main" id="{B51F02CF-A06C-4763-9D0E-159085BA128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6388" name="Slide Number Placeholder 3">
            <a:extLst>
              <a:ext uri="{FF2B5EF4-FFF2-40B4-BE49-F238E27FC236}">
                <a16:creationId xmlns:a16="http://schemas.microsoft.com/office/drawing/2014/main" id="{A6B375CB-7F08-4307-A5C1-B6D1DF7AD7B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7713" indent="-287338">
              <a:defRPr>
                <a:solidFill>
                  <a:schemeClr val="tx1"/>
                </a:solidFill>
                <a:latin typeface="Verdana" panose="020B0604030504040204" pitchFamily="34" charset="0"/>
                <a:cs typeface="Arial" panose="020B0604020202020204" pitchFamily="34" charset="0"/>
              </a:defRPr>
            </a:lvl2pPr>
            <a:lvl3pPr marL="1149350" indent="-228600">
              <a:defRPr>
                <a:solidFill>
                  <a:schemeClr val="tx1"/>
                </a:solidFill>
                <a:latin typeface="Verdana" panose="020B0604030504040204" pitchFamily="34" charset="0"/>
                <a:cs typeface="Arial" panose="020B0604020202020204" pitchFamily="34" charset="0"/>
              </a:defRPr>
            </a:lvl3pPr>
            <a:lvl4pPr marL="1609725" indent="-228600">
              <a:defRPr>
                <a:solidFill>
                  <a:schemeClr val="tx1"/>
                </a:solidFill>
                <a:latin typeface="Verdana" panose="020B0604030504040204" pitchFamily="34" charset="0"/>
                <a:cs typeface="Arial" panose="020B0604020202020204" pitchFamily="34" charset="0"/>
              </a:defRPr>
            </a:lvl4pPr>
            <a:lvl5pPr marL="2070100" indent="-228600">
              <a:defRPr>
                <a:solidFill>
                  <a:schemeClr val="tx1"/>
                </a:solidFill>
                <a:latin typeface="Verdana" panose="020B0604030504040204" pitchFamily="34" charset="0"/>
                <a:cs typeface="Arial" panose="020B0604020202020204" pitchFamily="34" charset="0"/>
              </a:defRPr>
            </a:lvl5pPr>
            <a:lvl6pPr marL="25273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845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417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989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FB8810A3-04F3-4671-9FCA-FC518C0DC00E}" type="slidenum">
              <a:rPr lang="en-US" altLang="en-US">
                <a:latin typeface="Arial" panose="020B0604020202020204" pitchFamily="34" charset="0"/>
              </a:rPr>
              <a:pPr/>
              <a:t>10</a:t>
            </a:fld>
            <a:endParaRPr lang="en-US" altLang="en-US">
              <a:latin typeface="Arial" panose="020B0604020202020204" pitchFamily="34" charset="0"/>
            </a:endParaRPr>
          </a:p>
        </p:txBody>
      </p:sp>
      <p:sp>
        <p:nvSpPr>
          <p:cNvPr id="16389" name="Date Placeholder 4">
            <a:extLst>
              <a:ext uri="{FF2B5EF4-FFF2-40B4-BE49-F238E27FC236}">
                <a16:creationId xmlns:a16="http://schemas.microsoft.com/office/drawing/2014/main" id="{5B69E7AD-0CD9-4B51-AA3D-44043EB63158}"/>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7713" indent="-287338">
              <a:defRPr>
                <a:solidFill>
                  <a:schemeClr val="tx1"/>
                </a:solidFill>
                <a:latin typeface="Verdana" panose="020B0604030504040204" pitchFamily="34" charset="0"/>
                <a:cs typeface="Arial" panose="020B0604020202020204" pitchFamily="34" charset="0"/>
              </a:defRPr>
            </a:lvl2pPr>
            <a:lvl3pPr marL="1149350" indent="-228600">
              <a:defRPr>
                <a:solidFill>
                  <a:schemeClr val="tx1"/>
                </a:solidFill>
                <a:latin typeface="Verdana" panose="020B0604030504040204" pitchFamily="34" charset="0"/>
                <a:cs typeface="Arial" panose="020B0604020202020204" pitchFamily="34" charset="0"/>
              </a:defRPr>
            </a:lvl3pPr>
            <a:lvl4pPr marL="1609725" indent="-228600">
              <a:defRPr>
                <a:solidFill>
                  <a:schemeClr val="tx1"/>
                </a:solidFill>
                <a:latin typeface="Verdana" panose="020B0604030504040204" pitchFamily="34" charset="0"/>
                <a:cs typeface="Arial" panose="020B0604020202020204" pitchFamily="34" charset="0"/>
              </a:defRPr>
            </a:lvl4pPr>
            <a:lvl5pPr marL="2070100" indent="-228600">
              <a:defRPr>
                <a:solidFill>
                  <a:schemeClr val="tx1"/>
                </a:solidFill>
                <a:latin typeface="Verdana" panose="020B0604030504040204" pitchFamily="34" charset="0"/>
                <a:cs typeface="Arial" panose="020B0604020202020204" pitchFamily="34" charset="0"/>
              </a:defRPr>
            </a:lvl5pPr>
            <a:lvl6pPr marL="25273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845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417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989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n-US">
              <a:latin typeface="Arial" panose="020B0604020202020204" pitchFamily="34" charset="0"/>
            </a:endParaRPr>
          </a:p>
        </p:txBody>
      </p:sp>
    </p:spTree>
    <p:extLst>
      <p:ext uri="{BB962C8B-B14F-4D97-AF65-F5344CB8AC3E}">
        <p14:creationId xmlns:p14="http://schemas.microsoft.com/office/powerpoint/2010/main" val="587508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37B5004-6429-4249-BA2B-1E7AD3D73A6F}"/>
              </a:ext>
            </a:extLst>
          </p:cNvPr>
          <p:cNvSpPr>
            <a:spLocks noGrp="1" noRot="1" noChangeAspect="1" noTextEdit="1"/>
          </p:cNvSpPr>
          <p:nvPr>
            <p:ph type="sldImg"/>
          </p:nvPr>
        </p:nvSpPr>
        <p:spPr>
          <a:ln/>
        </p:spPr>
      </p:sp>
      <p:sp>
        <p:nvSpPr>
          <p:cNvPr id="21507" name="Notes Placeholder 2">
            <a:extLst>
              <a:ext uri="{FF2B5EF4-FFF2-40B4-BE49-F238E27FC236}">
                <a16:creationId xmlns:a16="http://schemas.microsoft.com/office/drawing/2014/main" id="{C5030808-2285-4270-A76E-A215B8F5DC5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1508" name="Slide Number Placeholder 3">
            <a:extLst>
              <a:ext uri="{FF2B5EF4-FFF2-40B4-BE49-F238E27FC236}">
                <a16:creationId xmlns:a16="http://schemas.microsoft.com/office/drawing/2014/main" id="{51B71822-91BA-4843-9153-E97317274EE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7713" indent="-287338">
              <a:defRPr>
                <a:solidFill>
                  <a:schemeClr val="tx1"/>
                </a:solidFill>
                <a:latin typeface="Verdana" panose="020B0604030504040204" pitchFamily="34" charset="0"/>
                <a:cs typeface="Arial" panose="020B0604020202020204" pitchFamily="34" charset="0"/>
              </a:defRPr>
            </a:lvl2pPr>
            <a:lvl3pPr marL="1149350" indent="-228600">
              <a:defRPr>
                <a:solidFill>
                  <a:schemeClr val="tx1"/>
                </a:solidFill>
                <a:latin typeface="Verdana" panose="020B0604030504040204" pitchFamily="34" charset="0"/>
                <a:cs typeface="Arial" panose="020B0604020202020204" pitchFamily="34" charset="0"/>
              </a:defRPr>
            </a:lvl3pPr>
            <a:lvl4pPr marL="1609725" indent="-228600">
              <a:defRPr>
                <a:solidFill>
                  <a:schemeClr val="tx1"/>
                </a:solidFill>
                <a:latin typeface="Verdana" panose="020B0604030504040204" pitchFamily="34" charset="0"/>
                <a:cs typeface="Arial" panose="020B0604020202020204" pitchFamily="34" charset="0"/>
              </a:defRPr>
            </a:lvl4pPr>
            <a:lvl5pPr marL="2070100" indent="-228600">
              <a:defRPr>
                <a:solidFill>
                  <a:schemeClr val="tx1"/>
                </a:solidFill>
                <a:latin typeface="Verdana" panose="020B0604030504040204" pitchFamily="34" charset="0"/>
                <a:cs typeface="Arial" panose="020B0604020202020204" pitchFamily="34" charset="0"/>
              </a:defRPr>
            </a:lvl5pPr>
            <a:lvl6pPr marL="25273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845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417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989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F75CF8FF-0EF6-4308-828F-219D75A014FD}" type="slidenum">
              <a:rPr lang="en-US" altLang="en-US">
                <a:latin typeface="Arial" panose="020B0604020202020204" pitchFamily="34" charset="0"/>
              </a:rPr>
              <a:pPr/>
              <a:t>14</a:t>
            </a:fld>
            <a:endParaRPr lang="en-US" altLang="en-US">
              <a:latin typeface="Arial" panose="020B0604020202020204" pitchFamily="34" charset="0"/>
            </a:endParaRPr>
          </a:p>
        </p:txBody>
      </p:sp>
      <p:sp>
        <p:nvSpPr>
          <p:cNvPr id="21509" name="Date Placeholder 4">
            <a:extLst>
              <a:ext uri="{FF2B5EF4-FFF2-40B4-BE49-F238E27FC236}">
                <a16:creationId xmlns:a16="http://schemas.microsoft.com/office/drawing/2014/main" id="{AD98D571-558C-4A5C-80BC-C4D586309DBA}"/>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7713" indent="-287338">
              <a:defRPr>
                <a:solidFill>
                  <a:schemeClr val="tx1"/>
                </a:solidFill>
                <a:latin typeface="Verdana" panose="020B0604030504040204" pitchFamily="34" charset="0"/>
                <a:cs typeface="Arial" panose="020B0604020202020204" pitchFamily="34" charset="0"/>
              </a:defRPr>
            </a:lvl2pPr>
            <a:lvl3pPr marL="1149350" indent="-228600">
              <a:defRPr>
                <a:solidFill>
                  <a:schemeClr val="tx1"/>
                </a:solidFill>
                <a:latin typeface="Verdana" panose="020B0604030504040204" pitchFamily="34" charset="0"/>
                <a:cs typeface="Arial" panose="020B0604020202020204" pitchFamily="34" charset="0"/>
              </a:defRPr>
            </a:lvl3pPr>
            <a:lvl4pPr marL="1609725" indent="-228600">
              <a:defRPr>
                <a:solidFill>
                  <a:schemeClr val="tx1"/>
                </a:solidFill>
                <a:latin typeface="Verdana" panose="020B0604030504040204" pitchFamily="34" charset="0"/>
                <a:cs typeface="Arial" panose="020B0604020202020204" pitchFamily="34" charset="0"/>
              </a:defRPr>
            </a:lvl4pPr>
            <a:lvl5pPr marL="2070100" indent="-228600">
              <a:defRPr>
                <a:solidFill>
                  <a:schemeClr val="tx1"/>
                </a:solidFill>
                <a:latin typeface="Verdana" panose="020B0604030504040204" pitchFamily="34" charset="0"/>
                <a:cs typeface="Arial" panose="020B0604020202020204" pitchFamily="34" charset="0"/>
              </a:defRPr>
            </a:lvl5pPr>
            <a:lvl6pPr marL="25273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845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417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989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n-US">
              <a:latin typeface="Arial" panose="020B0604020202020204" pitchFamily="34" charset="0"/>
            </a:endParaRPr>
          </a:p>
        </p:txBody>
      </p:sp>
    </p:spTree>
    <p:extLst>
      <p:ext uri="{BB962C8B-B14F-4D97-AF65-F5344CB8AC3E}">
        <p14:creationId xmlns:p14="http://schemas.microsoft.com/office/powerpoint/2010/main" val="1127773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BA296E25-5121-44E5-B78D-F77097590987}"/>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D32600DE-795D-41A5-9E04-A086CE07185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580" name="Slide Number Placeholder 3">
            <a:extLst>
              <a:ext uri="{FF2B5EF4-FFF2-40B4-BE49-F238E27FC236}">
                <a16:creationId xmlns:a16="http://schemas.microsoft.com/office/drawing/2014/main" id="{3B95F4E6-2F2E-408F-B24B-1B627204541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7713" indent="-287338">
              <a:defRPr>
                <a:solidFill>
                  <a:schemeClr val="tx1"/>
                </a:solidFill>
                <a:latin typeface="Verdana" panose="020B0604030504040204" pitchFamily="34" charset="0"/>
                <a:cs typeface="Arial" panose="020B0604020202020204" pitchFamily="34" charset="0"/>
              </a:defRPr>
            </a:lvl2pPr>
            <a:lvl3pPr marL="1149350" indent="-228600">
              <a:defRPr>
                <a:solidFill>
                  <a:schemeClr val="tx1"/>
                </a:solidFill>
                <a:latin typeface="Verdana" panose="020B0604030504040204" pitchFamily="34" charset="0"/>
                <a:cs typeface="Arial" panose="020B0604020202020204" pitchFamily="34" charset="0"/>
              </a:defRPr>
            </a:lvl3pPr>
            <a:lvl4pPr marL="1609725" indent="-228600">
              <a:defRPr>
                <a:solidFill>
                  <a:schemeClr val="tx1"/>
                </a:solidFill>
                <a:latin typeface="Verdana" panose="020B0604030504040204" pitchFamily="34" charset="0"/>
                <a:cs typeface="Arial" panose="020B0604020202020204" pitchFamily="34" charset="0"/>
              </a:defRPr>
            </a:lvl4pPr>
            <a:lvl5pPr marL="2070100" indent="-228600">
              <a:defRPr>
                <a:solidFill>
                  <a:schemeClr val="tx1"/>
                </a:solidFill>
                <a:latin typeface="Verdana" panose="020B0604030504040204" pitchFamily="34" charset="0"/>
                <a:cs typeface="Arial" panose="020B0604020202020204" pitchFamily="34" charset="0"/>
              </a:defRPr>
            </a:lvl5pPr>
            <a:lvl6pPr marL="25273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845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417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989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3820DF5D-0433-43E6-B93C-76309A3CC5DC}" type="slidenum">
              <a:rPr lang="en-US" altLang="en-US">
                <a:latin typeface="Arial" panose="020B0604020202020204" pitchFamily="34" charset="0"/>
              </a:rPr>
              <a:pPr/>
              <a:t>15</a:t>
            </a:fld>
            <a:endParaRPr lang="en-US" altLang="en-US">
              <a:latin typeface="Arial" panose="020B0604020202020204" pitchFamily="34" charset="0"/>
            </a:endParaRPr>
          </a:p>
        </p:txBody>
      </p:sp>
      <p:sp>
        <p:nvSpPr>
          <p:cNvPr id="24581" name="Date Placeholder 4">
            <a:extLst>
              <a:ext uri="{FF2B5EF4-FFF2-40B4-BE49-F238E27FC236}">
                <a16:creationId xmlns:a16="http://schemas.microsoft.com/office/drawing/2014/main" id="{C5839112-FE4F-4C68-96C1-7ECC0865AD6F}"/>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7713" indent="-287338">
              <a:defRPr>
                <a:solidFill>
                  <a:schemeClr val="tx1"/>
                </a:solidFill>
                <a:latin typeface="Verdana" panose="020B0604030504040204" pitchFamily="34" charset="0"/>
                <a:cs typeface="Arial" panose="020B0604020202020204" pitchFamily="34" charset="0"/>
              </a:defRPr>
            </a:lvl2pPr>
            <a:lvl3pPr marL="1149350" indent="-228600">
              <a:defRPr>
                <a:solidFill>
                  <a:schemeClr val="tx1"/>
                </a:solidFill>
                <a:latin typeface="Verdana" panose="020B0604030504040204" pitchFamily="34" charset="0"/>
                <a:cs typeface="Arial" panose="020B0604020202020204" pitchFamily="34" charset="0"/>
              </a:defRPr>
            </a:lvl3pPr>
            <a:lvl4pPr marL="1609725" indent="-228600">
              <a:defRPr>
                <a:solidFill>
                  <a:schemeClr val="tx1"/>
                </a:solidFill>
                <a:latin typeface="Verdana" panose="020B0604030504040204" pitchFamily="34" charset="0"/>
                <a:cs typeface="Arial" panose="020B0604020202020204" pitchFamily="34" charset="0"/>
              </a:defRPr>
            </a:lvl4pPr>
            <a:lvl5pPr marL="2070100" indent="-228600">
              <a:defRPr>
                <a:solidFill>
                  <a:schemeClr val="tx1"/>
                </a:solidFill>
                <a:latin typeface="Verdana" panose="020B0604030504040204" pitchFamily="34" charset="0"/>
                <a:cs typeface="Arial" panose="020B0604020202020204" pitchFamily="34" charset="0"/>
              </a:defRPr>
            </a:lvl5pPr>
            <a:lvl6pPr marL="25273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845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417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989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endParaRPr lang="en-US" altLang="en-US">
              <a:latin typeface="Arial" panose="020B0604020202020204" pitchFamily="34" charset="0"/>
            </a:endParaRPr>
          </a:p>
        </p:txBody>
      </p:sp>
    </p:spTree>
    <p:extLst>
      <p:ext uri="{BB962C8B-B14F-4D97-AF65-F5344CB8AC3E}">
        <p14:creationId xmlns:p14="http://schemas.microsoft.com/office/powerpoint/2010/main" val="2555949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2952D8-2AE3-48E9-8A15-598C45162F85}" type="datetimeFigureOut">
              <a:rPr lang="en-US" smtClean="0"/>
              <a:pPr/>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326067-99BD-4588-832F-03F9AF28533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952D8-2AE3-48E9-8A15-598C45162F85}" type="datetimeFigureOut">
              <a:rPr lang="en-US" smtClean="0"/>
              <a:pPr/>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326067-99BD-4588-832F-03F9AF28533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952D8-2AE3-48E9-8A15-598C45162F85}" type="datetimeFigureOut">
              <a:rPr lang="en-US" smtClean="0"/>
              <a:pPr/>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326067-99BD-4588-832F-03F9AF28533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2952D8-2AE3-48E9-8A15-598C45162F85}" type="datetimeFigureOut">
              <a:rPr lang="en-US" smtClean="0">
                <a:solidFill>
                  <a:prstClr val="black">
                    <a:tint val="75000"/>
                  </a:prstClr>
                </a:solidFill>
              </a:rPr>
              <a:pPr/>
              <a:t>5/31/2021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326067-99BD-4588-832F-03F9AF285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318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952D8-2AE3-48E9-8A15-598C45162F85}" type="datetimeFigureOut">
              <a:rPr lang="en-US" smtClean="0">
                <a:solidFill>
                  <a:prstClr val="black">
                    <a:tint val="75000"/>
                  </a:prstClr>
                </a:solidFill>
              </a:rPr>
              <a:pPr/>
              <a:t>5/31/2021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326067-99BD-4588-832F-03F9AF285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885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2952D8-2AE3-48E9-8A15-598C45162F85}" type="datetimeFigureOut">
              <a:rPr lang="en-US" smtClean="0">
                <a:solidFill>
                  <a:prstClr val="black">
                    <a:tint val="75000"/>
                  </a:prstClr>
                </a:solidFill>
              </a:rPr>
              <a:pPr/>
              <a:t>5/31/2021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326067-99BD-4588-832F-03F9AF285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754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2952D8-2AE3-48E9-8A15-598C45162F85}" type="datetimeFigureOut">
              <a:rPr lang="en-US" smtClean="0">
                <a:solidFill>
                  <a:prstClr val="black">
                    <a:tint val="75000"/>
                  </a:prstClr>
                </a:solidFill>
              </a:rPr>
              <a:pPr/>
              <a:t>5/31/2021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326067-99BD-4588-832F-03F9AF285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661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2952D8-2AE3-48E9-8A15-598C45162F85}" type="datetimeFigureOut">
              <a:rPr lang="en-US" smtClean="0">
                <a:solidFill>
                  <a:prstClr val="black">
                    <a:tint val="75000"/>
                  </a:prstClr>
                </a:solidFill>
              </a:rPr>
              <a:pPr/>
              <a:t>5/31/2021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326067-99BD-4588-832F-03F9AF285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641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2952D8-2AE3-48E9-8A15-598C45162F85}" type="datetimeFigureOut">
              <a:rPr lang="en-US" smtClean="0">
                <a:solidFill>
                  <a:prstClr val="black">
                    <a:tint val="75000"/>
                  </a:prstClr>
                </a:solidFill>
              </a:rPr>
              <a:pPr/>
              <a:t>5/31/2021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326067-99BD-4588-832F-03F9AF285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938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2952D8-2AE3-48E9-8A15-598C45162F85}" type="datetimeFigureOut">
              <a:rPr lang="en-US" smtClean="0">
                <a:solidFill>
                  <a:prstClr val="black">
                    <a:tint val="75000"/>
                  </a:prstClr>
                </a:solidFill>
              </a:rPr>
              <a:pPr/>
              <a:t>5/31/2021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326067-99BD-4588-832F-03F9AF285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212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2952D8-2AE3-48E9-8A15-598C45162F85}" type="datetimeFigureOut">
              <a:rPr lang="en-US" smtClean="0">
                <a:solidFill>
                  <a:prstClr val="black">
                    <a:tint val="75000"/>
                  </a:prstClr>
                </a:solidFill>
              </a:rPr>
              <a:pPr/>
              <a:t>5/31/2021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326067-99BD-4588-832F-03F9AF285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805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952D8-2AE3-48E9-8A15-598C45162F85}" type="datetimeFigureOut">
              <a:rPr lang="en-US" smtClean="0"/>
              <a:pPr/>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326067-99BD-4588-832F-03F9AF28533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2952D8-2AE3-48E9-8A15-598C45162F85}" type="datetimeFigureOut">
              <a:rPr lang="en-US" smtClean="0">
                <a:solidFill>
                  <a:prstClr val="black">
                    <a:tint val="75000"/>
                  </a:prstClr>
                </a:solidFill>
              </a:rPr>
              <a:pPr/>
              <a:t>5/31/2021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326067-99BD-4588-832F-03F9AF285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266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952D8-2AE3-48E9-8A15-598C45162F85}" type="datetimeFigureOut">
              <a:rPr lang="en-US" smtClean="0">
                <a:solidFill>
                  <a:prstClr val="black">
                    <a:tint val="75000"/>
                  </a:prstClr>
                </a:solidFill>
              </a:rPr>
              <a:pPr/>
              <a:t>5/31/2021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326067-99BD-4588-832F-03F9AF285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420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952D8-2AE3-48E9-8A15-598C45162F85}" type="datetimeFigureOut">
              <a:rPr lang="en-US" smtClean="0">
                <a:solidFill>
                  <a:prstClr val="black">
                    <a:tint val="75000"/>
                  </a:prstClr>
                </a:solidFill>
              </a:rPr>
              <a:pPr/>
              <a:t>5/31/2021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326067-99BD-4588-832F-03F9AF285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111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5" name="Прямоугольник 3"/>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6" name="Rectangle 6" descr="Rectangle shape"/>
          <p:cNvSpPr/>
          <p:nvPr userDrawn="1"/>
        </p:nvSpPr>
        <p:spPr>
          <a:xfrm>
            <a:off x="2043113" y="1916113"/>
            <a:ext cx="7004447"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7" name="Прямоугольник 14"/>
          <p:cNvSpPr/>
          <p:nvPr userDrawn="1"/>
        </p:nvSpPr>
        <p:spPr>
          <a:xfrm>
            <a:off x="5956697" y="5094289"/>
            <a:ext cx="3090863" cy="295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8" name="Rectangle 5" descr="Rectangle shape"/>
          <p:cNvSpPr/>
          <p:nvPr userDrawn="1"/>
        </p:nvSpPr>
        <p:spPr>
          <a:xfrm>
            <a:off x="96442" y="5153025"/>
            <a:ext cx="5984081" cy="2238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1" name="Text Placeholder 9"/>
          <p:cNvSpPr>
            <a:spLocks noGrp="1"/>
          </p:cNvSpPr>
          <p:nvPr>
            <p:ph type="body" sz="quarter" idx="15"/>
          </p:nvPr>
        </p:nvSpPr>
        <p:spPr>
          <a:xfrm>
            <a:off x="94980" y="5239057"/>
            <a:ext cx="8945989" cy="1607386"/>
          </a:xfrm>
          <a:solidFill>
            <a:schemeClr val="tx1"/>
          </a:solidFill>
        </p:spPr>
        <p:txBody>
          <a:bodyPr tIns="90000" bIns="90000" anchor="ctr">
            <a:noAutofit/>
          </a:bodyPr>
          <a:lstStyle>
            <a:lvl1pPr marL="0" marR="0" indent="0" algn="ctr" defTabSz="685800" rtl="0" eaLnBrk="1" fontAlgn="auto" latinLnBrk="0" hangingPunct="1">
              <a:lnSpc>
                <a:spcPct val="90000"/>
              </a:lnSpc>
              <a:spcBef>
                <a:spcPts val="450"/>
              </a:spcBef>
              <a:spcAft>
                <a:spcPts val="0"/>
              </a:spcAft>
              <a:buClr>
                <a:schemeClr val="bg2"/>
              </a:buClr>
              <a:buSzTx/>
              <a:buFont typeface="Wingdings" pitchFamily="2" charset="2"/>
              <a:buNone/>
              <a:tabLst/>
              <a:defRPr sz="1500" i="1">
                <a:solidFill>
                  <a:schemeClr val="bg1"/>
                </a:solidFill>
              </a:defRPr>
            </a:lvl1pPr>
            <a:lvl2pPr marL="342900" indent="0" algn="ctr">
              <a:buNone/>
              <a:defRPr sz="2100">
                <a:solidFill>
                  <a:schemeClr val="bg1"/>
                </a:solidFill>
              </a:defRPr>
            </a:lvl2pPr>
            <a:lvl3pPr marL="685800" indent="0" algn="ctr">
              <a:buNone/>
              <a:defRPr sz="2100">
                <a:solidFill>
                  <a:schemeClr val="bg1"/>
                </a:solidFill>
              </a:defRPr>
            </a:lvl3pPr>
            <a:lvl4pPr marL="1028700" indent="0" algn="ctr">
              <a:buNone/>
              <a:defRPr sz="2100">
                <a:solidFill>
                  <a:schemeClr val="bg1"/>
                </a:solidFill>
              </a:defRPr>
            </a:lvl4pPr>
            <a:lvl5pPr marL="1371600" indent="0" algn="ctr">
              <a:buNone/>
              <a:defRPr sz="2100">
                <a:solidFill>
                  <a:schemeClr val="bg1"/>
                </a:solidFill>
              </a:defRPr>
            </a:lvl5pPr>
          </a:lstStyle>
          <a:p>
            <a:pPr lvl="0"/>
            <a:r>
              <a:rPr lang="en-US" noProof="0"/>
              <a:t>Click to edit Master text styles</a:t>
            </a:r>
          </a:p>
        </p:txBody>
      </p:sp>
      <p:sp>
        <p:nvSpPr>
          <p:cNvPr id="12" name="Title 1"/>
          <p:cNvSpPr>
            <a:spLocks noGrp="1"/>
          </p:cNvSpPr>
          <p:nvPr>
            <p:ph type="title"/>
          </p:nvPr>
        </p:nvSpPr>
        <p:spPr>
          <a:xfrm>
            <a:off x="96593" y="2117623"/>
            <a:ext cx="8950815" cy="3155856"/>
          </a:xfrm>
          <a:solidFill>
            <a:schemeClr val="tx1"/>
          </a:solidFill>
        </p:spPr>
        <p:txBody>
          <a:bodyPr tIns="72000" bIns="216000">
            <a:noAutofit/>
          </a:bodyPr>
          <a:lstStyle>
            <a:lvl1pPr algn="ctr">
              <a:lnSpc>
                <a:spcPct val="85000"/>
              </a:lnSpc>
              <a:defRPr lang="ru-RU" sz="3000" b="1" kern="1200" dirty="0">
                <a:solidFill>
                  <a:schemeClr val="bg2"/>
                </a:solidFill>
                <a:latin typeface="+mj-lt"/>
                <a:ea typeface="+mn-ea"/>
                <a:cs typeface="+mn-cs"/>
              </a:defRPr>
            </a:lvl1pPr>
          </a:lstStyle>
          <a:p>
            <a:r>
              <a:rPr lang="en-US" noProof="0"/>
              <a:t>Click to edit Master title style</a:t>
            </a:r>
            <a:endParaRPr lang="en-US" noProof="0" dirty="0"/>
          </a:p>
        </p:txBody>
      </p:sp>
      <p:sp>
        <p:nvSpPr>
          <p:cNvPr id="14" name="Picture Placeholder 13"/>
          <p:cNvSpPr>
            <a:spLocks noGrp="1"/>
          </p:cNvSpPr>
          <p:nvPr>
            <p:ph type="pic" sz="quarter" idx="16"/>
          </p:nvPr>
        </p:nvSpPr>
        <p:spPr>
          <a:xfrm>
            <a:off x="2082613" y="704193"/>
            <a:ext cx="4840941" cy="768260"/>
          </a:xfrm>
          <a:ln>
            <a:noFill/>
          </a:ln>
        </p:spPr>
        <p:txBody>
          <a:bodyPr rtlCol="0" anchor="ctr">
            <a:noAutofit/>
          </a:bodyPr>
          <a:lstStyle>
            <a:lvl1pPr marL="0" indent="0" algn="ctr">
              <a:buNone/>
              <a:defRPr sz="1800">
                <a:solidFill>
                  <a:schemeClr val="bg1"/>
                </a:solidFill>
              </a:defRPr>
            </a:lvl1pPr>
          </a:lstStyle>
          <a:p>
            <a:pPr lvl="0"/>
            <a:r>
              <a:rPr lang="en-US" noProof="0"/>
              <a:t>Click icon to add picture</a:t>
            </a:r>
            <a:endParaRPr lang="en-US" noProof="0" dirty="0"/>
          </a:p>
        </p:txBody>
      </p:sp>
      <p:sp>
        <p:nvSpPr>
          <p:cNvPr id="9" name="Slide Number Placeholder 5"/>
          <p:cNvSpPr>
            <a:spLocks noGrp="1"/>
          </p:cNvSpPr>
          <p:nvPr>
            <p:ph type="sldNum" sz="quarter" idx="17"/>
          </p:nvPr>
        </p:nvSpPr>
        <p:spPr/>
        <p:txBody>
          <a:bodyPr/>
          <a:lstStyle>
            <a:lvl1pPr>
              <a:defRPr smtClean="0"/>
            </a:lvl1pPr>
          </a:lstStyle>
          <a:p>
            <a:pPr defTabSz="685800" fontAlgn="base">
              <a:spcBef>
                <a:spcPct val="0"/>
              </a:spcBef>
              <a:spcAft>
                <a:spcPct val="0"/>
              </a:spcAft>
              <a:defRPr/>
            </a:pPr>
            <a:fld id="{61A9CDA9-FDF0-4727-B4FF-6B5FFECA20B3}"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108494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with Logo">
    <p:spTree>
      <p:nvGrpSpPr>
        <p:cNvPr id="1" name=""/>
        <p:cNvGrpSpPr/>
        <p:nvPr/>
      </p:nvGrpSpPr>
      <p:grpSpPr>
        <a:xfrm>
          <a:off x="0" y="0"/>
          <a:ext cx="0" cy="0"/>
          <a:chOff x="0" y="0"/>
          <a:chExt cx="0" cy="0"/>
        </a:xfrm>
      </p:grpSpPr>
      <p:sp>
        <p:nvSpPr>
          <p:cNvPr id="5" name="Rectangle 4" descr="Rectangle shape"/>
          <p:cNvSpPr/>
          <p:nvPr userDrawn="1"/>
        </p:nvSpPr>
        <p:spPr>
          <a:xfrm>
            <a:off x="46435" y="4953001"/>
            <a:ext cx="3401615" cy="1317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pic>
        <p:nvPicPr>
          <p:cNvPr id="6" name="Picture 2" descr="Related ima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48050" y="0"/>
            <a:ext cx="5695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369" y="2839696"/>
            <a:ext cx="4409694" cy="2113385"/>
          </a:xfrm>
          <a:solidFill>
            <a:schemeClr val="tx1"/>
          </a:solidFill>
        </p:spPr>
        <p:txBody>
          <a:bodyPr lIns="432000" tIns="1332000" rIns="288000" bIns="1188000">
            <a:normAutofit/>
          </a:bodyPr>
          <a:lstStyle>
            <a:lvl1pPr>
              <a:defRPr lang="ru-RU" sz="4500" b="1" kern="1200" dirty="0">
                <a:solidFill>
                  <a:schemeClr val="bg2"/>
                </a:solidFill>
                <a:latin typeface="+mj-lt"/>
                <a:ea typeface="+mn-ea"/>
                <a:cs typeface="+mn-cs"/>
              </a:defRPr>
            </a:lvl1pPr>
          </a:lstStyle>
          <a:p>
            <a:r>
              <a:rPr lang="en-US" noProof="0"/>
              <a:t>Click to edit Master title style</a:t>
            </a:r>
            <a:endParaRPr lang="en-US" noProof="0" dirty="0"/>
          </a:p>
        </p:txBody>
      </p:sp>
      <p:sp>
        <p:nvSpPr>
          <p:cNvPr id="13" name="Text Placeholder 10"/>
          <p:cNvSpPr>
            <a:spLocks noGrp="1"/>
          </p:cNvSpPr>
          <p:nvPr>
            <p:ph type="body" sz="quarter" idx="15"/>
          </p:nvPr>
        </p:nvSpPr>
        <p:spPr>
          <a:xfrm>
            <a:off x="46369" y="5071216"/>
            <a:ext cx="4409694" cy="899882"/>
          </a:xfrm>
          <a:solidFill>
            <a:schemeClr val="tx1"/>
          </a:solidFill>
        </p:spPr>
        <p:txBody>
          <a:bodyPr lIns="432000" tIns="144000" rIns="144000" bIns="144000" anchor="ctr">
            <a:normAutofit/>
          </a:bodyPr>
          <a:lstStyle>
            <a:lvl1pPr marL="0" indent="0">
              <a:lnSpc>
                <a:spcPct val="85000"/>
              </a:lnSpc>
              <a:spcBef>
                <a:spcPts val="0"/>
              </a:spcBef>
              <a:buNone/>
              <a:defRPr sz="2100" i="0">
                <a:solidFill>
                  <a:schemeClr val="bg1"/>
                </a:solidFill>
                <a:latin typeface="+mn-lt"/>
              </a:defRPr>
            </a:lvl1pPr>
            <a:lvl2pPr marL="342900" indent="0">
              <a:buNone/>
              <a:defRPr sz="4500">
                <a:solidFill>
                  <a:schemeClr val="bg2"/>
                </a:solidFill>
                <a:latin typeface="+mj-lt"/>
              </a:defRPr>
            </a:lvl2pPr>
          </a:lstStyle>
          <a:p>
            <a:pPr lvl="0"/>
            <a:r>
              <a:rPr lang="en-US" noProof="0" dirty="0"/>
              <a:t>Click to edit Master text styles</a:t>
            </a:r>
          </a:p>
        </p:txBody>
      </p:sp>
      <p:sp>
        <p:nvSpPr>
          <p:cNvPr id="14" name="Picture Placeholder 13"/>
          <p:cNvSpPr>
            <a:spLocks noGrp="1"/>
          </p:cNvSpPr>
          <p:nvPr>
            <p:ph type="pic" sz="quarter" idx="16"/>
          </p:nvPr>
        </p:nvSpPr>
        <p:spPr>
          <a:xfrm>
            <a:off x="629841"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7" name="Slide Number Placeholder 6"/>
          <p:cNvSpPr>
            <a:spLocks noGrp="1"/>
          </p:cNvSpPr>
          <p:nvPr>
            <p:ph type="sldNum" sz="quarter" idx="17"/>
          </p:nvPr>
        </p:nvSpPr>
        <p:spPr/>
        <p:txBody>
          <a:bodyPr/>
          <a:lstStyle>
            <a:lvl1pPr>
              <a:defRPr smtClean="0"/>
            </a:lvl1pPr>
          </a:lstStyle>
          <a:p>
            <a:pPr defTabSz="685800" fontAlgn="base">
              <a:spcBef>
                <a:spcPct val="0"/>
              </a:spcBef>
              <a:spcAft>
                <a:spcPct val="0"/>
              </a:spcAft>
              <a:defRPr/>
            </a:pPr>
            <a:fld id="{F98FE90F-4EDF-4C34-BD4C-3F02B4BCAF18}"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49360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ft Picture and Content Layout">
    <p:spTree>
      <p:nvGrpSpPr>
        <p:cNvPr id="1" name=""/>
        <p:cNvGrpSpPr/>
        <p:nvPr/>
      </p:nvGrpSpPr>
      <p:grpSpPr>
        <a:xfrm>
          <a:off x="0" y="0"/>
          <a:ext cx="0" cy="0"/>
          <a:chOff x="0" y="0"/>
          <a:chExt cx="0" cy="0"/>
        </a:xfrm>
      </p:grpSpPr>
      <p:sp>
        <p:nvSpPr>
          <p:cNvPr id="7" name="Rectangle 6"/>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8" name="Rectangle 22" descr="Rectangle shape"/>
          <p:cNvSpPr/>
          <p:nvPr userDrawn="1"/>
        </p:nvSpPr>
        <p:spPr>
          <a:xfrm>
            <a:off x="4576763" y="3654426"/>
            <a:ext cx="2447925" cy="201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9" name="Title 1"/>
          <p:cNvSpPr>
            <a:spLocks noGrp="1"/>
          </p:cNvSpPr>
          <p:nvPr>
            <p:ph type="title"/>
          </p:nvPr>
        </p:nvSpPr>
        <p:spPr>
          <a:xfrm>
            <a:off x="5219042" y="2193929"/>
            <a:ext cx="3303800" cy="1325563"/>
          </a:xfrm>
        </p:spPr>
        <p:txBody>
          <a:bodyPr lIns="0" tIns="0" rIns="0" bIns="0" anchor="b">
            <a:normAutofit/>
          </a:bodyPr>
          <a:lstStyle>
            <a:lvl1pPr>
              <a:defRPr sz="2700" b="1"/>
            </a:lvl1pPr>
          </a:lstStyle>
          <a:p>
            <a:r>
              <a:rPr lang="en-US" noProof="0"/>
              <a:t>Click to edit Master title style</a:t>
            </a:r>
          </a:p>
        </p:txBody>
      </p:sp>
      <p:sp>
        <p:nvSpPr>
          <p:cNvPr id="20" name="Text Placeholder 2"/>
          <p:cNvSpPr>
            <a:spLocks noGrp="1"/>
          </p:cNvSpPr>
          <p:nvPr>
            <p:ph type="body" idx="1"/>
          </p:nvPr>
        </p:nvSpPr>
        <p:spPr>
          <a:xfrm>
            <a:off x="5219042" y="3937409"/>
            <a:ext cx="3309113" cy="539496"/>
          </a:xfrm>
        </p:spPr>
        <p:txBody>
          <a:bodyPr lIns="0" tIns="0" rIns="0" bIns="0" anchor="b">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1" name="Text Placeholder 2"/>
          <p:cNvSpPr>
            <a:spLocks noGrp="1"/>
          </p:cNvSpPr>
          <p:nvPr>
            <p:ph type="body" idx="13"/>
          </p:nvPr>
        </p:nvSpPr>
        <p:spPr>
          <a:xfrm>
            <a:off x="5219041" y="4669416"/>
            <a:ext cx="3303800" cy="1159884"/>
          </a:xfrm>
        </p:spPr>
        <p:txBody>
          <a:bodyPr lIns="0" tIns="0" rIns="0" bIns="0">
            <a:normAutofit/>
          </a:bodyPr>
          <a:lstStyle>
            <a:lvl1pPr marL="0" indent="0">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2" name="Picture Placeholder 7"/>
          <p:cNvSpPr>
            <a:spLocks noGrp="1"/>
          </p:cNvSpPr>
          <p:nvPr>
            <p:ph type="pic" sz="quarter" idx="14"/>
          </p:nvPr>
        </p:nvSpPr>
        <p:spPr>
          <a:xfrm>
            <a:off x="0" y="1028700"/>
            <a:ext cx="4577313" cy="4800600"/>
          </a:xfrm>
        </p:spPr>
        <p:txBody>
          <a:bodyPr lIns="0" tIns="0" rIns="0" bIns="0" rtlCol="0" anchor="ctr">
            <a:noAutofit/>
          </a:bodyPr>
          <a:lstStyle>
            <a:lvl1pPr marL="0" indent="0" algn="ctr">
              <a:buNone/>
              <a:defRPr sz="1350"/>
            </a:lvl1pPr>
          </a:lstStyle>
          <a:p>
            <a:pPr lvl="0"/>
            <a:r>
              <a:rPr lang="en-US" noProof="0"/>
              <a:t>Click icon to add picture</a:t>
            </a:r>
            <a:endParaRPr lang="en-US" noProof="0" dirty="0"/>
          </a:p>
        </p:txBody>
      </p:sp>
      <p:sp>
        <p:nvSpPr>
          <p:cNvPr id="23" name="Picture Placeholder 13"/>
          <p:cNvSpPr>
            <a:spLocks noGrp="1"/>
          </p:cNvSpPr>
          <p:nvPr>
            <p:ph type="pic" sz="quarter" idx="16"/>
          </p:nvPr>
        </p:nvSpPr>
        <p:spPr>
          <a:xfrm>
            <a:off x="6760057"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9" name="Date Placeholder 2"/>
          <p:cNvSpPr>
            <a:spLocks noGrp="1"/>
          </p:cNvSpPr>
          <p:nvPr>
            <p:ph type="dt" sz="half" idx="17"/>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10" name="Footer Placeholder 3"/>
          <p:cNvSpPr>
            <a:spLocks noGrp="1"/>
          </p:cNvSpPr>
          <p:nvPr>
            <p:ph type="ftr" sz="quarter" idx="18"/>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11" name="Slide Number Placeholder 4"/>
          <p:cNvSpPr>
            <a:spLocks noGrp="1"/>
          </p:cNvSpPr>
          <p:nvPr>
            <p:ph type="sldNum" sz="quarter" idx="19"/>
          </p:nvPr>
        </p:nvSpPr>
        <p:spPr/>
        <p:txBody>
          <a:bodyPr/>
          <a:lstStyle>
            <a:lvl1pPr>
              <a:defRPr smtClean="0"/>
            </a:lvl1pPr>
          </a:lstStyle>
          <a:p>
            <a:pPr defTabSz="685800" fontAlgn="base">
              <a:spcBef>
                <a:spcPct val="0"/>
              </a:spcBef>
              <a:spcAft>
                <a:spcPct val="0"/>
              </a:spcAft>
              <a:defRPr/>
            </a:pPr>
            <a:fld id="{6EEB41E0-EA55-4704-84A2-6427CBE4A029}"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302030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ight Picture  and Content Layout">
    <p:spTree>
      <p:nvGrpSpPr>
        <p:cNvPr id="1" name=""/>
        <p:cNvGrpSpPr/>
        <p:nvPr/>
      </p:nvGrpSpPr>
      <p:grpSpPr>
        <a:xfrm>
          <a:off x="0" y="0"/>
          <a:ext cx="0" cy="0"/>
          <a:chOff x="0" y="0"/>
          <a:chExt cx="0" cy="0"/>
        </a:xfrm>
      </p:grpSpPr>
      <p:sp>
        <p:nvSpPr>
          <p:cNvPr id="7" name="Rectangle 6"/>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8" name="Rectangle 9" descr="Rectangle shape"/>
          <p:cNvSpPr/>
          <p:nvPr userDrawn="1"/>
        </p:nvSpPr>
        <p:spPr>
          <a:xfrm>
            <a:off x="1" y="2816226"/>
            <a:ext cx="2297906" cy="201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9" name="Text Placeholder 2"/>
          <p:cNvSpPr>
            <a:spLocks noGrp="1"/>
          </p:cNvSpPr>
          <p:nvPr>
            <p:ph type="body" idx="1"/>
          </p:nvPr>
        </p:nvSpPr>
        <p:spPr>
          <a:xfrm>
            <a:off x="646694" y="3095993"/>
            <a:ext cx="3931620" cy="539496"/>
          </a:xfrm>
        </p:spPr>
        <p:txBody>
          <a:bodyPr lIns="0" tIns="0" rIns="0" bIns="0" anchor="b">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0" name="Text Placeholder 2"/>
          <p:cNvSpPr>
            <a:spLocks noGrp="1"/>
          </p:cNvSpPr>
          <p:nvPr>
            <p:ph type="body" idx="13"/>
          </p:nvPr>
        </p:nvSpPr>
        <p:spPr>
          <a:xfrm>
            <a:off x="646693" y="3828000"/>
            <a:ext cx="3925307" cy="2175392"/>
          </a:xfrm>
        </p:spPr>
        <p:txBody>
          <a:bodyPr lIns="0" tIns="0" rIns="0" bIns="0">
            <a:normAutofit/>
          </a:bodyPr>
          <a:lstStyle>
            <a:lvl1pPr marL="162000" indent="-162000">
              <a:spcBef>
                <a:spcPts val="450"/>
              </a:spcBef>
              <a:buClr>
                <a:schemeClr val="bg2"/>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1" name="Title 1"/>
          <p:cNvSpPr>
            <a:spLocks noGrp="1"/>
          </p:cNvSpPr>
          <p:nvPr>
            <p:ph type="title"/>
          </p:nvPr>
        </p:nvSpPr>
        <p:spPr>
          <a:xfrm>
            <a:off x="628651" y="1391822"/>
            <a:ext cx="3946745" cy="1325563"/>
          </a:xfrm>
        </p:spPr>
        <p:txBody>
          <a:bodyPr lIns="0" tIns="0" rIns="0" bIns="0" anchor="b">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 style</a:t>
            </a:r>
          </a:p>
        </p:txBody>
      </p:sp>
      <p:sp>
        <p:nvSpPr>
          <p:cNvPr id="12" name="Picture Placeholder 13"/>
          <p:cNvSpPr>
            <a:spLocks noGrp="1"/>
          </p:cNvSpPr>
          <p:nvPr>
            <p:ph type="pic" sz="quarter" idx="16"/>
          </p:nvPr>
        </p:nvSpPr>
        <p:spPr>
          <a:xfrm>
            <a:off x="629841"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13" name="Picture Placeholder 7"/>
          <p:cNvSpPr>
            <a:spLocks noGrp="1"/>
          </p:cNvSpPr>
          <p:nvPr>
            <p:ph type="pic" sz="quarter" idx="17"/>
          </p:nvPr>
        </p:nvSpPr>
        <p:spPr>
          <a:xfrm>
            <a:off x="5219700" y="0"/>
            <a:ext cx="3277791" cy="6057900"/>
          </a:xfrm>
        </p:spPr>
        <p:txBody>
          <a:bodyPr tIns="756000" rIns="72000" rtlCol="0" anchor="ctr">
            <a:normAutofit/>
          </a:bodyPr>
          <a:lstStyle>
            <a:lvl1pPr marL="0" indent="0" algn="ctr">
              <a:buNone/>
              <a:defRPr sz="1350"/>
            </a:lvl1pPr>
          </a:lstStyle>
          <a:p>
            <a:pPr lvl="0"/>
            <a:r>
              <a:rPr lang="en-US" noProof="0"/>
              <a:t>Click icon to add picture</a:t>
            </a:r>
            <a:endParaRPr lang="en-US" noProof="0" dirty="0"/>
          </a:p>
        </p:txBody>
      </p:sp>
      <p:sp>
        <p:nvSpPr>
          <p:cNvPr id="14" name="Date Placeholder 2"/>
          <p:cNvSpPr>
            <a:spLocks noGrp="1"/>
          </p:cNvSpPr>
          <p:nvPr>
            <p:ph type="dt" sz="half" idx="18"/>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15" name="Footer Placeholder 3"/>
          <p:cNvSpPr>
            <a:spLocks noGrp="1"/>
          </p:cNvSpPr>
          <p:nvPr>
            <p:ph type="ftr" sz="quarter" idx="19"/>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16" name="Slide Number Placeholder 4"/>
          <p:cNvSpPr>
            <a:spLocks noGrp="1"/>
          </p:cNvSpPr>
          <p:nvPr>
            <p:ph type="sldNum" sz="quarter" idx="20"/>
          </p:nvPr>
        </p:nvSpPr>
        <p:spPr/>
        <p:txBody>
          <a:bodyPr/>
          <a:lstStyle>
            <a:lvl1pPr>
              <a:defRPr smtClean="0"/>
            </a:lvl1pPr>
          </a:lstStyle>
          <a:p>
            <a:pPr defTabSz="685800" fontAlgn="base">
              <a:spcBef>
                <a:spcPct val="0"/>
              </a:spcBef>
              <a:spcAft>
                <a:spcPct val="0"/>
              </a:spcAft>
              <a:defRPr/>
            </a:pPr>
            <a:fld id="{64DCE0E0-747E-4677-BA58-0EB32910F2E6}"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194328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Left Picture Layout">
    <p:spTree>
      <p:nvGrpSpPr>
        <p:cNvPr id="1" name=""/>
        <p:cNvGrpSpPr/>
        <p:nvPr/>
      </p:nvGrpSpPr>
      <p:grpSpPr>
        <a:xfrm>
          <a:off x="0" y="0"/>
          <a:ext cx="0" cy="0"/>
          <a:chOff x="0" y="0"/>
          <a:chExt cx="0" cy="0"/>
        </a:xfrm>
      </p:grpSpPr>
      <p:sp>
        <p:nvSpPr>
          <p:cNvPr id="6" name="Rectangle 18" descr="Rectangle shape"/>
          <p:cNvSpPr/>
          <p:nvPr userDrawn="1"/>
        </p:nvSpPr>
        <p:spPr>
          <a:xfrm>
            <a:off x="0" y="2816226"/>
            <a:ext cx="6392466" cy="201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8" name="Rectangle 7"/>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7" name="Picture Placeholder 7"/>
          <p:cNvSpPr>
            <a:spLocks noGrp="1"/>
          </p:cNvSpPr>
          <p:nvPr>
            <p:ph type="pic" sz="quarter" idx="14"/>
          </p:nvPr>
        </p:nvSpPr>
        <p:spPr>
          <a:xfrm>
            <a:off x="628650" y="765175"/>
            <a:ext cx="3321844" cy="6092825"/>
          </a:xfrm>
        </p:spPr>
        <p:txBody>
          <a:bodyPr lIns="0" tIns="0" rIns="0" bIns="0" rtlCol="0" anchor="ctr">
            <a:noAutofit/>
          </a:bodyPr>
          <a:lstStyle>
            <a:lvl1pPr marL="0" indent="0" algn="ctr">
              <a:buNone/>
              <a:defRPr sz="1350"/>
            </a:lvl1pPr>
          </a:lstStyle>
          <a:p>
            <a:pPr lvl="0"/>
            <a:r>
              <a:rPr lang="en-US" noProof="0"/>
              <a:t>Click icon to add picture</a:t>
            </a:r>
            <a:endParaRPr lang="en-US" noProof="0" dirty="0"/>
          </a:p>
        </p:txBody>
      </p:sp>
      <p:sp>
        <p:nvSpPr>
          <p:cNvPr id="11" name="Title 1"/>
          <p:cNvSpPr>
            <a:spLocks noGrp="1"/>
          </p:cNvSpPr>
          <p:nvPr>
            <p:ph type="title"/>
          </p:nvPr>
        </p:nvSpPr>
        <p:spPr>
          <a:xfrm>
            <a:off x="4559296" y="1391822"/>
            <a:ext cx="3939152" cy="1325563"/>
          </a:xfrm>
        </p:spPr>
        <p:txBody>
          <a:bodyPr lIns="0" tIns="0" rIns="0" bIns="0" anchor="b">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 style</a:t>
            </a:r>
          </a:p>
        </p:txBody>
      </p:sp>
      <p:sp>
        <p:nvSpPr>
          <p:cNvPr id="12" name="Picture Placeholder 13"/>
          <p:cNvSpPr>
            <a:spLocks noGrp="1"/>
          </p:cNvSpPr>
          <p:nvPr>
            <p:ph type="pic" sz="quarter" idx="16"/>
          </p:nvPr>
        </p:nvSpPr>
        <p:spPr>
          <a:xfrm>
            <a:off x="6768317"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13" name="Text Placeholder 2"/>
          <p:cNvSpPr>
            <a:spLocks noGrp="1"/>
          </p:cNvSpPr>
          <p:nvPr>
            <p:ph type="body" idx="13"/>
          </p:nvPr>
        </p:nvSpPr>
        <p:spPr>
          <a:xfrm>
            <a:off x="4580693" y="3203259"/>
            <a:ext cx="3917754" cy="2880344"/>
          </a:xfrm>
        </p:spPr>
        <p:txBody>
          <a:bodyPr lIns="0" tIns="0" rIns="0" bIns="0">
            <a:normAutofit/>
          </a:bodyPr>
          <a:lstStyle>
            <a:lvl1pPr marL="162000" indent="-162000">
              <a:spcBef>
                <a:spcPts val="450"/>
              </a:spcBef>
              <a:buClr>
                <a:schemeClr val="bg2"/>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9" name="Date Placeholder 2"/>
          <p:cNvSpPr>
            <a:spLocks noGrp="1"/>
          </p:cNvSpPr>
          <p:nvPr>
            <p:ph type="dt" sz="half" idx="17"/>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10" name="Footer Placeholder 3"/>
          <p:cNvSpPr>
            <a:spLocks noGrp="1"/>
          </p:cNvSpPr>
          <p:nvPr>
            <p:ph type="ftr" sz="quarter" idx="18"/>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14" name="Slide Number Placeholder 4"/>
          <p:cNvSpPr>
            <a:spLocks noGrp="1"/>
          </p:cNvSpPr>
          <p:nvPr>
            <p:ph type="sldNum" sz="quarter" idx="19"/>
          </p:nvPr>
        </p:nvSpPr>
        <p:spPr/>
        <p:txBody>
          <a:bodyPr/>
          <a:lstStyle>
            <a:lvl1pPr>
              <a:defRPr smtClean="0"/>
            </a:lvl1pPr>
          </a:lstStyle>
          <a:p>
            <a:pPr defTabSz="685800" fontAlgn="base">
              <a:spcBef>
                <a:spcPct val="0"/>
              </a:spcBef>
              <a:spcAft>
                <a:spcPct val="0"/>
              </a:spcAft>
              <a:defRPr/>
            </a:pPr>
            <a:fld id="{44DA9491-AE41-49D9-AFE2-A7230D765E8F}"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313161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cons and Content Layout">
    <p:spTree>
      <p:nvGrpSpPr>
        <p:cNvPr id="1" name=""/>
        <p:cNvGrpSpPr/>
        <p:nvPr/>
      </p:nvGrpSpPr>
      <p:grpSpPr>
        <a:xfrm>
          <a:off x="0" y="0"/>
          <a:ext cx="0" cy="0"/>
          <a:chOff x="0" y="0"/>
          <a:chExt cx="0" cy="0"/>
        </a:xfrm>
      </p:grpSpPr>
      <p:sp>
        <p:nvSpPr>
          <p:cNvPr id="24" name="Rectangle 23"/>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5" name="Rectangle 13" descr="Rectangle shape"/>
          <p:cNvSpPr/>
          <p:nvPr userDrawn="1"/>
        </p:nvSpPr>
        <p:spPr>
          <a:xfrm>
            <a:off x="0" y="3441701"/>
            <a:ext cx="2321719" cy="201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9" name="Text Placeholder 2"/>
          <p:cNvSpPr>
            <a:spLocks noGrp="1"/>
          </p:cNvSpPr>
          <p:nvPr>
            <p:ph type="body" idx="1"/>
          </p:nvPr>
        </p:nvSpPr>
        <p:spPr>
          <a:xfrm>
            <a:off x="646694" y="3721639"/>
            <a:ext cx="3303800" cy="539496"/>
          </a:xfrm>
        </p:spPr>
        <p:txBody>
          <a:bodyPr lIns="0" tIns="0" rIns="0" bIns="0" anchor="b">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0" name="Text Placeholder 2"/>
          <p:cNvSpPr>
            <a:spLocks noGrp="1"/>
          </p:cNvSpPr>
          <p:nvPr>
            <p:ph type="body" idx="13"/>
          </p:nvPr>
        </p:nvSpPr>
        <p:spPr>
          <a:xfrm>
            <a:off x="4713368" y="1648384"/>
            <a:ext cx="3716572" cy="386922"/>
          </a:xfrm>
        </p:spPr>
        <p:txBody>
          <a:bodyPr lIns="0" tIns="0" rIns="0" bIns="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1" name="Title 1"/>
          <p:cNvSpPr>
            <a:spLocks noGrp="1"/>
          </p:cNvSpPr>
          <p:nvPr>
            <p:ph type="title"/>
          </p:nvPr>
        </p:nvSpPr>
        <p:spPr>
          <a:xfrm>
            <a:off x="628651" y="1985384"/>
            <a:ext cx="3316511" cy="1325563"/>
          </a:xfrm>
        </p:spPr>
        <p:txBody>
          <a:bodyPr lIns="0" tIns="0" rIns="0" bIns="0" anchor="b">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 style</a:t>
            </a:r>
          </a:p>
        </p:txBody>
      </p:sp>
      <p:sp>
        <p:nvSpPr>
          <p:cNvPr id="12" name="Picture Placeholder 13"/>
          <p:cNvSpPr>
            <a:spLocks noGrp="1"/>
          </p:cNvSpPr>
          <p:nvPr>
            <p:ph type="pic" sz="quarter" idx="16"/>
          </p:nvPr>
        </p:nvSpPr>
        <p:spPr>
          <a:xfrm>
            <a:off x="629841"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13" name="Picture Placeholder 7"/>
          <p:cNvSpPr>
            <a:spLocks noGrp="1"/>
          </p:cNvSpPr>
          <p:nvPr>
            <p:ph type="pic" sz="quarter" idx="17"/>
          </p:nvPr>
        </p:nvSpPr>
        <p:spPr>
          <a:xfrm>
            <a:off x="3971552" y="1303786"/>
            <a:ext cx="548640" cy="731520"/>
          </a:xfrm>
        </p:spPr>
        <p:txBody>
          <a:bodyPr lIns="0" tIns="0" rIns="0" bIns="0" rtlCol="0" anchor="ctr">
            <a:noAutofit/>
          </a:bodyPr>
          <a:lstStyle>
            <a:lvl1pPr marL="0" indent="0" algn="ctr">
              <a:buNone/>
              <a:defRPr sz="300"/>
            </a:lvl1pPr>
          </a:lstStyle>
          <a:p>
            <a:pPr lvl="0"/>
            <a:r>
              <a:rPr lang="en-US" noProof="0"/>
              <a:t>Click icon to add picture</a:t>
            </a:r>
            <a:endParaRPr lang="en-US" noProof="0" dirty="0"/>
          </a:p>
        </p:txBody>
      </p:sp>
      <p:sp>
        <p:nvSpPr>
          <p:cNvPr id="14" name="Picture Placeholder 7"/>
          <p:cNvSpPr>
            <a:spLocks noGrp="1"/>
          </p:cNvSpPr>
          <p:nvPr>
            <p:ph type="pic" sz="quarter" idx="18"/>
          </p:nvPr>
        </p:nvSpPr>
        <p:spPr>
          <a:xfrm>
            <a:off x="3971552" y="4838737"/>
            <a:ext cx="548640" cy="731520"/>
          </a:xfrm>
        </p:spPr>
        <p:txBody>
          <a:bodyPr lIns="0" tIns="0" rIns="0" bIns="0" rtlCol="0" anchor="ctr">
            <a:noAutofit/>
          </a:bodyPr>
          <a:lstStyle>
            <a:lvl1pPr marL="0" indent="0" algn="ctr">
              <a:buNone/>
              <a:defRPr sz="300"/>
            </a:lvl1pPr>
          </a:lstStyle>
          <a:p>
            <a:pPr lvl="0"/>
            <a:r>
              <a:rPr lang="en-US" noProof="0"/>
              <a:t>Click icon to add picture</a:t>
            </a:r>
            <a:endParaRPr lang="en-US" noProof="0" dirty="0"/>
          </a:p>
        </p:txBody>
      </p:sp>
      <p:sp>
        <p:nvSpPr>
          <p:cNvPr id="15" name="Picture Placeholder 7"/>
          <p:cNvSpPr>
            <a:spLocks noGrp="1"/>
          </p:cNvSpPr>
          <p:nvPr>
            <p:ph type="pic" sz="quarter" idx="19"/>
          </p:nvPr>
        </p:nvSpPr>
        <p:spPr>
          <a:xfrm>
            <a:off x="3971552" y="3660420"/>
            <a:ext cx="548640" cy="731520"/>
          </a:xfrm>
        </p:spPr>
        <p:txBody>
          <a:bodyPr lIns="0" tIns="0" rIns="0" bIns="0" rtlCol="0" anchor="ctr">
            <a:noAutofit/>
          </a:bodyPr>
          <a:lstStyle>
            <a:lvl1pPr marL="0" indent="0" algn="ctr">
              <a:buNone/>
              <a:defRPr sz="300"/>
            </a:lvl1pPr>
          </a:lstStyle>
          <a:p>
            <a:pPr lvl="0"/>
            <a:r>
              <a:rPr lang="en-US" noProof="0"/>
              <a:t>Click icon to add picture</a:t>
            </a:r>
            <a:endParaRPr lang="en-US" noProof="0" dirty="0"/>
          </a:p>
        </p:txBody>
      </p:sp>
      <p:sp>
        <p:nvSpPr>
          <p:cNvPr id="16" name="Picture Placeholder 7"/>
          <p:cNvSpPr>
            <a:spLocks noGrp="1"/>
          </p:cNvSpPr>
          <p:nvPr>
            <p:ph type="pic" sz="quarter" idx="20"/>
          </p:nvPr>
        </p:nvSpPr>
        <p:spPr>
          <a:xfrm>
            <a:off x="3971552" y="2482103"/>
            <a:ext cx="548640" cy="731520"/>
          </a:xfrm>
        </p:spPr>
        <p:txBody>
          <a:bodyPr lIns="0" tIns="0" rIns="0" bIns="0" rtlCol="0" anchor="ctr">
            <a:noAutofit/>
          </a:bodyPr>
          <a:lstStyle>
            <a:lvl1pPr marL="0" indent="0" algn="ctr">
              <a:buNone/>
              <a:defRPr sz="300"/>
            </a:lvl1pPr>
          </a:lstStyle>
          <a:p>
            <a:pPr lvl="0"/>
            <a:r>
              <a:rPr lang="en-US" noProof="0"/>
              <a:t>Click icon to add picture</a:t>
            </a:r>
            <a:endParaRPr lang="en-US" noProof="0" dirty="0"/>
          </a:p>
        </p:txBody>
      </p:sp>
      <p:sp>
        <p:nvSpPr>
          <p:cNvPr id="17" name="Text Placeholder 2"/>
          <p:cNvSpPr>
            <a:spLocks noGrp="1"/>
          </p:cNvSpPr>
          <p:nvPr>
            <p:ph type="body" idx="21"/>
          </p:nvPr>
        </p:nvSpPr>
        <p:spPr>
          <a:xfrm>
            <a:off x="4713368" y="1026327"/>
            <a:ext cx="3716572" cy="539496"/>
          </a:xfrm>
        </p:spPr>
        <p:txBody>
          <a:bodyPr lIns="0" tIns="0" rIns="0" bIns="0" anchor="b">
            <a:normAutofit/>
          </a:bodyPr>
          <a:lstStyle>
            <a:lvl1pPr marL="0" indent="0">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8" name="Text Placeholder 2"/>
          <p:cNvSpPr>
            <a:spLocks noGrp="1"/>
          </p:cNvSpPr>
          <p:nvPr>
            <p:ph type="body" idx="22"/>
          </p:nvPr>
        </p:nvSpPr>
        <p:spPr>
          <a:xfrm>
            <a:off x="4713368" y="5186182"/>
            <a:ext cx="3716572" cy="386922"/>
          </a:xfrm>
        </p:spPr>
        <p:txBody>
          <a:bodyPr lIns="0" tIns="0" rIns="0" bIns="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9" name="Text Placeholder 2"/>
          <p:cNvSpPr>
            <a:spLocks noGrp="1"/>
          </p:cNvSpPr>
          <p:nvPr>
            <p:ph type="body" idx="23"/>
          </p:nvPr>
        </p:nvSpPr>
        <p:spPr>
          <a:xfrm>
            <a:off x="4713368" y="4564125"/>
            <a:ext cx="3716572" cy="539496"/>
          </a:xfrm>
        </p:spPr>
        <p:txBody>
          <a:bodyPr lIns="0" tIns="0" rIns="0" bIns="0" anchor="b">
            <a:normAutofit/>
          </a:bodyPr>
          <a:lstStyle>
            <a:lvl1pPr marL="0" indent="0">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0" name="Text Placeholder 2"/>
          <p:cNvSpPr>
            <a:spLocks noGrp="1"/>
          </p:cNvSpPr>
          <p:nvPr>
            <p:ph type="body" idx="24"/>
          </p:nvPr>
        </p:nvSpPr>
        <p:spPr>
          <a:xfrm>
            <a:off x="4713368" y="4006916"/>
            <a:ext cx="3716572" cy="386922"/>
          </a:xfrm>
        </p:spPr>
        <p:txBody>
          <a:bodyPr lIns="0" tIns="0" rIns="0" bIns="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1" name="Text Placeholder 2"/>
          <p:cNvSpPr>
            <a:spLocks noGrp="1"/>
          </p:cNvSpPr>
          <p:nvPr>
            <p:ph type="body" idx="25"/>
          </p:nvPr>
        </p:nvSpPr>
        <p:spPr>
          <a:xfrm>
            <a:off x="4713368" y="3384859"/>
            <a:ext cx="3716572" cy="539496"/>
          </a:xfrm>
        </p:spPr>
        <p:txBody>
          <a:bodyPr lIns="0" tIns="0" rIns="0" bIns="0" anchor="b">
            <a:normAutofit/>
          </a:bodyPr>
          <a:lstStyle>
            <a:lvl1pPr marL="0" indent="0">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2" name="Text Placeholder 2"/>
          <p:cNvSpPr>
            <a:spLocks noGrp="1"/>
          </p:cNvSpPr>
          <p:nvPr>
            <p:ph type="body" idx="26"/>
          </p:nvPr>
        </p:nvSpPr>
        <p:spPr>
          <a:xfrm>
            <a:off x="4713368" y="2827650"/>
            <a:ext cx="3716572" cy="386922"/>
          </a:xfrm>
        </p:spPr>
        <p:txBody>
          <a:bodyPr lIns="0" tIns="0" rIns="0" bIns="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3" name="Text Placeholder 2"/>
          <p:cNvSpPr>
            <a:spLocks noGrp="1"/>
          </p:cNvSpPr>
          <p:nvPr>
            <p:ph type="body" idx="27"/>
          </p:nvPr>
        </p:nvSpPr>
        <p:spPr>
          <a:xfrm>
            <a:off x="4713368" y="2205593"/>
            <a:ext cx="3716572" cy="539496"/>
          </a:xfrm>
        </p:spPr>
        <p:txBody>
          <a:bodyPr lIns="0" tIns="0" rIns="0" bIns="0" anchor="b">
            <a:normAutofit/>
          </a:bodyPr>
          <a:lstStyle>
            <a:lvl1pPr marL="0" indent="0">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6" name="Date Placeholder 2"/>
          <p:cNvSpPr>
            <a:spLocks noGrp="1"/>
          </p:cNvSpPr>
          <p:nvPr>
            <p:ph type="dt" sz="half" idx="28"/>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27" name="Footer Placeholder 3"/>
          <p:cNvSpPr>
            <a:spLocks noGrp="1"/>
          </p:cNvSpPr>
          <p:nvPr>
            <p:ph type="ftr" sz="quarter" idx="29"/>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28" name="Slide Number Placeholder 4"/>
          <p:cNvSpPr>
            <a:spLocks noGrp="1"/>
          </p:cNvSpPr>
          <p:nvPr>
            <p:ph type="sldNum" sz="quarter" idx="30"/>
          </p:nvPr>
        </p:nvSpPr>
        <p:spPr/>
        <p:txBody>
          <a:bodyPr/>
          <a:lstStyle>
            <a:lvl1pPr>
              <a:defRPr smtClean="0"/>
            </a:lvl1pPr>
          </a:lstStyle>
          <a:p>
            <a:pPr defTabSz="685800" fontAlgn="base">
              <a:spcBef>
                <a:spcPct val="0"/>
              </a:spcBef>
              <a:spcAft>
                <a:spcPct val="0"/>
              </a:spcAft>
              <a:defRPr/>
            </a:pPr>
            <a:fld id="{807B8F62-80FD-4A3B-B208-B758C5156D21}"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605411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uter and Content Layout">
    <p:spTree>
      <p:nvGrpSpPr>
        <p:cNvPr id="1" name=""/>
        <p:cNvGrpSpPr/>
        <p:nvPr/>
      </p:nvGrpSpPr>
      <p:grpSpPr>
        <a:xfrm>
          <a:off x="0" y="0"/>
          <a:ext cx="0" cy="0"/>
          <a:chOff x="0" y="0"/>
          <a:chExt cx="0" cy="0"/>
        </a:xfrm>
      </p:grpSpPr>
      <p:sp>
        <p:nvSpPr>
          <p:cNvPr id="7" name="Rectangle 6" descr="Rectangle shape"/>
          <p:cNvSpPr/>
          <p:nvPr userDrawn="1"/>
        </p:nvSpPr>
        <p:spPr>
          <a:xfrm>
            <a:off x="1" y="3121026"/>
            <a:ext cx="6917531" cy="200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75" y="871539"/>
            <a:ext cx="3806429"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9" name="Title 1"/>
          <p:cNvSpPr>
            <a:spLocks noGrp="1"/>
          </p:cNvSpPr>
          <p:nvPr>
            <p:ph type="title"/>
          </p:nvPr>
        </p:nvSpPr>
        <p:spPr>
          <a:xfrm>
            <a:off x="5219042" y="1656049"/>
            <a:ext cx="3303800" cy="1325563"/>
          </a:xfrm>
        </p:spPr>
        <p:txBody>
          <a:bodyPr lIns="0" tIns="0" rIns="0" bIns="0" anchor="b">
            <a:normAutofit/>
          </a:bodyPr>
          <a:lstStyle>
            <a:lvl1pPr>
              <a:defRPr sz="2700" b="1"/>
            </a:lvl1pPr>
          </a:lstStyle>
          <a:p>
            <a:r>
              <a:rPr lang="en-US" noProof="0"/>
              <a:t>Click to edit Master title style</a:t>
            </a:r>
          </a:p>
        </p:txBody>
      </p:sp>
      <p:sp>
        <p:nvSpPr>
          <p:cNvPr id="20" name="Text Placeholder 2"/>
          <p:cNvSpPr>
            <a:spLocks noGrp="1"/>
          </p:cNvSpPr>
          <p:nvPr>
            <p:ph type="body" idx="1"/>
          </p:nvPr>
        </p:nvSpPr>
        <p:spPr>
          <a:xfrm>
            <a:off x="5219042" y="3495781"/>
            <a:ext cx="3309113" cy="539496"/>
          </a:xfrm>
        </p:spPr>
        <p:txBody>
          <a:bodyPr lIns="0" tIns="0" rIns="0" bIns="0" anchor="b">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1" name="Text Placeholder 2"/>
          <p:cNvSpPr>
            <a:spLocks noGrp="1"/>
          </p:cNvSpPr>
          <p:nvPr>
            <p:ph type="body" idx="13"/>
          </p:nvPr>
        </p:nvSpPr>
        <p:spPr>
          <a:xfrm>
            <a:off x="5207010" y="4179662"/>
            <a:ext cx="3303800" cy="1159884"/>
          </a:xfrm>
        </p:spPr>
        <p:txBody>
          <a:bodyPr lIns="0" tIns="0" rIns="0" bIns="0">
            <a:normAutofit/>
          </a:bodyPr>
          <a:lstStyle>
            <a:lvl1pPr marL="162000" indent="-162000">
              <a:spcBef>
                <a:spcPts val="450"/>
              </a:spcBef>
              <a:buClr>
                <a:schemeClr val="accent1"/>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2" name="Picture Placeholder 7"/>
          <p:cNvSpPr>
            <a:spLocks noGrp="1"/>
          </p:cNvSpPr>
          <p:nvPr>
            <p:ph type="pic" sz="quarter" idx="14"/>
          </p:nvPr>
        </p:nvSpPr>
        <p:spPr>
          <a:xfrm>
            <a:off x="963202" y="1243173"/>
            <a:ext cx="3290300" cy="2427874"/>
          </a:xfrm>
        </p:spPr>
        <p:txBody>
          <a:bodyPr lIns="0" tIns="0" rIns="0" bIns="0" rtlCol="0" anchor="ctr">
            <a:noAutofit/>
          </a:bodyPr>
          <a:lstStyle>
            <a:lvl1pPr marL="0" indent="0" algn="ctr">
              <a:buNone/>
              <a:defRPr sz="1350"/>
            </a:lvl1pPr>
          </a:lstStyle>
          <a:p>
            <a:pPr lvl="0"/>
            <a:r>
              <a:rPr lang="en-US" noProof="0"/>
              <a:t>Click icon to add picture</a:t>
            </a:r>
            <a:endParaRPr lang="en-US" noProof="0" dirty="0"/>
          </a:p>
        </p:txBody>
      </p:sp>
      <p:sp>
        <p:nvSpPr>
          <p:cNvPr id="23" name="Picture Placeholder 13"/>
          <p:cNvSpPr>
            <a:spLocks noGrp="1"/>
          </p:cNvSpPr>
          <p:nvPr>
            <p:ph type="pic" sz="quarter" idx="16"/>
          </p:nvPr>
        </p:nvSpPr>
        <p:spPr>
          <a:xfrm>
            <a:off x="6760057"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10" name="Date Placeholder 2"/>
          <p:cNvSpPr>
            <a:spLocks noGrp="1"/>
          </p:cNvSpPr>
          <p:nvPr>
            <p:ph type="dt" sz="half" idx="17"/>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11" name="Footer Placeholder 3"/>
          <p:cNvSpPr>
            <a:spLocks noGrp="1"/>
          </p:cNvSpPr>
          <p:nvPr>
            <p:ph type="ftr" sz="quarter" idx="18"/>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12" name="Slide Number Placeholder 4"/>
          <p:cNvSpPr>
            <a:spLocks noGrp="1"/>
          </p:cNvSpPr>
          <p:nvPr>
            <p:ph type="sldNum" sz="quarter" idx="19"/>
          </p:nvPr>
        </p:nvSpPr>
        <p:spPr/>
        <p:txBody>
          <a:bodyPr/>
          <a:lstStyle>
            <a:lvl1pPr>
              <a:defRPr smtClean="0"/>
            </a:lvl1pPr>
          </a:lstStyle>
          <a:p>
            <a:pPr defTabSz="685800" fontAlgn="base">
              <a:spcBef>
                <a:spcPct val="0"/>
              </a:spcBef>
              <a:spcAft>
                <a:spcPct val="0"/>
              </a:spcAft>
              <a:defRPr/>
            </a:pPr>
            <a:fld id="{75420694-81A9-4672-BB75-E806D5108D40}"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38296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2952D8-2AE3-48E9-8A15-598C45162F85}" type="datetimeFigureOut">
              <a:rPr lang="en-US" smtClean="0"/>
              <a:pPr/>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326067-99BD-4588-832F-03F9AF285336}"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and Title Layout">
    <p:spTree>
      <p:nvGrpSpPr>
        <p:cNvPr id="1" name=""/>
        <p:cNvGrpSpPr/>
        <p:nvPr/>
      </p:nvGrpSpPr>
      <p:grpSpPr>
        <a:xfrm>
          <a:off x="0" y="0"/>
          <a:ext cx="0" cy="0"/>
          <a:chOff x="0" y="0"/>
          <a:chExt cx="0" cy="0"/>
        </a:xfrm>
      </p:grpSpPr>
      <p:sp>
        <p:nvSpPr>
          <p:cNvPr id="6" name="Прямоугольник 1"/>
          <p:cNvSpPr/>
          <p:nvPr userDrawn="1"/>
        </p:nvSpPr>
        <p:spPr>
          <a:xfrm>
            <a:off x="2456260" y="1"/>
            <a:ext cx="4972050" cy="181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8" name="Rectangle 7"/>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9" name="Rectangle 23" descr="Rectangle shape"/>
          <p:cNvSpPr/>
          <p:nvPr userDrawn="1"/>
        </p:nvSpPr>
        <p:spPr>
          <a:xfrm>
            <a:off x="3817144" y="1528764"/>
            <a:ext cx="5326856" cy="200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 name="Picture Placeholder 7"/>
          <p:cNvSpPr>
            <a:spLocks noGrp="1"/>
          </p:cNvSpPr>
          <p:nvPr>
            <p:ph type="pic" sz="quarter" idx="17"/>
          </p:nvPr>
        </p:nvSpPr>
        <p:spPr>
          <a:xfrm>
            <a:off x="0" y="2299716"/>
            <a:ext cx="8514160" cy="3758184"/>
          </a:xfrm>
        </p:spPr>
        <p:txBody>
          <a:bodyPr tIns="756000" rIns="72000" rtlCol="0" anchor="ctr">
            <a:normAutofit/>
          </a:bodyPr>
          <a:lstStyle>
            <a:lvl1pPr marL="0" indent="0" algn="ctr">
              <a:buNone/>
              <a:defRPr sz="1350"/>
            </a:lvl1pPr>
          </a:lstStyle>
          <a:p>
            <a:pPr lvl="0"/>
            <a:r>
              <a:rPr lang="en-US" noProof="0"/>
              <a:t>Click icon to add picture</a:t>
            </a:r>
            <a:endParaRPr lang="en-US" noProof="0" dirty="0"/>
          </a:p>
        </p:txBody>
      </p:sp>
      <p:sp>
        <p:nvSpPr>
          <p:cNvPr id="11" name="Title 1"/>
          <p:cNvSpPr>
            <a:spLocks noGrp="1"/>
          </p:cNvSpPr>
          <p:nvPr>
            <p:ph type="title"/>
          </p:nvPr>
        </p:nvSpPr>
        <p:spPr>
          <a:xfrm>
            <a:off x="2511239" y="0"/>
            <a:ext cx="4916580" cy="1737360"/>
          </a:xfrm>
          <a:noFill/>
        </p:spPr>
        <p:txBody>
          <a:bodyPr lIns="0" tIns="180000" rIns="0" bIns="0">
            <a:normAutofit/>
          </a:bodyPr>
          <a:lstStyle>
            <a:lvl1pPr marL="0" algn="ctr" defTabSz="685800" rtl="0" eaLnBrk="1" latinLnBrk="0" hangingPunct="1">
              <a:lnSpc>
                <a:spcPct val="90000"/>
              </a:lnSpc>
              <a:spcBef>
                <a:spcPct val="0"/>
              </a:spcBef>
              <a:buNone/>
              <a:defRPr lang="ru-RU" sz="2700" b="1" kern="1200" dirty="0">
                <a:solidFill>
                  <a:schemeClr val="bg2"/>
                </a:solidFill>
                <a:latin typeface="+mj-lt"/>
                <a:ea typeface="+mj-ea"/>
                <a:cs typeface="+mj-cs"/>
              </a:defRPr>
            </a:lvl1pPr>
          </a:lstStyle>
          <a:p>
            <a:r>
              <a:rPr lang="en-US" noProof="0"/>
              <a:t>Click to edit Master title style</a:t>
            </a:r>
            <a:endParaRPr lang="en-US" noProof="0" dirty="0"/>
          </a:p>
        </p:txBody>
      </p:sp>
      <p:sp>
        <p:nvSpPr>
          <p:cNvPr id="12" name="Picture Placeholder 13"/>
          <p:cNvSpPr>
            <a:spLocks noGrp="1"/>
          </p:cNvSpPr>
          <p:nvPr>
            <p:ph type="pic" sz="quarter" idx="16"/>
          </p:nvPr>
        </p:nvSpPr>
        <p:spPr>
          <a:xfrm>
            <a:off x="629841"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7" name="Text Placeholder 6"/>
          <p:cNvSpPr>
            <a:spLocks noGrp="1"/>
          </p:cNvSpPr>
          <p:nvPr>
            <p:ph type="body" sz="quarter" idx="18"/>
          </p:nvPr>
        </p:nvSpPr>
        <p:spPr>
          <a:xfrm>
            <a:off x="2455770" y="1732572"/>
            <a:ext cx="4972049" cy="1404000"/>
          </a:xfrm>
          <a:solidFill>
            <a:schemeClr val="tx1"/>
          </a:solidFill>
        </p:spPr>
        <p:txBody>
          <a:bodyPr lIns="180000" tIns="360000" rIns="180000" bIns="0">
            <a:normAutofit/>
          </a:bodyPr>
          <a:lstStyle>
            <a:lvl1pPr marL="0" indent="0" algn="ctr">
              <a:buNone/>
              <a:defRPr sz="1350" b="1" i="0">
                <a:solidFill>
                  <a:schemeClr val="bg1"/>
                </a:solidFill>
              </a:defRPr>
            </a:lvl1pPr>
            <a:lvl2pPr marL="342900" indent="0">
              <a:buNone/>
              <a:defRPr i="1">
                <a:solidFill>
                  <a:schemeClr val="bg1"/>
                </a:solidFill>
              </a:defRPr>
            </a:lvl2pPr>
            <a:lvl3pPr>
              <a:defRPr i="1">
                <a:solidFill>
                  <a:schemeClr val="bg1"/>
                </a:solidFill>
              </a:defRPr>
            </a:lvl3pPr>
            <a:lvl4pPr>
              <a:defRPr i="1">
                <a:solidFill>
                  <a:schemeClr val="bg1"/>
                </a:solidFill>
              </a:defRPr>
            </a:lvl4pPr>
            <a:lvl5pPr>
              <a:defRPr i="1">
                <a:solidFill>
                  <a:schemeClr val="bg1"/>
                </a:solidFill>
              </a:defRPr>
            </a:lvl5pPr>
          </a:lstStyle>
          <a:p>
            <a:pPr lvl="0"/>
            <a:r>
              <a:rPr lang="en-US" noProof="0"/>
              <a:t>Click to edit Master text styles</a:t>
            </a:r>
          </a:p>
        </p:txBody>
      </p:sp>
      <p:sp>
        <p:nvSpPr>
          <p:cNvPr id="10" name="Date Placeholder 2"/>
          <p:cNvSpPr>
            <a:spLocks noGrp="1"/>
          </p:cNvSpPr>
          <p:nvPr>
            <p:ph type="dt" sz="half" idx="19"/>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14" name="Footer Placeholder 3"/>
          <p:cNvSpPr>
            <a:spLocks noGrp="1"/>
          </p:cNvSpPr>
          <p:nvPr>
            <p:ph type="ftr" sz="quarter" idx="20"/>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15" name="Slide Number Placeholder 4"/>
          <p:cNvSpPr>
            <a:spLocks noGrp="1"/>
          </p:cNvSpPr>
          <p:nvPr>
            <p:ph type="sldNum" sz="quarter" idx="21"/>
          </p:nvPr>
        </p:nvSpPr>
        <p:spPr/>
        <p:txBody>
          <a:bodyPr/>
          <a:lstStyle>
            <a:lvl1pPr>
              <a:defRPr smtClean="0"/>
            </a:lvl1pPr>
          </a:lstStyle>
          <a:p>
            <a:pPr defTabSz="685800" fontAlgn="base">
              <a:spcBef>
                <a:spcPct val="0"/>
              </a:spcBef>
              <a:spcAft>
                <a:spcPct val="0"/>
              </a:spcAft>
              <a:defRPr/>
            </a:pPr>
            <a:fld id="{6569086A-61E6-4DF8-81DA-FB977AB38F78}"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067532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Blocks Content Layout">
    <p:spTree>
      <p:nvGrpSpPr>
        <p:cNvPr id="1" name=""/>
        <p:cNvGrpSpPr/>
        <p:nvPr/>
      </p:nvGrpSpPr>
      <p:grpSpPr>
        <a:xfrm>
          <a:off x="0" y="0"/>
          <a:ext cx="0" cy="0"/>
          <a:chOff x="0" y="0"/>
          <a:chExt cx="0" cy="0"/>
        </a:xfrm>
      </p:grpSpPr>
      <p:sp>
        <p:nvSpPr>
          <p:cNvPr id="14" name="Rectangle 13"/>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5" name="Rectangle 16" descr="Rectangle shape"/>
          <p:cNvSpPr/>
          <p:nvPr userDrawn="1"/>
        </p:nvSpPr>
        <p:spPr>
          <a:xfrm>
            <a:off x="0" y="1379538"/>
            <a:ext cx="3754041"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9" name="Text Placeholder 2"/>
          <p:cNvSpPr>
            <a:spLocks noGrp="1"/>
          </p:cNvSpPr>
          <p:nvPr>
            <p:ph type="body" idx="1"/>
          </p:nvPr>
        </p:nvSpPr>
        <p:spPr>
          <a:xfrm>
            <a:off x="646694" y="1740127"/>
            <a:ext cx="5850624" cy="939606"/>
          </a:xfrm>
        </p:spPr>
        <p:txBody>
          <a:bodyPr lIns="0" tIns="0" rIns="0" bIns="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0" name="Text Placeholder 2"/>
          <p:cNvSpPr>
            <a:spLocks noGrp="1"/>
          </p:cNvSpPr>
          <p:nvPr>
            <p:ph type="body" idx="13"/>
          </p:nvPr>
        </p:nvSpPr>
        <p:spPr>
          <a:xfrm>
            <a:off x="912015" y="4552665"/>
            <a:ext cx="2194560" cy="1135351"/>
          </a:xfrm>
        </p:spPr>
        <p:txBody>
          <a:bodyPr lIns="0" tIns="0" rIns="0" bIns="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1" name="Title 1"/>
          <p:cNvSpPr>
            <a:spLocks noGrp="1"/>
          </p:cNvSpPr>
          <p:nvPr>
            <p:ph type="title"/>
          </p:nvPr>
        </p:nvSpPr>
        <p:spPr>
          <a:xfrm>
            <a:off x="628651" y="617258"/>
            <a:ext cx="5850624" cy="594132"/>
          </a:xfrm>
        </p:spPr>
        <p:txBody>
          <a:bodyPr lIns="0" tIns="0" rIns="0" bIns="0" anchor="b">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 style</a:t>
            </a:r>
          </a:p>
        </p:txBody>
      </p:sp>
      <p:sp>
        <p:nvSpPr>
          <p:cNvPr id="17" name="Text Placeholder 2"/>
          <p:cNvSpPr>
            <a:spLocks noGrp="1"/>
          </p:cNvSpPr>
          <p:nvPr>
            <p:ph type="body" idx="21"/>
          </p:nvPr>
        </p:nvSpPr>
        <p:spPr>
          <a:xfrm>
            <a:off x="912015" y="4002722"/>
            <a:ext cx="2194560" cy="467382"/>
          </a:xfrm>
        </p:spPr>
        <p:txBody>
          <a:bodyPr lIns="0" tIns="0" rIns="0" bIns="0" anchor="b">
            <a:normAutofit/>
          </a:bodyPr>
          <a:lstStyle>
            <a:lvl1pPr marL="0" indent="0">
              <a:buNone/>
              <a:defRPr sz="165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4" name="Picture Placeholder 13"/>
          <p:cNvSpPr>
            <a:spLocks noGrp="1"/>
          </p:cNvSpPr>
          <p:nvPr>
            <p:ph type="pic" sz="quarter" idx="16"/>
          </p:nvPr>
        </p:nvSpPr>
        <p:spPr>
          <a:xfrm>
            <a:off x="6760057"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8" name="Text Placeholder 7"/>
          <p:cNvSpPr>
            <a:spLocks noGrp="1"/>
          </p:cNvSpPr>
          <p:nvPr>
            <p:ph type="body" sz="quarter" idx="28"/>
          </p:nvPr>
        </p:nvSpPr>
        <p:spPr>
          <a:xfrm>
            <a:off x="646694" y="2780485"/>
            <a:ext cx="891540" cy="1188720"/>
          </a:xfrm>
          <a:solidFill>
            <a:schemeClr val="bg2">
              <a:alpha val="50000"/>
            </a:schemeClr>
          </a:solidFill>
        </p:spPr>
        <p:txBody>
          <a:bodyPr lIns="0" tIns="0" rIns="0" bIns="0" anchor="ctr">
            <a:normAutofit/>
          </a:bodyPr>
          <a:lstStyle>
            <a:lvl1pPr marL="0" indent="0" algn="ctr">
              <a:buNone/>
              <a:defRPr sz="5250" b="1">
                <a:solidFill>
                  <a:schemeClr val="tx1"/>
                </a:solidFill>
                <a:latin typeface="+mj-lt"/>
              </a:defRPr>
            </a:lvl1pPr>
          </a:lstStyle>
          <a:p>
            <a:pPr lvl="0"/>
            <a:r>
              <a:rPr lang="en-US" noProof="0"/>
              <a:t>Click to edit Master text styles</a:t>
            </a:r>
          </a:p>
        </p:txBody>
      </p:sp>
      <p:sp>
        <p:nvSpPr>
          <p:cNvPr id="25" name="Text Placeholder 2"/>
          <p:cNvSpPr>
            <a:spLocks noGrp="1"/>
          </p:cNvSpPr>
          <p:nvPr>
            <p:ph type="body" idx="29"/>
          </p:nvPr>
        </p:nvSpPr>
        <p:spPr>
          <a:xfrm>
            <a:off x="3625781" y="4552665"/>
            <a:ext cx="2194560" cy="1135351"/>
          </a:xfrm>
        </p:spPr>
        <p:txBody>
          <a:bodyPr lIns="0" tIns="0" rIns="0" bIns="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6" name="Text Placeholder 2"/>
          <p:cNvSpPr>
            <a:spLocks noGrp="1"/>
          </p:cNvSpPr>
          <p:nvPr>
            <p:ph type="body" idx="30"/>
          </p:nvPr>
        </p:nvSpPr>
        <p:spPr>
          <a:xfrm>
            <a:off x="3625781" y="4002722"/>
            <a:ext cx="2194560" cy="467382"/>
          </a:xfrm>
        </p:spPr>
        <p:txBody>
          <a:bodyPr lIns="0" tIns="0" rIns="0" bIns="0" anchor="b">
            <a:normAutofit/>
          </a:bodyPr>
          <a:lstStyle>
            <a:lvl1pPr marL="0" indent="0">
              <a:buNone/>
              <a:defRPr sz="165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7" name="Text Placeholder 7"/>
          <p:cNvSpPr>
            <a:spLocks noGrp="1"/>
          </p:cNvSpPr>
          <p:nvPr>
            <p:ph type="body" sz="quarter" idx="31"/>
          </p:nvPr>
        </p:nvSpPr>
        <p:spPr>
          <a:xfrm>
            <a:off x="3360460" y="2780485"/>
            <a:ext cx="891540" cy="1188720"/>
          </a:xfrm>
          <a:solidFill>
            <a:schemeClr val="bg2">
              <a:alpha val="50000"/>
            </a:schemeClr>
          </a:solidFill>
        </p:spPr>
        <p:txBody>
          <a:bodyPr lIns="0" tIns="0" rIns="0" bIns="0" anchor="ctr">
            <a:normAutofit/>
          </a:bodyPr>
          <a:lstStyle>
            <a:lvl1pPr marL="0" indent="0" algn="ctr">
              <a:buNone/>
              <a:defRPr sz="5250" b="1">
                <a:solidFill>
                  <a:schemeClr val="tx1"/>
                </a:solidFill>
                <a:latin typeface="+mj-lt"/>
              </a:defRPr>
            </a:lvl1pPr>
          </a:lstStyle>
          <a:p>
            <a:pPr lvl="0"/>
            <a:r>
              <a:rPr lang="en-US" noProof="0"/>
              <a:t>Click to edit Master text styles</a:t>
            </a:r>
          </a:p>
        </p:txBody>
      </p:sp>
      <p:sp>
        <p:nvSpPr>
          <p:cNvPr id="28" name="Text Placeholder 2"/>
          <p:cNvSpPr>
            <a:spLocks noGrp="1"/>
          </p:cNvSpPr>
          <p:nvPr>
            <p:ph type="body" idx="32"/>
          </p:nvPr>
        </p:nvSpPr>
        <p:spPr>
          <a:xfrm>
            <a:off x="6339548" y="4552665"/>
            <a:ext cx="2194560" cy="1135351"/>
          </a:xfrm>
        </p:spPr>
        <p:txBody>
          <a:bodyPr lIns="0" tIns="0" rIns="0" bIns="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9" name="Text Placeholder 2"/>
          <p:cNvSpPr>
            <a:spLocks noGrp="1"/>
          </p:cNvSpPr>
          <p:nvPr>
            <p:ph type="body" idx="33"/>
          </p:nvPr>
        </p:nvSpPr>
        <p:spPr>
          <a:xfrm>
            <a:off x="6339548" y="4002722"/>
            <a:ext cx="2194560" cy="467382"/>
          </a:xfrm>
        </p:spPr>
        <p:txBody>
          <a:bodyPr lIns="0" tIns="0" rIns="0" bIns="0" anchor="b">
            <a:normAutofit/>
          </a:bodyPr>
          <a:lstStyle>
            <a:lvl1pPr marL="0" indent="0">
              <a:buNone/>
              <a:defRPr sz="165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30" name="Text Placeholder 7"/>
          <p:cNvSpPr>
            <a:spLocks noGrp="1"/>
          </p:cNvSpPr>
          <p:nvPr>
            <p:ph type="body" sz="quarter" idx="34"/>
          </p:nvPr>
        </p:nvSpPr>
        <p:spPr>
          <a:xfrm>
            <a:off x="6074227" y="2780485"/>
            <a:ext cx="891540" cy="1188720"/>
          </a:xfrm>
          <a:solidFill>
            <a:schemeClr val="bg2">
              <a:alpha val="50000"/>
            </a:schemeClr>
          </a:solidFill>
        </p:spPr>
        <p:txBody>
          <a:bodyPr lIns="0" tIns="0" rIns="0" bIns="0" anchor="ctr">
            <a:normAutofit/>
          </a:bodyPr>
          <a:lstStyle>
            <a:lvl1pPr marL="0" indent="0" algn="ctr">
              <a:buNone/>
              <a:defRPr sz="5250" b="1">
                <a:solidFill>
                  <a:schemeClr val="tx1"/>
                </a:solidFill>
                <a:latin typeface="+mj-lt"/>
              </a:defRPr>
            </a:lvl1pPr>
          </a:lstStyle>
          <a:p>
            <a:pPr lvl="0"/>
            <a:r>
              <a:rPr lang="en-US" noProof="0"/>
              <a:t>Click to edit Master text styles</a:t>
            </a:r>
          </a:p>
        </p:txBody>
      </p:sp>
      <p:sp>
        <p:nvSpPr>
          <p:cNvPr id="16" name="Date Placeholder 2"/>
          <p:cNvSpPr>
            <a:spLocks noGrp="1"/>
          </p:cNvSpPr>
          <p:nvPr>
            <p:ph type="dt" sz="half" idx="35"/>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18" name="Footer Placeholder 3"/>
          <p:cNvSpPr>
            <a:spLocks noGrp="1"/>
          </p:cNvSpPr>
          <p:nvPr>
            <p:ph type="ftr" sz="quarter" idx="36"/>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19" name="Slide Number Placeholder 4"/>
          <p:cNvSpPr>
            <a:spLocks noGrp="1"/>
          </p:cNvSpPr>
          <p:nvPr>
            <p:ph type="sldNum" sz="quarter" idx="37"/>
          </p:nvPr>
        </p:nvSpPr>
        <p:spPr/>
        <p:txBody>
          <a:bodyPr/>
          <a:lstStyle>
            <a:lvl1pPr>
              <a:defRPr smtClean="0"/>
            </a:lvl1pPr>
          </a:lstStyle>
          <a:p>
            <a:pPr defTabSz="685800" fontAlgn="base">
              <a:spcBef>
                <a:spcPct val="0"/>
              </a:spcBef>
              <a:spcAft>
                <a:spcPct val="0"/>
              </a:spcAft>
              <a:defRPr/>
            </a:pPr>
            <a:fld id="{38751A20-5C1A-43F9-8B26-31472294620D}"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525198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umbers Layout">
    <p:spTree>
      <p:nvGrpSpPr>
        <p:cNvPr id="1" name=""/>
        <p:cNvGrpSpPr/>
        <p:nvPr/>
      </p:nvGrpSpPr>
      <p:grpSpPr>
        <a:xfrm>
          <a:off x="0" y="0"/>
          <a:ext cx="0" cy="0"/>
          <a:chOff x="0" y="0"/>
          <a:chExt cx="0" cy="0"/>
        </a:xfrm>
      </p:grpSpPr>
      <p:sp>
        <p:nvSpPr>
          <p:cNvPr id="13" name="Rectangle 12"/>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 name="Rectangle 13" descr="Rectangle shape"/>
          <p:cNvSpPr/>
          <p:nvPr userDrawn="1"/>
        </p:nvSpPr>
        <p:spPr>
          <a:xfrm>
            <a:off x="1" y="3341689"/>
            <a:ext cx="3184922" cy="200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9" name="Text Placeholder 2"/>
          <p:cNvSpPr>
            <a:spLocks noGrp="1"/>
          </p:cNvSpPr>
          <p:nvPr>
            <p:ph type="body" idx="1"/>
          </p:nvPr>
        </p:nvSpPr>
        <p:spPr>
          <a:xfrm>
            <a:off x="646694" y="3689555"/>
            <a:ext cx="3303800" cy="1737210"/>
          </a:xfrm>
        </p:spPr>
        <p:txBody>
          <a:bodyPr lIns="0" tIns="0" rIns="0" bIns="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0" name="Text Placeholder 2"/>
          <p:cNvSpPr>
            <a:spLocks noGrp="1"/>
          </p:cNvSpPr>
          <p:nvPr>
            <p:ph type="body" idx="13"/>
          </p:nvPr>
        </p:nvSpPr>
        <p:spPr>
          <a:xfrm>
            <a:off x="4713368" y="2620885"/>
            <a:ext cx="3716572" cy="808115"/>
          </a:xfrm>
        </p:spPr>
        <p:txBody>
          <a:bodyPr lIns="0" tIns="0" rIns="0" bIns="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1" name="Title 1"/>
          <p:cNvSpPr>
            <a:spLocks noGrp="1"/>
          </p:cNvSpPr>
          <p:nvPr>
            <p:ph type="title"/>
          </p:nvPr>
        </p:nvSpPr>
        <p:spPr>
          <a:xfrm>
            <a:off x="628651" y="1904702"/>
            <a:ext cx="3316511" cy="1325563"/>
          </a:xfrm>
        </p:spPr>
        <p:txBody>
          <a:bodyPr lIns="0" tIns="0" rIns="0" bIns="0" anchor="b">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 style</a:t>
            </a:r>
          </a:p>
        </p:txBody>
      </p:sp>
      <p:sp>
        <p:nvSpPr>
          <p:cNvPr id="12" name="Picture Placeholder 13"/>
          <p:cNvSpPr>
            <a:spLocks noGrp="1"/>
          </p:cNvSpPr>
          <p:nvPr>
            <p:ph type="pic" sz="quarter" idx="16"/>
          </p:nvPr>
        </p:nvSpPr>
        <p:spPr>
          <a:xfrm>
            <a:off x="629841"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17" name="Text Placeholder 2"/>
          <p:cNvSpPr>
            <a:spLocks noGrp="1"/>
          </p:cNvSpPr>
          <p:nvPr>
            <p:ph type="body" idx="21"/>
          </p:nvPr>
        </p:nvSpPr>
        <p:spPr>
          <a:xfrm>
            <a:off x="4713368" y="2107734"/>
            <a:ext cx="3716572" cy="430592"/>
          </a:xfrm>
        </p:spPr>
        <p:txBody>
          <a:bodyPr lIns="0" tIns="0" rIns="0" bIns="0" anchor="b">
            <a:normAutofit/>
          </a:bodyPr>
          <a:lstStyle>
            <a:lvl1pPr marL="0" indent="0">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4" name="Text Placeholder 2"/>
          <p:cNvSpPr>
            <a:spLocks noGrp="1"/>
          </p:cNvSpPr>
          <p:nvPr>
            <p:ph type="body" idx="28"/>
          </p:nvPr>
        </p:nvSpPr>
        <p:spPr>
          <a:xfrm>
            <a:off x="4713367" y="976103"/>
            <a:ext cx="3716572" cy="1128424"/>
          </a:xfrm>
        </p:spPr>
        <p:txBody>
          <a:bodyPr lIns="0" tIns="0" rIns="0" bIns="0" anchor="b">
            <a:noAutofit/>
          </a:bodyPr>
          <a:lstStyle>
            <a:lvl1pPr marL="0" indent="0">
              <a:buNone/>
              <a:defRPr sz="5250" b="1" i="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5" name="Text Placeholder 2"/>
          <p:cNvSpPr>
            <a:spLocks noGrp="1"/>
          </p:cNvSpPr>
          <p:nvPr>
            <p:ph type="body" idx="29"/>
          </p:nvPr>
        </p:nvSpPr>
        <p:spPr>
          <a:xfrm>
            <a:off x="4713368" y="5321068"/>
            <a:ext cx="3716572" cy="548574"/>
          </a:xfrm>
        </p:spPr>
        <p:txBody>
          <a:bodyPr lIns="0" tIns="0" rIns="0" bIns="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6" name="Text Placeholder 2"/>
          <p:cNvSpPr>
            <a:spLocks noGrp="1"/>
          </p:cNvSpPr>
          <p:nvPr>
            <p:ph type="body" idx="30"/>
          </p:nvPr>
        </p:nvSpPr>
        <p:spPr>
          <a:xfrm>
            <a:off x="4713368" y="4807915"/>
            <a:ext cx="3716572" cy="430592"/>
          </a:xfrm>
        </p:spPr>
        <p:txBody>
          <a:bodyPr lIns="0" tIns="0" rIns="0" bIns="0" anchor="b">
            <a:normAutofit/>
          </a:bodyPr>
          <a:lstStyle>
            <a:lvl1pPr marL="0" indent="0">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7" name="Text Placeholder 2"/>
          <p:cNvSpPr>
            <a:spLocks noGrp="1"/>
          </p:cNvSpPr>
          <p:nvPr>
            <p:ph type="body" idx="31"/>
          </p:nvPr>
        </p:nvSpPr>
        <p:spPr>
          <a:xfrm>
            <a:off x="4713367" y="3676284"/>
            <a:ext cx="3716572" cy="1128424"/>
          </a:xfrm>
        </p:spPr>
        <p:txBody>
          <a:bodyPr lIns="0" tIns="0" rIns="0" bIns="0" anchor="b">
            <a:noAutofit/>
          </a:bodyPr>
          <a:lstStyle>
            <a:lvl1pPr marL="0" indent="0">
              <a:buNone/>
              <a:defRPr sz="5250" b="1" i="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5" name="Date Placeholder 2"/>
          <p:cNvSpPr>
            <a:spLocks noGrp="1"/>
          </p:cNvSpPr>
          <p:nvPr>
            <p:ph type="dt" sz="half" idx="32"/>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16" name="Footer Placeholder 3"/>
          <p:cNvSpPr>
            <a:spLocks noGrp="1"/>
          </p:cNvSpPr>
          <p:nvPr>
            <p:ph type="ftr" sz="quarter" idx="33"/>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18" name="Slide Number Placeholder 4"/>
          <p:cNvSpPr>
            <a:spLocks noGrp="1"/>
          </p:cNvSpPr>
          <p:nvPr>
            <p:ph type="sldNum" sz="quarter" idx="34"/>
          </p:nvPr>
        </p:nvSpPr>
        <p:spPr/>
        <p:txBody>
          <a:bodyPr/>
          <a:lstStyle>
            <a:lvl1pPr>
              <a:defRPr smtClean="0"/>
            </a:lvl1pPr>
          </a:lstStyle>
          <a:p>
            <a:pPr defTabSz="685800" fontAlgn="base">
              <a:spcBef>
                <a:spcPct val="0"/>
              </a:spcBef>
              <a:spcAft>
                <a:spcPct val="0"/>
              </a:spcAft>
              <a:defRPr/>
            </a:pPr>
            <a:fld id="{641E18EF-75AF-410B-9CAC-AEEB23148079}"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882326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istic Layout">
    <p:spTree>
      <p:nvGrpSpPr>
        <p:cNvPr id="1" name=""/>
        <p:cNvGrpSpPr/>
        <p:nvPr/>
      </p:nvGrpSpPr>
      <p:grpSpPr>
        <a:xfrm>
          <a:off x="0" y="0"/>
          <a:ext cx="0" cy="0"/>
          <a:chOff x="0" y="0"/>
          <a:chExt cx="0" cy="0"/>
        </a:xfrm>
      </p:grpSpPr>
      <p:sp>
        <p:nvSpPr>
          <p:cNvPr id="14" name="Rectangle 13"/>
          <p:cNvSpPr/>
          <p:nvPr userDrawn="1"/>
        </p:nvSpPr>
        <p:spPr>
          <a:xfrm>
            <a:off x="3306366" y="-9525"/>
            <a:ext cx="1014413" cy="343852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5" name="Rectangle 14"/>
          <p:cNvSpPr/>
          <p:nvPr userDrawn="1"/>
        </p:nvSpPr>
        <p:spPr>
          <a:xfrm>
            <a:off x="4538662" y="1"/>
            <a:ext cx="1528763" cy="343852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6" name="Rectangle 15"/>
          <p:cNvSpPr/>
          <p:nvPr userDrawn="1"/>
        </p:nvSpPr>
        <p:spPr>
          <a:xfrm>
            <a:off x="6285310" y="1"/>
            <a:ext cx="2228850" cy="343852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 name="Rectangle 17"/>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 name="Rectangle 31" descr="Rectangle shape"/>
          <p:cNvSpPr/>
          <p:nvPr userDrawn="1"/>
        </p:nvSpPr>
        <p:spPr>
          <a:xfrm>
            <a:off x="1" y="4251326"/>
            <a:ext cx="2089547" cy="201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1" name="Title 1"/>
          <p:cNvSpPr>
            <a:spLocks noGrp="1"/>
          </p:cNvSpPr>
          <p:nvPr>
            <p:ph type="title"/>
          </p:nvPr>
        </p:nvSpPr>
        <p:spPr>
          <a:xfrm>
            <a:off x="628651" y="4572000"/>
            <a:ext cx="3316511" cy="1508823"/>
          </a:xfrm>
        </p:spPr>
        <p:txBody>
          <a:bodyPr lIns="0" tIns="0" rIns="0" bIns="0" anchor="b">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 style</a:t>
            </a:r>
          </a:p>
        </p:txBody>
      </p:sp>
      <p:sp>
        <p:nvSpPr>
          <p:cNvPr id="12" name="Picture Placeholder 13"/>
          <p:cNvSpPr>
            <a:spLocks noGrp="1"/>
          </p:cNvSpPr>
          <p:nvPr>
            <p:ph type="pic" sz="quarter" idx="16"/>
          </p:nvPr>
        </p:nvSpPr>
        <p:spPr>
          <a:xfrm>
            <a:off x="629841"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17" name="Text Placeholder 2"/>
          <p:cNvSpPr>
            <a:spLocks noGrp="1"/>
          </p:cNvSpPr>
          <p:nvPr>
            <p:ph type="body" idx="21"/>
          </p:nvPr>
        </p:nvSpPr>
        <p:spPr>
          <a:xfrm>
            <a:off x="3306170" y="2494818"/>
            <a:ext cx="1014986" cy="430592"/>
          </a:xfrm>
        </p:spPr>
        <p:txBody>
          <a:bodyPr lIns="0" tIns="0" rIns="0" bIns="0" anchor="b">
            <a:normAutofit/>
          </a:bodyPr>
          <a:lstStyle>
            <a:lvl1pPr marL="0" indent="0" algn="ctr">
              <a:buNone/>
              <a:defRPr sz="2100" b="0" i="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4" name="Text Placeholder 2"/>
          <p:cNvSpPr>
            <a:spLocks noGrp="1"/>
          </p:cNvSpPr>
          <p:nvPr>
            <p:ph type="body" idx="28"/>
          </p:nvPr>
        </p:nvSpPr>
        <p:spPr>
          <a:xfrm>
            <a:off x="2834610" y="1520399"/>
            <a:ext cx="1486545" cy="1019338"/>
          </a:xfrm>
        </p:spPr>
        <p:txBody>
          <a:bodyPr lIns="0" tIns="0" rIns="0" bIns="0" anchor="b">
            <a:noAutofit/>
          </a:bodyPr>
          <a:lstStyle>
            <a:lvl1pPr marL="0" indent="0">
              <a:buNone/>
              <a:defRPr sz="525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5" name="Text Placeholder 2"/>
          <p:cNvSpPr>
            <a:spLocks noGrp="1"/>
          </p:cNvSpPr>
          <p:nvPr>
            <p:ph type="body" idx="29"/>
          </p:nvPr>
        </p:nvSpPr>
        <p:spPr>
          <a:xfrm>
            <a:off x="4488179" y="4599296"/>
            <a:ext cx="4025981" cy="1019338"/>
          </a:xfrm>
        </p:spPr>
        <p:txBody>
          <a:bodyPr lIns="0" tIns="0" rIns="0" bIns="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9" name="Text Placeholder 2"/>
          <p:cNvSpPr>
            <a:spLocks noGrp="1"/>
          </p:cNvSpPr>
          <p:nvPr>
            <p:ph type="body" idx="30"/>
          </p:nvPr>
        </p:nvSpPr>
        <p:spPr>
          <a:xfrm>
            <a:off x="4979416" y="2494818"/>
            <a:ext cx="1014986" cy="430592"/>
          </a:xfrm>
        </p:spPr>
        <p:txBody>
          <a:bodyPr lIns="0" tIns="0" rIns="0" bIns="0" anchor="b">
            <a:normAutofit/>
          </a:bodyPr>
          <a:lstStyle>
            <a:lvl1pPr marL="0" indent="0" algn="ctr">
              <a:buNone/>
              <a:defRPr sz="2100" b="0" i="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0" name="Text Placeholder 2"/>
          <p:cNvSpPr>
            <a:spLocks noGrp="1"/>
          </p:cNvSpPr>
          <p:nvPr>
            <p:ph type="body" idx="31"/>
          </p:nvPr>
        </p:nvSpPr>
        <p:spPr>
          <a:xfrm>
            <a:off x="4507856" y="1520399"/>
            <a:ext cx="1486545" cy="1019338"/>
          </a:xfrm>
        </p:spPr>
        <p:txBody>
          <a:bodyPr lIns="0" tIns="0" rIns="0" bIns="0" anchor="b">
            <a:noAutofit/>
          </a:bodyPr>
          <a:lstStyle>
            <a:lvl1pPr marL="0" indent="0">
              <a:buNone/>
              <a:defRPr sz="525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3" name="Text Placeholder 2"/>
          <p:cNvSpPr>
            <a:spLocks noGrp="1"/>
          </p:cNvSpPr>
          <p:nvPr>
            <p:ph type="body" idx="32"/>
          </p:nvPr>
        </p:nvSpPr>
        <p:spPr>
          <a:xfrm>
            <a:off x="7463139" y="2494818"/>
            <a:ext cx="1051021" cy="430592"/>
          </a:xfrm>
        </p:spPr>
        <p:txBody>
          <a:bodyPr lIns="0" tIns="0" rIns="0" bIns="0" anchor="b">
            <a:normAutofit/>
          </a:bodyPr>
          <a:lstStyle>
            <a:lvl1pPr marL="0" indent="0" algn="ctr">
              <a:buNone/>
              <a:defRPr sz="2100" b="0" i="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8" name="Text Placeholder 2"/>
          <p:cNvSpPr>
            <a:spLocks noGrp="1"/>
          </p:cNvSpPr>
          <p:nvPr>
            <p:ph type="body" idx="33"/>
          </p:nvPr>
        </p:nvSpPr>
        <p:spPr>
          <a:xfrm>
            <a:off x="6254600" y="1520399"/>
            <a:ext cx="1800991" cy="1019338"/>
          </a:xfrm>
        </p:spPr>
        <p:txBody>
          <a:bodyPr lIns="0" tIns="0" rIns="0" bIns="0" anchor="b">
            <a:noAutofit/>
          </a:bodyPr>
          <a:lstStyle>
            <a:lvl1pPr marL="0" indent="0">
              <a:buNone/>
              <a:defRPr sz="525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9" name="Text Placeholder 2"/>
          <p:cNvSpPr>
            <a:spLocks noGrp="1"/>
          </p:cNvSpPr>
          <p:nvPr>
            <p:ph type="body" idx="34"/>
          </p:nvPr>
        </p:nvSpPr>
        <p:spPr>
          <a:xfrm>
            <a:off x="3306170" y="3684893"/>
            <a:ext cx="1014986" cy="612000"/>
          </a:xfrm>
        </p:spPr>
        <p:txBody>
          <a:bodyPr lIns="0" tIns="0" rIns="0" bIns="0" anchor="b">
            <a:normAutofit/>
          </a:bodyPr>
          <a:lstStyle>
            <a:lvl1pPr marL="0" indent="0" algn="r">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30" name="Text Placeholder 2"/>
          <p:cNvSpPr>
            <a:spLocks noGrp="1"/>
          </p:cNvSpPr>
          <p:nvPr>
            <p:ph type="body" idx="35"/>
          </p:nvPr>
        </p:nvSpPr>
        <p:spPr>
          <a:xfrm>
            <a:off x="5049272" y="3684893"/>
            <a:ext cx="1014986" cy="612000"/>
          </a:xfrm>
        </p:spPr>
        <p:txBody>
          <a:bodyPr lIns="0" tIns="0" rIns="0" bIns="0" anchor="b">
            <a:normAutofit/>
          </a:bodyPr>
          <a:lstStyle>
            <a:lvl1pPr marL="0" marR="0" indent="0" algn="r" defTabSz="685800" rtl="0" eaLnBrk="1" fontAlgn="auto" latinLnBrk="0" hangingPunct="1">
              <a:lnSpc>
                <a:spcPct val="90000"/>
              </a:lnSpc>
              <a:spcBef>
                <a:spcPts val="450"/>
              </a:spcBef>
              <a:spcAft>
                <a:spcPts val="0"/>
              </a:spcAft>
              <a:buClrTx/>
              <a:buSzTx/>
              <a:buFont typeface="Arial" panose="020B0604020202020204" pitchFamily="34" charset="0"/>
              <a:buNone/>
              <a:tabLst/>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31" name="Text Placeholder 2"/>
          <p:cNvSpPr>
            <a:spLocks noGrp="1"/>
          </p:cNvSpPr>
          <p:nvPr>
            <p:ph type="body" idx="36"/>
          </p:nvPr>
        </p:nvSpPr>
        <p:spPr>
          <a:xfrm>
            <a:off x="7475170" y="3684893"/>
            <a:ext cx="1051021" cy="612000"/>
          </a:xfrm>
        </p:spPr>
        <p:txBody>
          <a:bodyPr lIns="0" tIns="0" rIns="0" bIns="0" anchor="b">
            <a:normAutofit/>
          </a:bodyPr>
          <a:lstStyle>
            <a:lvl1pPr marL="0" indent="0" algn="r">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2" name="Date Placeholder 2"/>
          <p:cNvSpPr>
            <a:spLocks noGrp="1"/>
          </p:cNvSpPr>
          <p:nvPr>
            <p:ph type="dt" sz="half" idx="37"/>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26" name="Footer Placeholder 3"/>
          <p:cNvSpPr>
            <a:spLocks noGrp="1"/>
          </p:cNvSpPr>
          <p:nvPr>
            <p:ph type="ftr" sz="quarter" idx="38"/>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27" name="Slide Number Placeholder 4"/>
          <p:cNvSpPr>
            <a:spLocks noGrp="1"/>
          </p:cNvSpPr>
          <p:nvPr>
            <p:ph type="sldNum" sz="quarter" idx="39"/>
          </p:nvPr>
        </p:nvSpPr>
        <p:spPr/>
        <p:txBody>
          <a:bodyPr/>
          <a:lstStyle>
            <a:lvl1pPr>
              <a:defRPr smtClean="0"/>
            </a:lvl1pPr>
          </a:lstStyle>
          <a:p>
            <a:pPr defTabSz="685800" fontAlgn="base">
              <a:spcBef>
                <a:spcPct val="0"/>
              </a:spcBef>
              <a:spcAft>
                <a:spcPct val="0"/>
              </a:spcAft>
              <a:defRPr/>
            </a:pPr>
            <a:fld id="{00C19275-FEF2-41C9-BB04-1ED0D342C2C7}"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140526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Layout">
    <p:spTree>
      <p:nvGrpSpPr>
        <p:cNvPr id="1" name=""/>
        <p:cNvGrpSpPr/>
        <p:nvPr/>
      </p:nvGrpSpPr>
      <p:grpSpPr>
        <a:xfrm>
          <a:off x="0" y="0"/>
          <a:ext cx="0" cy="0"/>
          <a:chOff x="0" y="0"/>
          <a:chExt cx="0" cy="0"/>
        </a:xfrm>
      </p:grpSpPr>
      <p:sp>
        <p:nvSpPr>
          <p:cNvPr id="9" name="Rectangle 8"/>
          <p:cNvSpPr/>
          <p:nvPr userDrawn="1"/>
        </p:nvSpPr>
        <p:spPr>
          <a:xfrm>
            <a:off x="628650" y="2687638"/>
            <a:ext cx="3942160" cy="417036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0" name="Rectangle 9"/>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 name="Rectangle 11" descr="Rectangle shape"/>
          <p:cNvSpPr/>
          <p:nvPr userDrawn="1"/>
        </p:nvSpPr>
        <p:spPr>
          <a:xfrm>
            <a:off x="0" y="1593851"/>
            <a:ext cx="7714060" cy="201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1" name="Title 1"/>
          <p:cNvSpPr>
            <a:spLocks noGrp="1"/>
          </p:cNvSpPr>
          <p:nvPr>
            <p:ph type="title"/>
          </p:nvPr>
        </p:nvSpPr>
        <p:spPr>
          <a:xfrm>
            <a:off x="5219700" y="814742"/>
            <a:ext cx="3316511" cy="619448"/>
          </a:xfrm>
        </p:spPr>
        <p:txBody>
          <a:bodyPr lIns="0" tIns="0" rIns="0" bIns="0" anchor="b">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 style</a:t>
            </a:r>
          </a:p>
        </p:txBody>
      </p:sp>
      <p:sp>
        <p:nvSpPr>
          <p:cNvPr id="12" name="Picture Placeholder 13"/>
          <p:cNvSpPr>
            <a:spLocks noGrp="1"/>
          </p:cNvSpPr>
          <p:nvPr>
            <p:ph type="pic" sz="quarter" idx="16"/>
          </p:nvPr>
        </p:nvSpPr>
        <p:spPr>
          <a:xfrm>
            <a:off x="629841"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29" name="Text Placeholder 2"/>
          <p:cNvSpPr>
            <a:spLocks noGrp="1"/>
          </p:cNvSpPr>
          <p:nvPr>
            <p:ph type="body" idx="34"/>
          </p:nvPr>
        </p:nvSpPr>
        <p:spPr>
          <a:xfrm>
            <a:off x="956510" y="3015917"/>
            <a:ext cx="3278605" cy="478453"/>
          </a:xfrm>
        </p:spPr>
        <p:txBody>
          <a:bodyPr lIns="0" tIns="0" rIns="0" bIns="0" anchor="b">
            <a:normAutofit/>
          </a:bodyPr>
          <a:lstStyle>
            <a:lvl1pPr marL="0" indent="0" algn="l">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30" name="Text Placeholder 2"/>
          <p:cNvSpPr>
            <a:spLocks noGrp="1"/>
          </p:cNvSpPr>
          <p:nvPr>
            <p:ph type="body" idx="35"/>
          </p:nvPr>
        </p:nvSpPr>
        <p:spPr>
          <a:xfrm>
            <a:off x="4864711" y="3015916"/>
            <a:ext cx="2037328" cy="478800"/>
          </a:xfrm>
        </p:spPr>
        <p:txBody>
          <a:bodyPr lIns="0" tIns="0" rIns="0" bIns="0" anchor="b">
            <a:normAutofit/>
          </a:bodyPr>
          <a:lstStyle>
            <a:lvl1pPr marL="0" marR="0" indent="0" algn="l" defTabSz="685800" rtl="0" eaLnBrk="1" fontAlgn="auto" latinLnBrk="0" hangingPunct="1">
              <a:lnSpc>
                <a:spcPct val="90000"/>
              </a:lnSpc>
              <a:spcBef>
                <a:spcPts val="450"/>
              </a:spcBef>
              <a:spcAft>
                <a:spcPts val="0"/>
              </a:spcAft>
              <a:buClrTx/>
              <a:buSzTx/>
              <a:buFont typeface="Arial" panose="020B0604020202020204" pitchFamily="34" charset="0"/>
              <a:buNone/>
              <a:tabLst/>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2" name="Text Placeholder 2"/>
          <p:cNvSpPr>
            <a:spLocks noGrp="1"/>
          </p:cNvSpPr>
          <p:nvPr>
            <p:ph type="body" idx="13"/>
          </p:nvPr>
        </p:nvSpPr>
        <p:spPr>
          <a:xfrm>
            <a:off x="956509" y="3585385"/>
            <a:ext cx="3278605" cy="2214444"/>
          </a:xfrm>
        </p:spPr>
        <p:txBody>
          <a:bodyPr lIns="0" tIns="0" rIns="0" bIns="0">
            <a:normAutofit/>
          </a:bodyPr>
          <a:lstStyle>
            <a:lvl1pPr marL="162000" indent="-162000">
              <a:spcBef>
                <a:spcPts val="450"/>
              </a:spcBef>
              <a:buClr>
                <a:schemeClr val="bg1"/>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7" name="Text Placeholder 2"/>
          <p:cNvSpPr>
            <a:spLocks noGrp="1"/>
          </p:cNvSpPr>
          <p:nvPr>
            <p:ph type="body" idx="1"/>
          </p:nvPr>
        </p:nvSpPr>
        <p:spPr>
          <a:xfrm>
            <a:off x="5219701" y="1979606"/>
            <a:ext cx="3309113" cy="1006331"/>
          </a:xfrm>
        </p:spPr>
        <p:txBody>
          <a:bodyPr lIns="0" tIns="0" rIns="0" bIns="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32" name="Text Placeholder 2"/>
          <p:cNvSpPr>
            <a:spLocks noGrp="1"/>
          </p:cNvSpPr>
          <p:nvPr>
            <p:ph type="body" idx="36"/>
          </p:nvPr>
        </p:nvSpPr>
        <p:spPr>
          <a:xfrm>
            <a:off x="4864711" y="3585385"/>
            <a:ext cx="3649449" cy="2214444"/>
          </a:xfrm>
        </p:spPr>
        <p:txBody>
          <a:bodyPr lIns="0" tIns="0" rIns="0" bIns="0">
            <a:normAutofit/>
          </a:bodyPr>
          <a:lstStyle>
            <a:lvl1pPr marL="162000" indent="-162000">
              <a:spcBef>
                <a:spcPts val="450"/>
              </a:spcBef>
              <a:buClr>
                <a:schemeClr val="accent1"/>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4" name="Date Placeholder 2"/>
          <p:cNvSpPr>
            <a:spLocks noGrp="1"/>
          </p:cNvSpPr>
          <p:nvPr>
            <p:ph type="dt" sz="half" idx="37"/>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15" name="Footer Placeholder 3"/>
          <p:cNvSpPr>
            <a:spLocks noGrp="1"/>
          </p:cNvSpPr>
          <p:nvPr>
            <p:ph type="ftr" sz="quarter" idx="38"/>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16" name="Slide Number Placeholder 4"/>
          <p:cNvSpPr>
            <a:spLocks noGrp="1"/>
          </p:cNvSpPr>
          <p:nvPr>
            <p:ph type="sldNum" sz="quarter" idx="39"/>
          </p:nvPr>
        </p:nvSpPr>
        <p:spPr/>
        <p:txBody>
          <a:bodyPr/>
          <a:lstStyle>
            <a:lvl1pPr>
              <a:defRPr smtClean="0"/>
            </a:lvl1pPr>
          </a:lstStyle>
          <a:p>
            <a:pPr defTabSz="685800" fontAlgn="base">
              <a:spcBef>
                <a:spcPct val="0"/>
              </a:spcBef>
              <a:spcAft>
                <a:spcPct val="0"/>
              </a:spcAft>
              <a:defRPr/>
            </a:pPr>
            <a:fld id="{653A81FB-9FB5-41D7-B544-688202DBD10D}"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679078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5" name="Rectangle 14"/>
          <p:cNvSpPr/>
          <p:nvPr userDrawn="1"/>
        </p:nvSpPr>
        <p:spPr>
          <a:xfrm>
            <a:off x="0" y="1581150"/>
            <a:ext cx="9144000" cy="527685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6" name="Rectangle 15"/>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cxnSp>
        <p:nvCxnSpPr>
          <p:cNvPr id="17" name="Straight Arrow Connector 16"/>
          <p:cNvCxnSpPr/>
          <p:nvPr userDrawn="1"/>
        </p:nvCxnSpPr>
        <p:spPr>
          <a:xfrm>
            <a:off x="0" y="4641850"/>
            <a:ext cx="8798719" cy="0"/>
          </a:xfrm>
          <a:prstGeom prst="straightConnector1">
            <a:avLst/>
          </a:prstGeom>
          <a:ln w="190500">
            <a:tailEnd type="stealth"/>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userDrawn="1"/>
        </p:nvCxnSpPr>
        <p:spPr>
          <a:xfrm rot="16200000">
            <a:off x="2125663" y="4411663"/>
            <a:ext cx="4892675" cy="0"/>
          </a:xfrm>
          <a:prstGeom prst="straightConnector1">
            <a:avLst/>
          </a:prstGeom>
          <a:ln w="190500">
            <a:tailEnd type="stealth"/>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2442064" y="797157"/>
            <a:ext cx="4259873" cy="619448"/>
          </a:xfrm>
        </p:spPr>
        <p:txBody>
          <a:bodyPr lIns="0" tIns="0" rIns="0" bIns="0" anchor="b">
            <a:normAutofit/>
          </a:bodyPr>
          <a:lstStyle>
            <a:lvl1pPr marL="0" algn="ctr"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 style</a:t>
            </a:r>
          </a:p>
        </p:txBody>
      </p:sp>
      <p:sp>
        <p:nvSpPr>
          <p:cNvPr id="12" name="Picture Placeholder 13"/>
          <p:cNvSpPr>
            <a:spLocks noGrp="1"/>
          </p:cNvSpPr>
          <p:nvPr>
            <p:ph type="pic" sz="quarter" idx="16"/>
          </p:nvPr>
        </p:nvSpPr>
        <p:spPr>
          <a:xfrm>
            <a:off x="629841"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19" name="Picture Placeholder 11" descr="Competitors logos quadrant"/>
          <p:cNvSpPr>
            <a:spLocks noGrp="1"/>
          </p:cNvSpPr>
          <p:nvPr>
            <p:ph type="pic" sz="quarter" idx="39"/>
          </p:nvPr>
        </p:nvSpPr>
        <p:spPr>
          <a:xfrm>
            <a:off x="2947729" y="2948388"/>
            <a:ext cx="1329115" cy="777240"/>
          </a:xfrm>
          <a:solidFill>
            <a:schemeClr val="bg1">
              <a:alpha val="50000"/>
            </a:schemeClr>
          </a:solidFill>
        </p:spPr>
        <p:txBody>
          <a:bodyPr rtlCol="0" anchor="ctr">
            <a:noAutofit/>
          </a:bodyPr>
          <a:lstStyle>
            <a:lvl1pPr marL="0" indent="0" algn="ctr">
              <a:buNone/>
              <a:defRPr sz="1500" i="0">
                <a:solidFill>
                  <a:schemeClr val="tx1"/>
                </a:solidFill>
              </a:defRPr>
            </a:lvl1pPr>
          </a:lstStyle>
          <a:p>
            <a:pPr lvl="0"/>
            <a:r>
              <a:rPr lang="en-US" noProof="0"/>
              <a:t>Click icon to add picture</a:t>
            </a:r>
            <a:endParaRPr lang="en-US" noProof="0" dirty="0"/>
          </a:p>
        </p:txBody>
      </p:sp>
      <p:sp>
        <p:nvSpPr>
          <p:cNvPr id="20" name="Picture Placeholder 11" descr="Competitors logos quadrant"/>
          <p:cNvSpPr>
            <a:spLocks noGrp="1"/>
          </p:cNvSpPr>
          <p:nvPr>
            <p:ph type="pic" sz="quarter" idx="40"/>
          </p:nvPr>
        </p:nvSpPr>
        <p:spPr>
          <a:xfrm>
            <a:off x="654700" y="2218387"/>
            <a:ext cx="1241298" cy="777240"/>
          </a:xfrm>
          <a:solidFill>
            <a:schemeClr val="bg1">
              <a:alpha val="50000"/>
            </a:schemeClr>
          </a:solidFill>
        </p:spPr>
        <p:txBody>
          <a:bodyPr rtlCol="0" anchor="ctr">
            <a:noAutofit/>
          </a:bodyPr>
          <a:lstStyle>
            <a:lvl1pPr marL="0" indent="0" algn="ctr">
              <a:buNone/>
              <a:defRPr sz="1500" i="0">
                <a:solidFill>
                  <a:schemeClr val="tx1"/>
                </a:solidFill>
              </a:defRPr>
            </a:lvl1pPr>
          </a:lstStyle>
          <a:p>
            <a:pPr lvl="0"/>
            <a:r>
              <a:rPr lang="en-US" noProof="0"/>
              <a:t>Click icon to add picture</a:t>
            </a:r>
            <a:endParaRPr lang="en-US" noProof="0" dirty="0"/>
          </a:p>
        </p:txBody>
      </p:sp>
      <p:sp>
        <p:nvSpPr>
          <p:cNvPr id="21" name="Picture Placeholder 11" descr="Competitors logos quadrant"/>
          <p:cNvSpPr>
            <a:spLocks noGrp="1"/>
          </p:cNvSpPr>
          <p:nvPr>
            <p:ph type="pic" sz="quarter" idx="41"/>
          </p:nvPr>
        </p:nvSpPr>
        <p:spPr>
          <a:xfrm>
            <a:off x="1891096" y="4889390"/>
            <a:ext cx="1329115" cy="777240"/>
          </a:xfrm>
          <a:solidFill>
            <a:schemeClr val="bg1">
              <a:alpha val="50000"/>
            </a:schemeClr>
          </a:solidFill>
        </p:spPr>
        <p:txBody>
          <a:bodyPr rtlCol="0" anchor="ctr">
            <a:noAutofit/>
          </a:bodyPr>
          <a:lstStyle>
            <a:lvl1pPr marL="0" indent="0" algn="ctr">
              <a:buNone/>
              <a:defRPr sz="1500" i="0">
                <a:solidFill>
                  <a:schemeClr val="tx1"/>
                </a:solidFill>
              </a:defRPr>
            </a:lvl1pPr>
          </a:lstStyle>
          <a:p>
            <a:pPr lvl="0"/>
            <a:r>
              <a:rPr lang="en-US" noProof="0"/>
              <a:t>Click icon to add picture</a:t>
            </a:r>
            <a:endParaRPr lang="en-US" noProof="0" dirty="0"/>
          </a:p>
        </p:txBody>
      </p:sp>
      <p:sp>
        <p:nvSpPr>
          <p:cNvPr id="23" name="Picture Placeholder 11" descr="Competitors logos quadrant"/>
          <p:cNvSpPr>
            <a:spLocks noGrp="1"/>
          </p:cNvSpPr>
          <p:nvPr>
            <p:ph type="pic" sz="quarter" idx="42"/>
          </p:nvPr>
        </p:nvSpPr>
        <p:spPr>
          <a:xfrm>
            <a:off x="5122160" y="2770168"/>
            <a:ext cx="1329115" cy="777240"/>
          </a:xfrm>
          <a:solidFill>
            <a:schemeClr val="bg1">
              <a:alpha val="50000"/>
            </a:schemeClr>
          </a:solidFill>
        </p:spPr>
        <p:txBody>
          <a:bodyPr rtlCol="0" anchor="ctr">
            <a:noAutofit/>
          </a:bodyPr>
          <a:lstStyle>
            <a:lvl1pPr marL="0" indent="0" algn="ctr">
              <a:buNone/>
              <a:defRPr sz="1500" i="0">
                <a:solidFill>
                  <a:schemeClr val="tx1"/>
                </a:solidFill>
              </a:defRPr>
            </a:lvl1pPr>
          </a:lstStyle>
          <a:p>
            <a:pPr lvl="0"/>
            <a:r>
              <a:rPr lang="en-US" noProof="0"/>
              <a:t>Click icon to add picture</a:t>
            </a:r>
            <a:endParaRPr lang="en-US" noProof="0" dirty="0"/>
          </a:p>
        </p:txBody>
      </p:sp>
      <p:sp>
        <p:nvSpPr>
          <p:cNvPr id="24" name="Picture Placeholder 11" descr="Competitors logos quadrant"/>
          <p:cNvSpPr>
            <a:spLocks noGrp="1"/>
          </p:cNvSpPr>
          <p:nvPr>
            <p:ph type="pic" sz="quarter" idx="43"/>
          </p:nvPr>
        </p:nvSpPr>
        <p:spPr>
          <a:xfrm>
            <a:off x="4872740" y="5026288"/>
            <a:ext cx="1329115" cy="777240"/>
          </a:xfrm>
          <a:solidFill>
            <a:schemeClr val="bg1">
              <a:alpha val="50000"/>
            </a:schemeClr>
          </a:solidFill>
        </p:spPr>
        <p:txBody>
          <a:bodyPr rtlCol="0" anchor="ctr">
            <a:noAutofit/>
          </a:bodyPr>
          <a:lstStyle>
            <a:lvl1pPr marL="0" indent="0" algn="ctr">
              <a:buNone/>
              <a:defRPr sz="1500" i="0">
                <a:solidFill>
                  <a:schemeClr val="tx1"/>
                </a:solidFill>
              </a:defRPr>
            </a:lvl1pPr>
          </a:lstStyle>
          <a:p>
            <a:pPr lvl="0"/>
            <a:r>
              <a:rPr lang="en-US" noProof="0"/>
              <a:t>Click icon to add picture</a:t>
            </a:r>
            <a:endParaRPr lang="en-US" noProof="0" dirty="0"/>
          </a:p>
        </p:txBody>
      </p:sp>
      <p:sp>
        <p:nvSpPr>
          <p:cNvPr id="25" name="Picture Placeholder 11" descr="Competitors logos quadrant"/>
          <p:cNvSpPr>
            <a:spLocks noGrp="1"/>
          </p:cNvSpPr>
          <p:nvPr>
            <p:ph type="pic" sz="quarter" idx="44"/>
          </p:nvPr>
        </p:nvSpPr>
        <p:spPr>
          <a:xfrm>
            <a:off x="7178369" y="5289302"/>
            <a:ext cx="1329115" cy="777240"/>
          </a:xfrm>
          <a:solidFill>
            <a:schemeClr val="bg1">
              <a:alpha val="50000"/>
            </a:schemeClr>
          </a:solidFill>
        </p:spPr>
        <p:txBody>
          <a:bodyPr rtlCol="0" anchor="ctr">
            <a:noAutofit/>
          </a:bodyPr>
          <a:lstStyle>
            <a:lvl1pPr marL="0" indent="0" algn="ctr">
              <a:buNone/>
              <a:defRPr sz="1500" i="0">
                <a:solidFill>
                  <a:schemeClr val="tx1"/>
                </a:solidFill>
              </a:defRPr>
            </a:lvl1pPr>
          </a:lstStyle>
          <a:p>
            <a:pPr lvl="0"/>
            <a:r>
              <a:rPr lang="en-US" noProof="0"/>
              <a:t>Click icon to add picture</a:t>
            </a:r>
            <a:endParaRPr lang="en-US" noProof="0" dirty="0"/>
          </a:p>
        </p:txBody>
      </p:sp>
      <p:sp>
        <p:nvSpPr>
          <p:cNvPr id="26" name="Text Placeholder 7"/>
          <p:cNvSpPr>
            <a:spLocks noGrp="1"/>
          </p:cNvSpPr>
          <p:nvPr>
            <p:ph type="body" sz="quarter" idx="46"/>
          </p:nvPr>
        </p:nvSpPr>
        <p:spPr>
          <a:xfrm>
            <a:off x="591471" y="4089581"/>
            <a:ext cx="2056209" cy="248888"/>
          </a:xfrm>
        </p:spPr>
        <p:txBody>
          <a:bodyPr>
            <a:noAutofit/>
          </a:bodyPr>
          <a:lstStyle>
            <a:lvl1pPr marL="0" indent="0">
              <a:buNone/>
              <a:defRPr sz="1050" b="1">
                <a:solidFill>
                  <a:schemeClr val="tx1"/>
                </a:solidFill>
              </a:defRPr>
            </a:lvl1pPr>
            <a:lvl2pPr marL="342900" indent="0">
              <a:buNone/>
              <a:defRPr sz="900" b="1"/>
            </a:lvl2pPr>
            <a:lvl3pPr>
              <a:defRPr sz="900" b="1"/>
            </a:lvl3pPr>
            <a:lvl4pPr>
              <a:defRPr sz="900" b="1"/>
            </a:lvl4pPr>
            <a:lvl5pPr>
              <a:defRPr sz="900" b="1"/>
            </a:lvl5pPr>
          </a:lstStyle>
          <a:p>
            <a:pPr lvl="0"/>
            <a:r>
              <a:rPr lang="en-US" noProof="0"/>
              <a:t>Click to edit Master text styles</a:t>
            </a:r>
          </a:p>
        </p:txBody>
      </p:sp>
      <p:sp>
        <p:nvSpPr>
          <p:cNvPr id="31" name="Text Placeholder 7"/>
          <p:cNvSpPr>
            <a:spLocks noGrp="1"/>
          </p:cNvSpPr>
          <p:nvPr>
            <p:ph type="body" sz="quarter" idx="47"/>
          </p:nvPr>
        </p:nvSpPr>
        <p:spPr>
          <a:xfrm>
            <a:off x="6547944" y="4089581"/>
            <a:ext cx="2056209" cy="248888"/>
          </a:xfrm>
        </p:spPr>
        <p:txBody>
          <a:bodyPr>
            <a:noAutofit/>
          </a:bodyPr>
          <a:lstStyle>
            <a:lvl1pPr marL="0" indent="0" algn="r">
              <a:buNone/>
              <a:defRPr sz="1050" b="1">
                <a:solidFill>
                  <a:schemeClr val="tx1"/>
                </a:solidFill>
              </a:defRPr>
            </a:lvl1pPr>
            <a:lvl2pPr marL="342900" indent="0">
              <a:buNone/>
              <a:defRPr sz="900" b="1"/>
            </a:lvl2pPr>
            <a:lvl3pPr>
              <a:defRPr sz="900" b="1"/>
            </a:lvl3pPr>
            <a:lvl4pPr>
              <a:defRPr sz="900" b="1"/>
            </a:lvl4pPr>
            <a:lvl5pPr>
              <a:defRPr sz="900" b="1"/>
            </a:lvl5pPr>
          </a:lstStyle>
          <a:p>
            <a:pPr lvl="0"/>
            <a:r>
              <a:rPr lang="en-US" noProof="0"/>
              <a:t>Click to edit Master text styles</a:t>
            </a:r>
          </a:p>
        </p:txBody>
      </p:sp>
      <p:sp>
        <p:nvSpPr>
          <p:cNvPr id="33" name="Text Placeholder 7"/>
          <p:cNvSpPr>
            <a:spLocks noGrp="1"/>
          </p:cNvSpPr>
          <p:nvPr>
            <p:ph type="body" sz="quarter" idx="48"/>
          </p:nvPr>
        </p:nvSpPr>
        <p:spPr>
          <a:xfrm>
            <a:off x="2787312" y="6208556"/>
            <a:ext cx="2056209" cy="248888"/>
          </a:xfrm>
        </p:spPr>
        <p:txBody>
          <a:bodyPr>
            <a:noAutofit/>
          </a:bodyPr>
          <a:lstStyle>
            <a:lvl1pPr marL="0" indent="0" algn="ctr">
              <a:buNone/>
              <a:defRPr sz="1050" b="1">
                <a:solidFill>
                  <a:schemeClr val="tx1"/>
                </a:solidFill>
              </a:defRPr>
            </a:lvl1pPr>
            <a:lvl2pPr marL="342900" indent="0">
              <a:buNone/>
              <a:defRPr sz="900" b="1"/>
            </a:lvl2pPr>
            <a:lvl3pPr>
              <a:defRPr sz="900" b="1"/>
            </a:lvl3pPr>
            <a:lvl4pPr>
              <a:defRPr sz="900" b="1"/>
            </a:lvl4pPr>
            <a:lvl5pPr>
              <a:defRPr sz="900" b="1"/>
            </a:lvl5pPr>
          </a:lstStyle>
          <a:p>
            <a:pPr lvl="0"/>
            <a:r>
              <a:rPr lang="en-US" noProof="0"/>
              <a:t>Click to edit Master text styles</a:t>
            </a:r>
          </a:p>
        </p:txBody>
      </p:sp>
      <p:sp>
        <p:nvSpPr>
          <p:cNvPr id="34" name="Text Placeholder 7"/>
          <p:cNvSpPr>
            <a:spLocks noGrp="1"/>
          </p:cNvSpPr>
          <p:nvPr>
            <p:ph type="body" sz="quarter" idx="49"/>
          </p:nvPr>
        </p:nvSpPr>
        <p:spPr>
          <a:xfrm>
            <a:off x="2787312" y="1876140"/>
            <a:ext cx="2056209" cy="248888"/>
          </a:xfrm>
        </p:spPr>
        <p:txBody>
          <a:bodyPr>
            <a:noAutofit/>
          </a:bodyPr>
          <a:lstStyle>
            <a:lvl1pPr marL="0" indent="0" algn="ctr">
              <a:buNone/>
              <a:defRPr sz="1050" b="1">
                <a:solidFill>
                  <a:schemeClr val="tx1"/>
                </a:solidFill>
              </a:defRPr>
            </a:lvl1pPr>
            <a:lvl2pPr marL="342900" indent="0">
              <a:buNone/>
              <a:defRPr sz="900" b="1"/>
            </a:lvl2pPr>
            <a:lvl3pPr>
              <a:defRPr sz="900" b="1"/>
            </a:lvl3pPr>
            <a:lvl4pPr>
              <a:defRPr sz="900" b="1"/>
            </a:lvl4pPr>
            <a:lvl5pPr>
              <a:defRPr sz="900" b="1"/>
            </a:lvl5pPr>
          </a:lstStyle>
          <a:p>
            <a:pPr lvl="0"/>
            <a:r>
              <a:rPr lang="en-US" noProof="0"/>
              <a:t>Click to edit Master text styles</a:t>
            </a:r>
          </a:p>
        </p:txBody>
      </p:sp>
      <p:sp>
        <p:nvSpPr>
          <p:cNvPr id="35" name="Picture Placeholder 13"/>
          <p:cNvSpPr>
            <a:spLocks noGrp="1"/>
          </p:cNvSpPr>
          <p:nvPr>
            <p:ph type="pic" sz="quarter" idx="50"/>
          </p:nvPr>
        </p:nvSpPr>
        <p:spPr>
          <a:xfrm>
            <a:off x="6760057" y="1981647"/>
            <a:ext cx="1748790" cy="539496"/>
          </a:xfrm>
          <a:solidFill>
            <a:schemeClr val="bg1"/>
          </a:solidFill>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22" name="Date Placeholder 2"/>
          <p:cNvSpPr>
            <a:spLocks noGrp="1"/>
          </p:cNvSpPr>
          <p:nvPr>
            <p:ph type="dt" sz="half" idx="51"/>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27" name="Footer Placeholder 3"/>
          <p:cNvSpPr>
            <a:spLocks noGrp="1"/>
          </p:cNvSpPr>
          <p:nvPr>
            <p:ph type="ftr" sz="quarter" idx="52"/>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28" name="Slide Number Placeholder 4"/>
          <p:cNvSpPr>
            <a:spLocks noGrp="1"/>
          </p:cNvSpPr>
          <p:nvPr>
            <p:ph type="sldNum" sz="quarter" idx="53"/>
          </p:nvPr>
        </p:nvSpPr>
        <p:spPr/>
        <p:txBody>
          <a:bodyPr/>
          <a:lstStyle>
            <a:lvl1pPr>
              <a:defRPr smtClean="0"/>
            </a:lvl1pPr>
          </a:lstStyle>
          <a:p>
            <a:pPr defTabSz="685800" fontAlgn="base">
              <a:spcBef>
                <a:spcPct val="0"/>
              </a:spcBef>
              <a:spcAft>
                <a:spcPct val="0"/>
              </a:spcAft>
              <a:defRPr/>
            </a:pPr>
            <a:fld id="{FFC849D2-4608-41FC-A107-F723C4A1DA12}"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745649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Steps Content Layout">
    <p:spTree>
      <p:nvGrpSpPr>
        <p:cNvPr id="1" name=""/>
        <p:cNvGrpSpPr/>
        <p:nvPr/>
      </p:nvGrpSpPr>
      <p:grpSpPr>
        <a:xfrm>
          <a:off x="0" y="0"/>
          <a:ext cx="0" cy="0"/>
          <a:chOff x="0" y="0"/>
          <a:chExt cx="0" cy="0"/>
        </a:xfrm>
      </p:grpSpPr>
      <p:sp>
        <p:nvSpPr>
          <p:cNvPr id="15" name="Rectangle 14"/>
          <p:cNvSpPr/>
          <p:nvPr userDrawn="1"/>
        </p:nvSpPr>
        <p:spPr>
          <a:xfrm>
            <a:off x="628650" y="3703638"/>
            <a:ext cx="2645569" cy="315436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6" name="Rectangle 15"/>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 name="Rectangle 16"/>
          <p:cNvSpPr/>
          <p:nvPr userDrawn="1"/>
        </p:nvSpPr>
        <p:spPr>
          <a:xfrm>
            <a:off x="3275410" y="2944813"/>
            <a:ext cx="2633663" cy="31543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 name="Rectangle 17"/>
          <p:cNvSpPr/>
          <p:nvPr userDrawn="1"/>
        </p:nvSpPr>
        <p:spPr>
          <a:xfrm>
            <a:off x="5894785" y="914400"/>
            <a:ext cx="2619375" cy="4197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9" name="Rectangle 30" descr="Rectangle shape"/>
          <p:cNvSpPr/>
          <p:nvPr userDrawn="1"/>
        </p:nvSpPr>
        <p:spPr>
          <a:xfrm>
            <a:off x="0" y="2395538"/>
            <a:ext cx="4138613"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9" name="Title 8"/>
          <p:cNvSpPr>
            <a:spLocks noGrp="1"/>
          </p:cNvSpPr>
          <p:nvPr>
            <p:ph type="title"/>
          </p:nvPr>
        </p:nvSpPr>
        <p:spPr>
          <a:xfrm>
            <a:off x="628650" y="1506660"/>
            <a:ext cx="4591050" cy="761540"/>
          </a:xfrm>
        </p:spPr>
        <p:txBody>
          <a:bodyPr lIns="0" tIns="0" rIns="0" bIns="0" anchor="b">
            <a:normAutofit/>
          </a:bodyPr>
          <a:lstStyle>
            <a:lvl1pPr>
              <a:defRPr sz="2700" b="1"/>
            </a:lvl1pPr>
          </a:lstStyle>
          <a:p>
            <a:r>
              <a:rPr lang="en-US" noProof="0"/>
              <a:t>Click to edit Master title style</a:t>
            </a:r>
          </a:p>
        </p:txBody>
      </p:sp>
      <p:sp>
        <p:nvSpPr>
          <p:cNvPr id="12" name="Picture Placeholder 13"/>
          <p:cNvSpPr>
            <a:spLocks noGrp="1"/>
          </p:cNvSpPr>
          <p:nvPr>
            <p:ph type="pic" sz="quarter" idx="16"/>
          </p:nvPr>
        </p:nvSpPr>
        <p:spPr>
          <a:xfrm>
            <a:off x="629841"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29" name="Text Placeholder 2"/>
          <p:cNvSpPr>
            <a:spLocks noGrp="1"/>
          </p:cNvSpPr>
          <p:nvPr>
            <p:ph type="body" idx="34"/>
          </p:nvPr>
        </p:nvSpPr>
        <p:spPr>
          <a:xfrm>
            <a:off x="959922" y="3829205"/>
            <a:ext cx="2053063" cy="478453"/>
          </a:xfrm>
        </p:spPr>
        <p:txBody>
          <a:bodyPr lIns="0" tIns="0" rIns="0" bIns="0" anchor="b">
            <a:normAutofit/>
          </a:bodyPr>
          <a:lstStyle>
            <a:lvl1pPr marL="0" indent="0" algn="l">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2" name="Text Placeholder 2"/>
          <p:cNvSpPr>
            <a:spLocks noGrp="1"/>
          </p:cNvSpPr>
          <p:nvPr>
            <p:ph type="body" idx="13"/>
          </p:nvPr>
        </p:nvSpPr>
        <p:spPr>
          <a:xfrm>
            <a:off x="956776" y="4617039"/>
            <a:ext cx="2056209" cy="1463785"/>
          </a:xfrm>
        </p:spPr>
        <p:txBody>
          <a:bodyPr lIns="0" tIns="0" rIns="0" bIns="0">
            <a:normAutofit/>
          </a:bodyPr>
          <a:lstStyle>
            <a:lvl1pPr marL="162000" indent="-162000">
              <a:spcBef>
                <a:spcPts val="450"/>
              </a:spcBef>
              <a:buClr>
                <a:schemeClr val="accent4">
                  <a:lumMod val="60000"/>
                  <a:lumOff val="40000"/>
                </a:schemeClr>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4" name="Text Placeholder 2"/>
          <p:cNvSpPr>
            <a:spLocks noGrp="1"/>
          </p:cNvSpPr>
          <p:nvPr>
            <p:ph type="body" idx="37"/>
          </p:nvPr>
        </p:nvSpPr>
        <p:spPr>
          <a:xfrm>
            <a:off x="646694" y="2739983"/>
            <a:ext cx="2574281" cy="845403"/>
          </a:xfrm>
        </p:spPr>
        <p:txBody>
          <a:bodyPr lIns="0" tIns="0" rIns="0" bIns="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0" name="Text Placeholder 2"/>
          <p:cNvSpPr>
            <a:spLocks noGrp="1"/>
          </p:cNvSpPr>
          <p:nvPr>
            <p:ph type="body" idx="38"/>
          </p:nvPr>
        </p:nvSpPr>
        <p:spPr>
          <a:xfrm>
            <a:off x="3610364" y="3070828"/>
            <a:ext cx="2038768" cy="478453"/>
          </a:xfrm>
        </p:spPr>
        <p:txBody>
          <a:bodyPr lIns="0" tIns="0" rIns="0" bIns="0" anchor="b">
            <a:normAutofit/>
          </a:bodyPr>
          <a:lstStyle>
            <a:lvl1pPr marL="0" indent="0" algn="l">
              <a:spcBef>
                <a:spcPts val="450"/>
              </a:spcBef>
              <a:buNone/>
              <a:defRPr sz="1500" b="1" i="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1" name="Text Placeholder 2"/>
          <p:cNvSpPr>
            <a:spLocks noGrp="1"/>
          </p:cNvSpPr>
          <p:nvPr>
            <p:ph type="body" idx="39"/>
          </p:nvPr>
        </p:nvSpPr>
        <p:spPr>
          <a:xfrm>
            <a:off x="3607217" y="3858662"/>
            <a:ext cx="2038769" cy="2077777"/>
          </a:xfrm>
        </p:spPr>
        <p:txBody>
          <a:bodyPr lIns="0" tIns="0" rIns="0" bIns="0">
            <a:normAutofit/>
          </a:bodyPr>
          <a:lstStyle>
            <a:lvl1pPr marL="162000" indent="-162000">
              <a:spcBef>
                <a:spcPts val="450"/>
              </a:spcBef>
              <a:buClr>
                <a:schemeClr val="accent4">
                  <a:lumMod val="60000"/>
                  <a:lumOff val="40000"/>
                </a:schemeClr>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4" name="Text Placeholder 2"/>
          <p:cNvSpPr>
            <a:spLocks noGrp="1"/>
          </p:cNvSpPr>
          <p:nvPr>
            <p:ph type="body" idx="40"/>
          </p:nvPr>
        </p:nvSpPr>
        <p:spPr>
          <a:xfrm>
            <a:off x="6225935" y="1040285"/>
            <a:ext cx="2046104" cy="478453"/>
          </a:xfrm>
        </p:spPr>
        <p:txBody>
          <a:bodyPr lIns="0" tIns="0" rIns="0" bIns="0" anchor="b">
            <a:normAutofit/>
          </a:bodyPr>
          <a:lstStyle>
            <a:lvl1pPr marL="0" indent="0" algn="l">
              <a:spcBef>
                <a:spcPts val="450"/>
              </a:spcBef>
              <a:buNone/>
              <a:defRPr sz="1500" b="1" i="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5" name="Text Placeholder 2"/>
          <p:cNvSpPr>
            <a:spLocks noGrp="1"/>
          </p:cNvSpPr>
          <p:nvPr>
            <p:ph type="body" idx="41"/>
          </p:nvPr>
        </p:nvSpPr>
        <p:spPr>
          <a:xfrm>
            <a:off x="6219642" y="1828118"/>
            <a:ext cx="2048948" cy="3112371"/>
          </a:xfrm>
        </p:spPr>
        <p:txBody>
          <a:bodyPr lIns="0" tIns="0" rIns="0" bIns="0">
            <a:normAutofit/>
          </a:bodyPr>
          <a:lstStyle>
            <a:lvl1pPr marL="162000" indent="-162000">
              <a:spcBef>
                <a:spcPts val="450"/>
              </a:spcBef>
              <a:buClr>
                <a:schemeClr val="accent1"/>
              </a:buClr>
              <a:buFont typeface="Wingdings" panose="05000000000000000000" pitchFamily="2" charset="2"/>
              <a:buChar char="§"/>
              <a:defRPr sz="1050" b="0" i="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6" name="Text Placeholder 2"/>
          <p:cNvSpPr>
            <a:spLocks noGrp="1"/>
          </p:cNvSpPr>
          <p:nvPr>
            <p:ph type="body" idx="42"/>
          </p:nvPr>
        </p:nvSpPr>
        <p:spPr>
          <a:xfrm>
            <a:off x="959923" y="4348592"/>
            <a:ext cx="2056208" cy="246279"/>
          </a:xfrm>
        </p:spPr>
        <p:txBody>
          <a:bodyPr lIns="0" tIns="0" rIns="0" bIns="0" anchor="b">
            <a:normAutofit/>
          </a:bodyPr>
          <a:lstStyle>
            <a:lvl1pPr marL="0" indent="0" algn="l">
              <a:spcBef>
                <a:spcPts val="450"/>
              </a:spcBef>
              <a:buNone/>
              <a:defRPr sz="1050" b="1" i="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8" name="Text Placeholder 2"/>
          <p:cNvSpPr>
            <a:spLocks noGrp="1"/>
          </p:cNvSpPr>
          <p:nvPr>
            <p:ph type="body" idx="43"/>
          </p:nvPr>
        </p:nvSpPr>
        <p:spPr>
          <a:xfrm>
            <a:off x="3610364" y="3590214"/>
            <a:ext cx="2038768" cy="246279"/>
          </a:xfrm>
        </p:spPr>
        <p:txBody>
          <a:bodyPr lIns="0" tIns="0" rIns="0" bIns="0" anchor="b">
            <a:normAutofit/>
          </a:bodyPr>
          <a:lstStyle>
            <a:lvl1pPr marL="0" indent="0" algn="l">
              <a:spcBef>
                <a:spcPts val="450"/>
              </a:spcBef>
              <a:buNone/>
              <a:defRPr sz="1050" b="1" i="1">
                <a:solidFill>
                  <a:schemeClr val="tx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31" name="Text Placeholder 2"/>
          <p:cNvSpPr>
            <a:spLocks noGrp="1"/>
          </p:cNvSpPr>
          <p:nvPr>
            <p:ph type="body" idx="44"/>
          </p:nvPr>
        </p:nvSpPr>
        <p:spPr>
          <a:xfrm>
            <a:off x="6225935" y="1559672"/>
            <a:ext cx="2046104" cy="246279"/>
          </a:xfrm>
        </p:spPr>
        <p:txBody>
          <a:bodyPr lIns="0" tIns="0" rIns="0" bIns="0" anchor="b">
            <a:normAutofit/>
          </a:bodyPr>
          <a:lstStyle>
            <a:lvl1pPr marL="0" indent="0" algn="l">
              <a:spcBef>
                <a:spcPts val="450"/>
              </a:spcBef>
              <a:buNone/>
              <a:defRPr sz="1050" b="1" i="1">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3" name="Date Placeholder 2"/>
          <p:cNvSpPr>
            <a:spLocks noGrp="1"/>
          </p:cNvSpPr>
          <p:nvPr>
            <p:ph type="dt" sz="half" idx="45"/>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27" name="Footer Placeholder 3"/>
          <p:cNvSpPr>
            <a:spLocks noGrp="1"/>
          </p:cNvSpPr>
          <p:nvPr>
            <p:ph type="ftr" sz="quarter" idx="46"/>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30" name="Slide Number Placeholder 4"/>
          <p:cNvSpPr>
            <a:spLocks noGrp="1"/>
          </p:cNvSpPr>
          <p:nvPr>
            <p:ph type="sldNum" sz="quarter" idx="47"/>
          </p:nvPr>
        </p:nvSpPr>
        <p:spPr/>
        <p:txBody>
          <a:bodyPr/>
          <a:lstStyle>
            <a:lvl1pPr>
              <a:defRPr smtClean="0"/>
            </a:lvl1pPr>
          </a:lstStyle>
          <a:p>
            <a:pPr defTabSz="685800" fontAlgn="base">
              <a:spcBef>
                <a:spcPct val="0"/>
              </a:spcBef>
              <a:spcAft>
                <a:spcPct val="0"/>
              </a:spcAft>
              <a:defRPr/>
            </a:pPr>
            <a:fld id="{03E05868-A763-4376-B59A-C8FD96E0F3F6}"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206960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Content Layout">
    <p:spTree>
      <p:nvGrpSpPr>
        <p:cNvPr id="1" name=""/>
        <p:cNvGrpSpPr/>
        <p:nvPr/>
      </p:nvGrpSpPr>
      <p:grpSpPr>
        <a:xfrm>
          <a:off x="0" y="0"/>
          <a:ext cx="0" cy="0"/>
          <a:chOff x="0" y="0"/>
          <a:chExt cx="0" cy="0"/>
        </a:xfrm>
      </p:grpSpPr>
      <p:sp>
        <p:nvSpPr>
          <p:cNvPr id="10" name="Rectangle 9"/>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 name="Rectangle 17" descr="Rectangle shape"/>
          <p:cNvSpPr/>
          <p:nvPr userDrawn="1"/>
        </p:nvSpPr>
        <p:spPr>
          <a:xfrm>
            <a:off x="1" y="1347788"/>
            <a:ext cx="2440781"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9" name="Text Placeholder 2"/>
          <p:cNvSpPr>
            <a:spLocks noGrp="1"/>
          </p:cNvSpPr>
          <p:nvPr>
            <p:ph type="body" idx="1"/>
          </p:nvPr>
        </p:nvSpPr>
        <p:spPr>
          <a:xfrm>
            <a:off x="646694" y="1740127"/>
            <a:ext cx="5850624" cy="481465"/>
          </a:xfrm>
        </p:spPr>
        <p:txBody>
          <a:bodyPr lIns="0" tIns="0" rIns="0" bIns="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1" name="Title 1"/>
          <p:cNvSpPr>
            <a:spLocks noGrp="1"/>
          </p:cNvSpPr>
          <p:nvPr>
            <p:ph type="title"/>
          </p:nvPr>
        </p:nvSpPr>
        <p:spPr>
          <a:xfrm>
            <a:off x="628651" y="617258"/>
            <a:ext cx="5850624" cy="594132"/>
          </a:xfrm>
        </p:spPr>
        <p:txBody>
          <a:bodyPr lIns="0" tIns="0" rIns="0" bIns="0" anchor="b">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 style</a:t>
            </a:r>
          </a:p>
        </p:txBody>
      </p:sp>
      <p:sp>
        <p:nvSpPr>
          <p:cNvPr id="17" name="Text Placeholder 2"/>
          <p:cNvSpPr>
            <a:spLocks noGrp="1"/>
          </p:cNvSpPr>
          <p:nvPr>
            <p:ph type="body" idx="21"/>
          </p:nvPr>
        </p:nvSpPr>
        <p:spPr>
          <a:xfrm>
            <a:off x="650864" y="2345281"/>
            <a:ext cx="3299630" cy="467382"/>
          </a:xfrm>
        </p:spPr>
        <p:txBody>
          <a:bodyPr lIns="0" tIns="0" rIns="0" bIns="0" anchor="b">
            <a:normAutofit/>
          </a:bodyPr>
          <a:lstStyle>
            <a:lvl1pPr marL="0" indent="0">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4" name="Picture Placeholder 13"/>
          <p:cNvSpPr>
            <a:spLocks noGrp="1"/>
          </p:cNvSpPr>
          <p:nvPr>
            <p:ph type="pic" sz="quarter" idx="16"/>
          </p:nvPr>
        </p:nvSpPr>
        <p:spPr>
          <a:xfrm>
            <a:off x="6760057"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26" name="Text Placeholder 2"/>
          <p:cNvSpPr>
            <a:spLocks noGrp="1"/>
          </p:cNvSpPr>
          <p:nvPr>
            <p:ph type="body" idx="30"/>
          </p:nvPr>
        </p:nvSpPr>
        <p:spPr>
          <a:xfrm>
            <a:off x="4684284" y="2345281"/>
            <a:ext cx="3808852" cy="467382"/>
          </a:xfrm>
        </p:spPr>
        <p:txBody>
          <a:bodyPr lIns="0" tIns="0" rIns="0" bIns="0" anchor="b">
            <a:normAutofit/>
          </a:bodyPr>
          <a:lstStyle>
            <a:lvl1pPr marL="0" indent="0">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3" name="Content Placeholder 12"/>
          <p:cNvSpPr>
            <a:spLocks noGrp="1"/>
          </p:cNvSpPr>
          <p:nvPr>
            <p:ph sz="quarter" idx="31"/>
          </p:nvPr>
        </p:nvSpPr>
        <p:spPr>
          <a:xfrm>
            <a:off x="646510" y="2998121"/>
            <a:ext cx="3613547" cy="2687637"/>
          </a:xfrm>
        </p:spPr>
        <p:txBody>
          <a:bodyPr>
            <a:normAutofit/>
          </a:bodyPr>
          <a:lstStyle>
            <a:lvl1pPr marL="0" indent="0">
              <a:buNone/>
              <a:defRPr sz="1050">
                <a:solidFill>
                  <a:schemeClr val="tx1"/>
                </a:solidFill>
              </a:defRPr>
            </a:lvl1pPr>
            <a:lvl2pPr marL="342900" indent="0">
              <a:buNone/>
              <a:defRPr sz="105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22" name="Content Placeholder 12"/>
          <p:cNvSpPr>
            <a:spLocks noGrp="1"/>
          </p:cNvSpPr>
          <p:nvPr>
            <p:ph sz="quarter" idx="32"/>
          </p:nvPr>
        </p:nvSpPr>
        <p:spPr>
          <a:xfrm>
            <a:off x="4672501" y="2998121"/>
            <a:ext cx="3841658" cy="2687637"/>
          </a:xfrm>
        </p:spPr>
        <p:txBody>
          <a:bodyPr/>
          <a:lstStyle>
            <a:lvl1pPr marL="0" indent="0">
              <a:buNone/>
              <a:defRPr sz="105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p:txBody>
      </p:sp>
      <p:sp>
        <p:nvSpPr>
          <p:cNvPr id="14" name="Date Placeholder 2"/>
          <p:cNvSpPr>
            <a:spLocks noGrp="1"/>
          </p:cNvSpPr>
          <p:nvPr>
            <p:ph type="dt" sz="half" idx="33"/>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15" name="Footer Placeholder 3"/>
          <p:cNvSpPr>
            <a:spLocks noGrp="1"/>
          </p:cNvSpPr>
          <p:nvPr>
            <p:ph type="ftr" sz="quarter" idx="34"/>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16" name="Slide Number Placeholder 4"/>
          <p:cNvSpPr>
            <a:spLocks noGrp="1"/>
          </p:cNvSpPr>
          <p:nvPr>
            <p:ph type="sldNum" sz="quarter" idx="35"/>
          </p:nvPr>
        </p:nvSpPr>
        <p:spPr/>
        <p:txBody>
          <a:bodyPr/>
          <a:lstStyle>
            <a:lvl1pPr>
              <a:defRPr smtClean="0"/>
            </a:lvl1pPr>
          </a:lstStyle>
          <a:p>
            <a:pPr defTabSz="685800" fontAlgn="base">
              <a:spcBef>
                <a:spcPct val="0"/>
              </a:spcBef>
              <a:spcAft>
                <a:spcPct val="0"/>
              </a:spcAft>
              <a:defRPr/>
            </a:pPr>
            <a:fld id="{36591584-4386-4335-BD85-9F2DB3A4D6EA}"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588907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Layout">
    <p:spTree>
      <p:nvGrpSpPr>
        <p:cNvPr id="1" name=""/>
        <p:cNvGrpSpPr/>
        <p:nvPr/>
      </p:nvGrpSpPr>
      <p:grpSpPr>
        <a:xfrm>
          <a:off x="0" y="0"/>
          <a:ext cx="0" cy="0"/>
          <a:chOff x="0" y="0"/>
          <a:chExt cx="0" cy="0"/>
        </a:xfrm>
      </p:grpSpPr>
      <p:sp>
        <p:nvSpPr>
          <p:cNvPr id="25" name="Rectangle 24"/>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 name="Rectangle 25"/>
          <p:cNvSpPr/>
          <p:nvPr userDrawn="1"/>
        </p:nvSpPr>
        <p:spPr>
          <a:xfrm>
            <a:off x="0" y="4038600"/>
            <a:ext cx="9144000" cy="5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30" name="Rectangle 29"/>
          <p:cNvSpPr/>
          <p:nvPr userDrawn="1"/>
        </p:nvSpPr>
        <p:spPr>
          <a:xfrm>
            <a:off x="672704" y="3924300"/>
            <a:ext cx="192881" cy="255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31" name="Rectangle 30"/>
          <p:cNvSpPr/>
          <p:nvPr userDrawn="1"/>
        </p:nvSpPr>
        <p:spPr>
          <a:xfrm>
            <a:off x="7227094" y="3924300"/>
            <a:ext cx="192881" cy="255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33" name="Rectangle 32"/>
          <p:cNvSpPr/>
          <p:nvPr userDrawn="1"/>
        </p:nvSpPr>
        <p:spPr>
          <a:xfrm>
            <a:off x="2312194" y="3924300"/>
            <a:ext cx="191691" cy="255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34" name="Rectangle 33"/>
          <p:cNvSpPr/>
          <p:nvPr userDrawn="1"/>
        </p:nvSpPr>
        <p:spPr>
          <a:xfrm>
            <a:off x="3950494" y="3924300"/>
            <a:ext cx="191691" cy="255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35" name="Rectangle 34"/>
          <p:cNvSpPr/>
          <p:nvPr userDrawn="1"/>
        </p:nvSpPr>
        <p:spPr>
          <a:xfrm>
            <a:off x="5588794" y="3924300"/>
            <a:ext cx="191691" cy="255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51" name="Rectangle 27" descr="Rectangle shape"/>
          <p:cNvSpPr/>
          <p:nvPr userDrawn="1"/>
        </p:nvSpPr>
        <p:spPr>
          <a:xfrm>
            <a:off x="1" y="1525588"/>
            <a:ext cx="5422106"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1" name="Title 1"/>
          <p:cNvSpPr>
            <a:spLocks noGrp="1"/>
          </p:cNvSpPr>
          <p:nvPr>
            <p:ph type="title"/>
          </p:nvPr>
        </p:nvSpPr>
        <p:spPr>
          <a:xfrm>
            <a:off x="2442064" y="774398"/>
            <a:ext cx="4259873" cy="619448"/>
          </a:xfrm>
        </p:spPr>
        <p:txBody>
          <a:bodyPr lIns="0" tIns="0" rIns="0" bIns="0" anchor="b">
            <a:normAutofit/>
          </a:bodyPr>
          <a:lstStyle>
            <a:lvl1pPr marL="0" algn="ctr"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 style</a:t>
            </a:r>
          </a:p>
        </p:txBody>
      </p:sp>
      <p:sp>
        <p:nvSpPr>
          <p:cNvPr id="12" name="Picture Placeholder 13"/>
          <p:cNvSpPr>
            <a:spLocks noGrp="1"/>
          </p:cNvSpPr>
          <p:nvPr>
            <p:ph type="pic" sz="quarter" idx="16"/>
          </p:nvPr>
        </p:nvSpPr>
        <p:spPr>
          <a:xfrm>
            <a:off x="629841"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22" name="Text Placeholder 2"/>
          <p:cNvSpPr>
            <a:spLocks noGrp="1"/>
          </p:cNvSpPr>
          <p:nvPr>
            <p:ph type="body" idx="1"/>
          </p:nvPr>
        </p:nvSpPr>
        <p:spPr>
          <a:xfrm>
            <a:off x="627461" y="4307172"/>
            <a:ext cx="1296162" cy="334918"/>
          </a:xfrm>
        </p:spPr>
        <p:txBody>
          <a:bodyPr lIns="36000" tIns="0" rIns="0" bIns="0" anchor="b">
            <a:normAutofit/>
          </a:bodyPr>
          <a:lstStyle>
            <a:lvl1pPr marL="0" indent="0">
              <a:buNone/>
              <a:defRPr sz="1500" b="1">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7" name="Text Placeholder 11"/>
          <p:cNvSpPr>
            <a:spLocks noGrp="1"/>
          </p:cNvSpPr>
          <p:nvPr>
            <p:ph type="body" sz="quarter" idx="13"/>
          </p:nvPr>
        </p:nvSpPr>
        <p:spPr>
          <a:xfrm>
            <a:off x="627461" y="4692263"/>
            <a:ext cx="1296162" cy="1142011"/>
          </a:xfrm>
        </p:spPr>
        <p:txBody>
          <a:bodyPr lIns="36000" tIns="0" rIns="0" bIns="0">
            <a:normAutofit/>
          </a:bodyPr>
          <a:lstStyle>
            <a:lvl1pPr marL="0" indent="0">
              <a:buClr>
                <a:schemeClr val="tx2"/>
              </a:buClr>
              <a:buSzPct val="125000"/>
              <a:buFont typeface="Wingdings" panose="05000000000000000000" pitchFamily="2" charset="2"/>
              <a:buNone/>
              <a:defRPr sz="900" i="0">
                <a:solidFill>
                  <a:schemeClr val="tx2"/>
                </a:solidFill>
              </a:defRPr>
            </a:lvl1pPr>
            <a:lvl2pPr marL="342900" indent="0">
              <a:buClr>
                <a:schemeClr val="tx2"/>
              </a:buClr>
              <a:buSzPct val="125000"/>
              <a:buFont typeface="Wingdings" panose="05000000000000000000" pitchFamily="2" charset="2"/>
              <a:buNone/>
              <a:defRPr sz="900" i="1">
                <a:solidFill>
                  <a:schemeClr val="tx2"/>
                </a:solidFill>
              </a:defRPr>
            </a:lvl2pPr>
          </a:lstStyle>
          <a:p>
            <a:pPr lvl="0"/>
            <a:r>
              <a:rPr lang="en-US" noProof="0"/>
              <a:t>Click to edit Master text styles</a:t>
            </a:r>
          </a:p>
        </p:txBody>
      </p:sp>
      <p:sp>
        <p:nvSpPr>
          <p:cNvPr id="28" name="Text Placeholder 7"/>
          <p:cNvSpPr>
            <a:spLocks noGrp="1"/>
          </p:cNvSpPr>
          <p:nvPr>
            <p:ph type="body" sz="quarter" idx="25"/>
          </p:nvPr>
        </p:nvSpPr>
        <p:spPr>
          <a:xfrm>
            <a:off x="627461" y="2923572"/>
            <a:ext cx="1296162" cy="604730"/>
          </a:xfrm>
        </p:spPr>
        <p:txBody>
          <a:bodyPr lIns="36000" tIns="0" rIns="0" bIns="0">
            <a:noAutofit/>
          </a:bodyPr>
          <a:lstStyle>
            <a:lvl1pPr marL="0" indent="0" algn="l">
              <a:buNone/>
              <a:defRPr sz="375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Master text styles</a:t>
            </a:r>
          </a:p>
        </p:txBody>
      </p:sp>
      <p:sp>
        <p:nvSpPr>
          <p:cNvPr id="29" name="Text Placeholder 2"/>
          <p:cNvSpPr>
            <a:spLocks noGrp="1"/>
          </p:cNvSpPr>
          <p:nvPr>
            <p:ph type="body" idx="32"/>
          </p:nvPr>
        </p:nvSpPr>
        <p:spPr>
          <a:xfrm>
            <a:off x="627461" y="3590954"/>
            <a:ext cx="1296162" cy="228986"/>
          </a:xfrm>
        </p:spPr>
        <p:txBody>
          <a:bodyPr lIns="36000" tIns="0" rIns="0" bIns="0">
            <a:normAutofit/>
          </a:bodyPr>
          <a:lstStyle>
            <a:lvl1pPr marL="0" indent="0">
              <a:buNone/>
              <a:defRPr sz="1050" b="0" i="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32" name="Text Placeholder 2"/>
          <p:cNvSpPr>
            <a:spLocks noGrp="1"/>
          </p:cNvSpPr>
          <p:nvPr>
            <p:ph type="body" idx="33"/>
          </p:nvPr>
        </p:nvSpPr>
        <p:spPr>
          <a:xfrm>
            <a:off x="7191081" y="4307172"/>
            <a:ext cx="1296162" cy="334918"/>
          </a:xfrm>
        </p:spPr>
        <p:txBody>
          <a:bodyPr lIns="36000" tIns="0" rIns="0" bIns="0" anchor="b">
            <a:normAutofit/>
          </a:bodyPr>
          <a:lstStyle>
            <a:lvl1pPr marL="0" indent="0">
              <a:buNone/>
              <a:defRPr sz="1500" b="1">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36" name="Text Placeholder 11"/>
          <p:cNvSpPr>
            <a:spLocks noGrp="1"/>
          </p:cNvSpPr>
          <p:nvPr>
            <p:ph type="body" sz="quarter" idx="34"/>
          </p:nvPr>
        </p:nvSpPr>
        <p:spPr>
          <a:xfrm>
            <a:off x="7191081" y="4692263"/>
            <a:ext cx="1296162" cy="1142011"/>
          </a:xfrm>
        </p:spPr>
        <p:txBody>
          <a:bodyPr lIns="36000" tIns="0" rIns="0" bIns="0">
            <a:normAutofit/>
          </a:bodyPr>
          <a:lstStyle>
            <a:lvl1pPr marL="0" indent="0">
              <a:buClr>
                <a:schemeClr val="tx2"/>
              </a:buClr>
              <a:buSzPct val="125000"/>
              <a:buFont typeface="Wingdings" panose="05000000000000000000" pitchFamily="2" charset="2"/>
              <a:buNone/>
              <a:defRPr sz="900" i="0">
                <a:solidFill>
                  <a:schemeClr val="tx2"/>
                </a:solidFill>
              </a:defRPr>
            </a:lvl1pPr>
            <a:lvl2pPr marL="342900" indent="0">
              <a:buClr>
                <a:schemeClr val="tx2"/>
              </a:buClr>
              <a:buSzPct val="125000"/>
              <a:buFont typeface="Wingdings" panose="05000000000000000000" pitchFamily="2" charset="2"/>
              <a:buNone/>
              <a:defRPr sz="900" i="1">
                <a:solidFill>
                  <a:schemeClr val="tx2"/>
                </a:solidFill>
              </a:defRPr>
            </a:lvl2pPr>
          </a:lstStyle>
          <a:p>
            <a:pPr lvl="0"/>
            <a:r>
              <a:rPr lang="en-US" noProof="0"/>
              <a:t>Click to edit Master text styles</a:t>
            </a:r>
          </a:p>
        </p:txBody>
      </p:sp>
      <p:sp>
        <p:nvSpPr>
          <p:cNvPr id="37" name="Text Placeholder 7"/>
          <p:cNvSpPr>
            <a:spLocks noGrp="1"/>
          </p:cNvSpPr>
          <p:nvPr>
            <p:ph type="body" sz="quarter" idx="35"/>
          </p:nvPr>
        </p:nvSpPr>
        <p:spPr>
          <a:xfrm>
            <a:off x="7191081" y="2923572"/>
            <a:ext cx="1296162" cy="604730"/>
          </a:xfrm>
        </p:spPr>
        <p:txBody>
          <a:bodyPr lIns="36000" tIns="0" rIns="0" bIns="0">
            <a:noAutofit/>
          </a:bodyPr>
          <a:lstStyle>
            <a:lvl1pPr marL="0" indent="0" algn="l">
              <a:buNone/>
              <a:defRPr sz="375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Master text styles</a:t>
            </a:r>
          </a:p>
        </p:txBody>
      </p:sp>
      <p:sp>
        <p:nvSpPr>
          <p:cNvPr id="38" name="Text Placeholder 2"/>
          <p:cNvSpPr>
            <a:spLocks noGrp="1"/>
          </p:cNvSpPr>
          <p:nvPr>
            <p:ph type="body" idx="36"/>
          </p:nvPr>
        </p:nvSpPr>
        <p:spPr>
          <a:xfrm>
            <a:off x="7191081" y="3590954"/>
            <a:ext cx="1296162" cy="228986"/>
          </a:xfrm>
        </p:spPr>
        <p:txBody>
          <a:bodyPr lIns="36000" tIns="0" rIns="0" bIns="0">
            <a:normAutofit/>
          </a:bodyPr>
          <a:lstStyle>
            <a:lvl1pPr marL="0" indent="0">
              <a:buNone/>
              <a:defRPr sz="1050" b="0" i="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39" name="Text Placeholder 2"/>
          <p:cNvSpPr>
            <a:spLocks noGrp="1"/>
          </p:cNvSpPr>
          <p:nvPr>
            <p:ph type="body" idx="37"/>
          </p:nvPr>
        </p:nvSpPr>
        <p:spPr>
          <a:xfrm>
            <a:off x="2268365" y="4307172"/>
            <a:ext cx="1296162" cy="334918"/>
          </a:xfrm>
        </p:spPr>
        <p:txBody>
          <a:bodyPr lIns="36000" tIns="0" rIns="0" bIns="0" anchor="b">
            <a:normAutofit/>
          </a:bodyPr>
          <a:lstStyle>
            <a:lvl1pPr marL="0" indent="0">
              <a:buNone/>
              <a:defRPr sz="1500" b="1">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0" name="Text Placeholder 11"/>
          <p:cNvSpPr>
            <a:spLocks noGrp="1"/>
          </p:cNvSpPr>
          <p:nvPr>
            <p:ph type="body" sz="quarter" idx="38"/>
          </p:nvPr>
        </p:nvSpPr>
        <p:spPr>
          <a:xfrm>
            <a:off x="2268365" y="4692263"/>
            <a:ext cx="1296162" cy="1142011"/>
          </a:xfrm>
        </p:spPr>
        <p:txBody>
          <a:bodyPr lIns="36000" tIns="0" rIns="0" bIns="0">
            <a:normAutofit/>
          </a:bodyPr>
          <a:lstStyle>
            <a:lvl1pPr marL="0" indent="0">
              <a:buClr>
                <a:schemeClr val="tx2"/>
              </a:buClr>
              <a:buSzPct val="125000"/>
              <a:buFont typeface="Wingdings" panose="05000000000000000000" pitchFamily="2" charset="2"/>
              <a:buNone/>
              <a:defRPr sz="900" i="0">
                <a:solidFill>
                  <a:schemeClr val="tx2"/>
                </a:solidFill>
              </a:defRPr>
            </a:lvl1pPr>
            <a:lvl2pPr marL="342900" indent="0">
              <a:buClr>
                <a:schemeClr val="tx2"/>
              </a:buClr>
              <a:buSzPct val="125000"/>
              <a:buFont typeface="Wingdings" panose="05000000000000000000" pitchFamily="2" charset="2"/>
              <a:buNone/>
              <a:defRPr sz="900" i="1">
                <a:solidFill>
                  <a:schemeClr val="tx2"/>
                </a:solidFill>
              </a:defRPr>
            </a:lvl2pPr>
          </a:lstStyle>
          <a:p>
            <a:pPr lvl="0"/>
            <a:r>
              <a:rPr lang="en-US" noProof="0"/>
              <a:t>Click to edit Master text styles</a:t>
            </a:r>
          </a:p>
        </p:txBody>
      </p:sp>
      <p:sp>
        <p:nvSpPr>
          <p:cNvPr id="41" name="Text Placeholder 7"/>
          <p:cNvSpPr>
            <a:spLocks noGrp="1"/>
          </p:cNvSpPr>
          <p:nvPr>
            <p:ph type="body" sz="quarter" idx="39"/>
          </p:nvPr>
        </p:nvSpPr>
        <p:spPr>
          <a:xfrm>
            <a:off x="2268365" y="2923572"/>
            <a:ext cx="1296162" cy="604730"/>
          </a:xfrm>
        </p:spPr>
        <p:txBody>
          <a:bodyPr lIns="36000" tIns="0" rIns="0" bIns="0">
            <a:noAutofit/>
          </a:bodyPr>
          <a:lstStyle>
            <a:lvl1pPr marL="0" indent="0" algn="l">
              <a:buNone/>
              <a:defRPr sz="375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Master text styles</a:t>
            </a:r>
          </a:p>
        </p:txBody>
      </p:sp>
      <p:sp>
        <p:nvSpPr>
          <p:cNvPr id="42" name="Text Placeholder 2"/>
          <p:cNvSpPr>
            <a:spLocks noGrp="1"/>
          </p:cNvSpPr>
          <p:nvPr>
            <p:ph type="body" idx="40"/>
          </p:nvPr>
        </p:nvSpPr>
        <p:spPr>
          <a:xfrm>
            <a:off x="2268365" y="3590954"/>
            <a:ext cx="1296162" cy="228986"/>
          </a:xfrm>
        </p:spPr>
        <p:txBody>
          <a:bodyPr lIns="36000" tIns="0" rIns="0" bIns="0">
            <a:normAutofit/>
          </a:bodyPr>
          <a:lstStyle>
            <a:lvl1pPr marL="0" indent="0">
              <a:buNone/>
              <a:defRPr sz="1050" b="0" i="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3" name="Text Placeholder 2"/>
          <p:cNvSpPr>
            <a:spLocks noGrp="1"/>
          </p:cNvSpPr>
          <p:nvPr>
            <p:ph type="body" idx="41"/>
          </p:nvPr>
        </p:nvSpPr>
        <p:spPr>
          <a:xfrm>
            <a:off x="3909270" y="4307172"/>
            <a:ext cx="1352733" cy="334918"/>
          </a:xfrm>
        </p:spPr>
        <p:txBody>
          <a:bodyPr lIns="36000" tIns="0" rIns="0" bIns="0" anchor="b">
            <a:normAutofit/>
          </a:bodyPr>
          <a:lstStyle>
            <a:lvl1pPr marL="0" indent="0">
              <a:buNone/>
              <a:defRPr sz="1500" b="1">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4" name="Text Placeholder 11"/>
          <p:cNvSpPr>
            <a:spLocks noGrp="1"/>
          </p:cNvSpPr>
          <p:nvPr>
            <p:ph type="body" sz="quarter" idx="42"/>
          </p:nvPr>
        </p:nvSpPr>
        <p:spPr>
          <a:xfrm>
            <a:off x="3909270" y="4692263"/>
            <a:ext cx="1352733" cy="1142011"/>
          </a:xfrm>
        </p:spPr>
        <p:txBody>
          <a:bodyPr lIns="36000" tIns="0" rIns="0" bIns="0">
            <a:normAutofit/>
          </a:bodyPr>
          <a:lstStyle>
            <a:lvl1pPr marL="0" indent="0">
              <a:buClr>
                <a:schemeClr val="tx2"/>
              </a:buClr>
              <a:buSzPct val="125000"/>
              <a:buFont typeface="Wingdings" panose="05000000000000000000" pitchFamily="2" charset="2"/>
              <a:buNone/>
              <a:defRPr sz="900" i="0">
                <a:solidFill>
                  <a:schemeClr val="tx2"/>
                </a:solidFill>
              </a:defRPr>
            </a:lvl1pPr>
            <a:lvl2pPr marL="342900" indent="0">
              <a:buClr>
                <a:schemeClr val="tx2"/>
              </a:buClr>
              <a:buSzPct val="125000"/>
              <a:buFont typeface="Wingdings" panose="05000000000000000000" pitchFamily="2" charset="2"/>
              <a:buNone/>
              <a:defRPr sz="900" i="1">
                <a:solidFill>
                  <a:schemeClr val="tx2"/>
                </a:solidFill>
              </a:defRPr>
            </a:lvl2pPr>
          </a:lstStyle>
          <a:p>
            <a:pPr lvl="0"/>
            <a:r>
              <a:rPr lang="en-US" noProof="0"/>
              <a:t>Click to edit Master text styles</a:t>
            </a:r>
          </a:p>
        </p:txBody>
      </p:sp>
      <p:sp>
        <p:nvSpPr>
          <p:cNvPr id="45" name="Text Placeholder 7"/>
          <p:cNvSpPr>
            <a:spLocks noGrp="1"/>
          </p:cNvSpPr>
          <p:nvPr>
            <p:ph type="body" sz="quarter" idx="43"/>
          </p:nvPr>
        </p:nvSpPr>
        <p:spPr>
          <a:xfrm>
            <a:off x="3909270" y="2923572"/>
            <a:ext cx="1296162" cy="604730"/>
          </a:xfrm>
        </p:spPr>
        <p:txBody>
          <a:bodyPr lIns="36000" tIns="0" rIns="0" bIns="0">
            <a:noAutofit/>
          </a:bodyPr>
          <a:lstStyle>
            <a:lvl1pPr marL="0" indent="0" algn="l">
              <a:buNone/>
              <a:defRPr sz="375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Master text styles</a:t>
            </a:r>
          </a:p>
        </p:txBody>
      </p:sp>
      <p:sp>
        <p:nvSpPr>
          <p:cNvPr id="46" name="Text Placeholder 2"/>
          <p:cNvSpPr>
            <a:spLocks noGrp="1"/>
          </p:cNvSpPr>
          <p:nvPr>
            <p:ph type="body" idx="44"/>
          </p:nvPr>
        </p:nvSpPr>
        <p:spPr>
          <a:xfrm>
            <a:off x="3909270" y="3590954"/>
            <a:ext cx="1296162" cy="228986"/>
          </a:xfrm>
        </p:spPr>
        <p:txBody>
          <a:bodyPr lIns="36000" tIns="0" rIns="0" bIns="0">
            <a:normAutofit/>
          </a:bodyPr>
          <a:lstStyle>
            <a:lvl1pPr marL="0" indent="0">
              <a:buNone/>
              <a:defRPr sz="1050" b="0" i="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7" name="Text Placeholder 2"/>
          <p:cNvSpPr>
            <a:spLocks noGrp="1"/>
          </p:cNvSpPr>
          <p:nvPr>
            <p:ph type="body" idx="45"/>
          </p:nvPr>
        </p:nvSpPr>
        <p:spPr>
          <a:xfrm>
            <a:off x="5550176" y="4307172"/>
            <a:ext cx="1296162" cy="334918"/>
          </a:xfrm>
        </p:spPr>
        <p:txBody>
          <a:bodyPr lIns="36000" tIns="0" rIns="0" bIns="0" anchor="b">
            <a:normAutofit/>
          </a:bodyPr>
          <a:lstStyle>
            <a:lvl1pPr marL="0" indent="0">
              <a:buNone/>
              <a:defRPr sz="1500" b="1">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8" name="Text Placeholder 11"/>
          <p:cNvSpPr>
            <a:spLocks noGrp="1"/>
          </p:cNvSpPr>
          <p:nvPr>
            <p:ph type="body" sz="quarter" idx="46"/>
          </p:nvPr>
        </p:nvSpPr>
        <p:spPr>
          <a:xfrm>
            <a:off x="5550176" y="4692263"/>
            <a:ext cx="1296162" cy="1142011"/>
          </a:xfrm>
        </p:spPr>
        <p:txBody>
          <a:bodyPr lIns="36000" tIns="0" rIns="0" bIns="0">
            <a:normAutofit/>
          </a:bodyPr>
          <a:lstStyle>
            <a:lvl1pPr marL="0" indent="0">
              <a:buClr>
                <a:schemeClr val="tx2"/>
              </a:buClr>
              <a:buSzPct val="125000"/>
              <a:buFont typeface="Wingdings" panose="05000000000000000000" pitchFamily="2" charset="2"/>
              <a:buNone/>
              <a:defRPr sz="900" i="0">
                <a:solidFill>
                  <a:schemeClr val="tx2"/>
                </a:solidFill>
              </a:defRPr>
            </a:lvl1pPr>
            <a:lvl2pPr marL="342900" indent="0">
              <a:buClr>
                <a:schemeClr val="tx2"/>
              </a:buClr>
              <a:buSzPct val="125000"/>
              <a:buFont typeface="Wingdings" panose="05000000000000000000" pitchFamily="2" charset="2"/>
              <a:buNone/>
              <a:defRPr sz="900" i="1">
                <a:solidFill>
                  <a:schemeClr val="tx2"/>
                </a:solidFill>
              </a:defRPr>
            </a:lvl2pPr>
          </a:lstStyle>
          <a:p>
            <a:pPr lvl="0"/>
            <a:r>
              <a:rPr lang="en-US" noProof="0"/>
              <a:t>Click to edit Master text styles</a:t>
            </a:r>
          </a:p>
        </p:txBody>
      </p:sp>
      <p:sp>
        <p:nvSpPr>
          <p:cNvPr id="49" name="Text Placeholder 7"/>
          <p:cNvSpPr>
            <a:spLocks noGrp="1"/>
          </p:cNvSpPr>
          <p:nvPr>
            <p:ph type="body" sz="quarter" idx="47"/>
          </p:nvPr>
        </p:nvSpPr>
        <p:spPr>
          <a:xfrm>
            <a:off x="5550176" y="2923572"/>
            <a:ext cx="1296162" cy="604730"/>
          </a:xfrm>
        </p:spPr>
        <p:txBody>
          <a:bodyPr lIns="36000" tIns="0" rIns="0" bIns="0">
            <a:noAutofit/>
          </a:bodyPr>
          <a:lstStyle>
            <a:lvl1pPr marL="0" indent="0" algn="l">
              <a:buNone/>
              <a:defRPr sz="375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Master text styles</a:t>
            </a:r>
          </a:p>
        </p:txBody>
      </p:sp>
      <p:sp>
        <p:nvSpPr>
          <p:cNvPr id="50" name="Text Placeholder 2"/>
          <p:cNvSpPr>
            <a:spLocks noGrp="1"/>
          </p:cNvSpPr>
          <p:nvPr>
            <p:ph type="body" idx="48"/>
          </p:nvPr>
        </p:nvSpPr>
        <p:spPr>
          <a:xfrm>
            <a:off x="5550176" y="3590954"/>
            <a:ext cx="1296162" cy="228986"/>
          </a:xfrm>
        </p:spPr>
        <p:txBody>
          <a:bodyPr lIns="36000" tIns="0" rIns="0" bIns="0">
            <a:normAutofit/>
          </a:bodyPr>
          <a:lstStyle>
            <a:lvl1pPr marL="0" indent="0">
              <a:buNone/>
              <a:defRPr sz="1050" b="0" i="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55" name="Text Placeholder 2"/>
          <p:cNvSpPr>
            <a:spLocks noGrp="1"/>
          </p:cNvSpPr>
          <p:nvPr>
            <p:ph type="body" idx="49"/>
          </p:nvPr>
        </p:nvSpPr>
        <p:spPr>
          <a:xfrm>
            <a:off x="3909270" y="1865305"/>
            <a:ext cx="4577973" cy="815993"/>
          </a:xfrm>
        </p:spPr>
        <p:txBody>
          <a:bodyPr lIns="36000" tIns="0" rIns="0" bIns="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52" name="Date Placeholder 2"/>
          <p:cNvSpPr>
            <a:spLocks noGrp="1"/>
          </p:cNvSpPr>
          <p:nvPr>
            <p:ph type="dt" sz="half" idx="50"/>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53" name="Footer Placeholder 3"/>
          <p:cNvSpPr>
            <a:spLocks noGrp="1"/>
          </p:cNvSpPr>
          <p:nvPr>
            <p:ph type="ftr" sz="quarter" idx="51"/>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54" name="Slide Number Placeholder 4"/>
          <p:cNvSpPr>
            <a:spLocks noGrp="1"/>
          </p:cNvSpPr>
          <p:nvPr>
            <p:ph type="sldNum" sz="quarter" idx="52"/>
          </p:nvPr>
        </p:nvSpPr>
        <p:spPr/>
        <p:txBody>
          <a:bodyPr/>
          <a:lstStyle>
            <a:lvl1pPr>
              <a:defRPr smtClean="0"/>
            </a:lvl1pPr>
          </a:lstStyle>
          <a:p>
            <a:pPr defTabSz="685800" fontAlgn="base">
              <a:spcBef>
                <a:spcPct val="0"/>
              </a:spcBef>
              <a:spcAft>
                <a:spcPct val="0"/>
              </a:spcAft>
              <a:defRPr/>
            </a:pPr>
            <a:fld id="{9CF5DA56-1CA1-4D79-A0E8-103BE75716FC}"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224370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6" name="Rectangle 5"/>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8" name="Rectangle 8" descr="Rectangle shape"/>
          <p:cNvSpPr/>
          <p:nvPr userDrawn="1"/>
        </p:nvSpPr>
        <p:spPr>
          <a:xfrm>
            <a:off x="0" y="3341689"/>
            <a:ext cx="2792016" cy="200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9" name="Text Placeholder 2"/>
          <p:cNvSpPr>
            <a:spLocks noGrp="1"/>
          </p:cNvSpPr>
          <p:nvPr>
            <p:ph type="body" idx="1"/>
          </p:nvPr>
        </p:nvSpPr>
        <p:spPr>
          <a:xfrm>
            <a:off x="646694" y="3689555"/>
            <a:ext cx="3303800" cy="1737210"/>
          </a:xfrm>
        </p:spPr>
        <p:txBody>
          <a:bodyPr lIns="0" tIns="0" rIns="0" bIns="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1" name="Title 1"/>
          <p:cNvSpPr>
            <a:spLocks noGrp="1"/>
          </p:cNvSpPr>
          <p:nvPr>
            <p:ph type="title"/>
          </p:nvPr>
        </p:nvSpPr>
        <p:spPr>
          <a:xfrm>
            <a:off x="628651" y="1904702"/>
            <a:ext cx="3316511" cy="1325563"/>
          </a:xfrm>
        </p:spPr>
        <p:txBody>
          <a:bodyPr lIns="0" tIns="0" rIns="0" bIns="0" anchor="b">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 style</a:t>
            </a:r>
          </a:p>
        </p:txBody>
      </p:sp>
      <p:sp>
        <p:nvSpPr>
          <p:cNvPr id="12" name="Picture Placeholder 13"/>
          <p:cNvSpPr>
            <a:spLocks noGrp="1"/>
          </p:cNvSpPr>
          <p:nvPr>
            <p:ph type="pic" sz="quarter" idx="16"/>
          </p:nvPr>
        </p:nvSpPr>
        <p:spPr>
          <a:xfrm>
            <a:off x="629841"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7" name="Table Placeholder 6"/>
          <p:cNvSpPr>
            <a:spLocks noGrp="1"/>
          </p:cNvSpPr>
          <p:nvPr>
            <p:ph type="tbl" sz="quarter" idx="17"/>
          </p:nvPr>
        </p:nvSpPr>
        <p:spPr>
          <a:xfrm>
            <a:off x="4242163" y="404814"/>
            <a:ext cx="4255328" cy="5653087"/>
          </a:xfrm>
        </p:spPr>
        <p:txBody>
          <a:bodyPr rtlCol="0" anchor="ctr">
            <a:normAutofit/>
          </a:bodyPr>
          <a:lstStyle>
            <a:lvl1pPr marL="0" indent="0" algn="ctr">
              <a:buNone/>
              <a:defRPr sz="1350">
                <a:solidFill>
                  <a:schemeClr val="tx1"/>
                </a:solidFill>
              </a:defRPr>
            </a:lvl1pPr>
          </a:lstStyle>
          <a:p>
            <a:pPr lvl="0"/>
            <a:r>
              <a:rPr lang="en-US" noProof="0"/>
              <a:t>Click icon to add table</a:t>
            </a:r>
            <a:endParaRPr lang="en-US" noProof="0" dirty="0"/>
          </a:p>
        </p:txBody>
      </p:sp>
      <p:sp>
        <p:nvSpPr>
          <p:cNvPr id="10" name="Date Placeholder 2"/>
          <p:cNvSpPr>
            <a:spLocks noGrp="1"/>
          </p:cNvSpPr>
          <p:nvPr>
            <p:ph type="dt" sz="half" idx="18"/>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13" name="Footer Placeholder 3"/>
          <p:cNvSpPr>
            <a:spLocks noGrp="1"/>
          </p:cNvSpPr>
          <p:nvPr>
            <p:ph type="ftr" sz="quarter" idx="19"/>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14" name="Slide Number Placeholder 4"/>
          <p:cNvSpPr>
            <a:spLocks noGrp="1"/>
          </p:cNvSpPr>
          <p:nvPr>
            <p:ph type="sldNum" sz="quarter" idx="20"/>
          </p:nvPr>
        </p:nvSpPr>
        <p:spPr/>
        <p:txBody>
          <a:bodyPr/>
          <a:lstStyle>
            <a:lvl1pPr>
              <a:defRPr smtClean="0"/>
            </a:lvl1pPr>
          </a:lstStyle>
          <a:p>
            <a:pPr defTabSz="685800" fontAlgn="base">
              <a:spcBef>
                <a:spcPct val="0"/>
              </a:spcBef>
              <a:spcAft>
                <a:spcPct val="0"/>
              </a:spcAft>
              <a:defRPr/>
            </a:pPr>
            <a:fld id="{1F0C34F7-EDAA-4C05-8BE9-6D1959399404}"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537714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2952D8-2AE3-48E9-8A15-598C45162F85}" type="datetimeFigureOut">
              <a:rPr lang="en-US" smtClean="0"/>
              <a:pPr/>
              <a:t>5/31/2021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326067-99BD-4588-832F-03F9AF285336}"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Layout">
    <p:spTree>
      <p:nvGrpSpPr>
        <p:cNvPr id="1" name=""/>
        <p:cNvGrpSpPr/>
        <p:nvPr/>
      </p:nvGrpSpPr>
      <p:grpSpPr>
        <a:xfrm>
          <a:off x="0" y="0"/>
          <a:ext cx="0" cy="0"/>
          <a:chOff x="0" y="0"/>
          <a:chExt cx="0" cy="0"/>
        </a:xfrm>
      </p:grpSpPr>
      <p:sp>
        <p:nvSpPr>
          <p:cNvPr id="17" name="Rectangle 16"/>
          <p:cNvSpPr/>
          <p:nvPr userDrawn="1"/>
        </p:nvSpPr>
        <p:spPr>
          <a:xfrm>
            <a:off x="2967038" y="3011489"/>
            <a:ext cx="1714500" cy="245427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 name="Rectangle 20"/>
          <p:cNvSpPr/>
          <p:nvPr userDrawn="1"/>
        </p:nvSpPr>
        <p:spPr>
          <a:xfrm>
            <a:off x="6799660" y="3027364"/>
            <a:ext cx="1714500" cy="245427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 name="Rectangle 21"/>
          <p:cNvSpPr/>
          <p:nvPr userDrawn="1"/>
        </p:nvSpPr>
        <p:spPr>
          <a:xfrm>
            <a:off x="4883944" y="3027364"/>
            <a:ext cx="1714500" cy="245427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3" name="Rectangle 22"/>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30" name="Rectangle 13" descr="Rectangle shape"/>
          <p:cNvSpPr/>
          <p:nvPr userDrawn="1"/>
        </p:nvSpPr>
        <p:spPr>
          <a:xfrm>
            <a:off x="0" y="4460876"/>
            <a:ext cx="1569244" cy="201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9" name="Text Placeholder 2"/>
          <p:cNvSpPr>
            <a:spLocks noGrp="1"/>
          </p:cNvSpPr>
          <p:nvPr>
            <p:ph type="body" idx="1"/>
          </p:nvPr>
        </p:nvSpPr>
        <p:spPr>
          <a:xfrm>
            <a:off x="646694" y="4812502"/>
            <a:ext cx="2204791" cy="668619"/>
          </a:xfrm>
        </p:spPr>
        <p:txBody>
          <a:bodyPr lIns="0" tIns="0" rIns="0" bIns="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1" name="Title 1"/>
          <p:cNvSpPr>
            <a:spLocks noGrp="1"/>
          </p:cNvSpPr>
          <p:nvPr>
            <p:ph type="title"/>
          </p:nvPr>
        </p:nvSpPr>
        <p:spPr>
          <a:xfrm>
            <a:off x="628651" y="3027646"/>
            <a:ext cx="2221931" cy="1325563"/>
          </a:xfrm>
        </p:spPr>
        <p:txBody>
          <a:bodyPr lIns="0" tIns="0" rIns="0" bIns="0" anchor="b">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 style</a:t>
            </a:r>
          </a:p>
        </p:txBody>
      </p:sp>
      <p:sp>
        <p:nvSpPr>
          <p:cNvPr id="12" name="Picture Placeholder 13"/>
          <p:cNvSpPr>
            <a:spLocks noGrp="1"/>
          </p:cNvSpPr>
          <p:nvPr>
            <p:ph type="pic" sz="quarter" idx="16"/>
          </p:nvPr>
        </p:nvSpPr>
        <p:spPr>
          <a:xfrm>
            <a:off x="629841"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8" name="Picture Placeholder 7"/>
          <p:cNvSpPr>
            <a:spLocks noGrp="1"/>
          </p:cNvSpPr>
          <p:nvPr>
            <p:ph type="pic" sz="quarter" idx="17"/>
          </p:nvPr>
        </p:nvSpPr>
        <p:spPr>
          <a:xfrm>
            <a:off x="6799660" y="774398"/>
            <a:ext cx="1714500" cy="2286000"/>
          </a:xfrm>
        </p:spPr>
        <p:txBody>
          <a:bodyPr rtlCol="0" anchor="ctr">
            <a:normAutofit/>
          </a:bodyPr>
          <a:lstStyle>
            <a:lvl1pPr marL="0" indent="0" algn="ctr">
              <a:buNone/>
              <a:defRPr sz="1350">
                <a:solidFill>
                  <a:schemeClr val="tx1"/>
                </a:solidFill>
              </a:defRPr>
            </a:lvl1pPr>
          </a:lstStyle>
          <a:p>
            <a:pPr lvl="0"/>
            <a:r>
              <a:rPr lang="en-US" noProof="0"/>
              <a:t>Click icon to add picture</a:t>
            </a:r>
            <a:endParaRPr lang="en-US" noProof="0" dirty="0"/>
          </a:p>
        </p:txBody>
      </p:sp>
      <p:sp>
        <p:nvSpPr>
          <p:cNvPr id="13" name="Picture Placeholder 7"/>
          <p:cNvSpPr>
            <a:spLocks noGrp="1"/>
          </p:cNvSpPr>
          <p:nvPr>
            <p:ph type="pic" sz="quarter" idx="18"/>
          </p:nvPr>
        </p:nvSpPr>
        <p:spPr>
          <a:xfrm>
            <a:off x="2967596" y="774398"/>
            <a:ext cx="1714500" cy="2286000"/>
          </a:xfrm>
        </p:spPr>
        <p:txBody>
          <a:bodyPr rtlCol="0" anchor="ctr">
            <a:normAutofit/>
          </a:bodyPr>
          <a:lstStyle>
            <a:lvl1pPr marL="0" indent="0" algn="ctr">
              <a:buNone/>
              <a:defRPr sz="1350">
                <a:solidFill>
                  <a:schemeClr val="tx1"/>
                </a:solidFill>
              </a:defRPr>
            </a:lvl1pPr>
          </a:lstStyle>
          <a:p>
            <a:pPr lvl="0"/>
            <a:r>
              <a:rPr lang="en-US" noProof="0"/>
              <a:t>Click icon to add picture</a:t>
            </a:r>
            <a:endParaRPr lang="en-US" noProof="0" dirty="0"/>
          </a:p>
        </p:txBody>
      </p:sp>
      <p:sp>
        <p:nvSpPr>
          <p:cNvPr id="14" name="Picture Placeholder 7"/>
          <p:cNvSpPr>
            <a:spLocks noGrp="1"/>
          </p:cNvSpPr>
          <p:nvPr>
            <p:ph type="pic" sz="quarter" idx="19"/>
          </p:nvPr>
        </p:nvSpPr>
        <p:spPr>
          <a:xfrm>
            <a:off x="4883628" y="774398"/>
            <a:ext cx="1714500" cy="2286000"/>
          </a:xfrm>
        </p:spPr>
        <p:txBody>
          <a:bodyPr rtlCol="0" anchor="ctr">
            <a:normAutofit/>
          </a:bodyPr>
          <a:lstStyle>
            <a:lvl1pPr marL="0" indent="0" algn="ctr">
              <a:buNone/>
              <a:defRPr sz="1350">
                <a:solidFill>
                  <a:schemeClr val="tx1"/>
                </a:solidFill>
              </a:defRPr>
            </a:lvl1pPr>
          </a:lstStyle>
          <a:p>
            <a:pPr lvl="0"/>
            <a:r>
              <a:rPr lang="en-US" noProof="0"/>
              <a:t>Click icon to add picture</a:t>
            </a:r>
            <a:endParaRPr lang="en-US" noProof="0" dirty="0"/>
          </a:p>
        </p:txBody>
      </p:sp>
      <p:sp>
        <p:nvSpPr>
          <p:cNvPr id="18" name="Text Placeholder 17"/>
          <p:cNvSpPr>
            <a:spLocks noGrp="1"/>
          </p:cNvSpPr>
          <p:nvPr>
            <p:ph type="body" sz="quarter" idx="20"/>
          </p:nvPr>
        </p:nvSpPr>
        <p:spPr>
          <a:xfrm>
            <a:off x="3064903" y="3429000"/>
            <a:ext cx="1519887" cy="588620"/>
          </a:xfrm>
        </p:spPr>
        <p:txBody>
          <a:bodyPr>
            <a:noAutofit/>
          </a:bodyPr>
          <a:lstStyle>
            <a:lvl1pPr marL="0" indent="0" algn="ctr">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19" name="Text Placeholder 17"/>
          <p:cNvSpPr>
            <a:spLocks noGrp="1"/>
          </p:cNvSpPr>
          <p:nvPr>
            <p:ph type="body" sz="quarter" idx="21"/>
          </p:nvPr>
        </p:nvSpPr>
        <p:spPr>
          <a:xfrm>
            <a:off x="3065354" y="4051032"/>
            <a:ext cx="1518984" cy="244923"/>
          </a:xfrm>
        </p:spPr>
        <p:txBody>
          <a:bodyPr>
            <a:noAutofit/>
          </a:bodyPr>
          <a:lstStyle>
            <a:lvl1pPr marL="0" indent="0" algn="ctr">
              <a:spcBef>
                <a:spcPts val="450"/>
              </a:spcBef>
              <a:buNone/>
              <a:defRPr sz="1050" b="0" i="1">
                <a:solidFill>
                  <a:schemeClr val="tx1"/>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20" name="Text Placeholder 17"/>
          <p:cNvSpPr>
            <a:spLocks noGrp="1"/>
          </p:cNvSpPr>
          <p:nvPr>
            <p:ph type="body" sz="quarter" idx="22"/>
          </p:nvPr>
        </p:nvSpPr>
        <p:spPr>
          <a:xfrm>
            <a:off x="3065354" y="4347988"/>
            <a:ext cx="1518984" cy="841304"/>
          </a:xfrm>
        </p:spPr>
        <p:txBody>
          <a:bodyPr>
            <a:noAutofit/>
          </a:bodyPr>
          <a:lstStyle>
            <a:lvl1pPr marL="0" indent="0" algn="ctr">
              <a:spcBef>
                <a:spcPts val="450"/>
              </a:spcBef>
              <a:buNone/>
              <a:defRPr sz="1050" b="0" i="0">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24" name="Text Placeholder 17"/>
          <p:cNvSpPr>
            <a:spLocks noGrp="1"/>
          </p:cNvSpPr>
          <p:nvPr>
            <p:ph type="body" sz="quarter" idx="23"/>
          </p:nvPr>
        </p:nvSpPr>
        <p:spPr>
          <a:xfrm>
            <a:off x="4980935" y="3429000"/>
            <a:ext cx="1519887" cy="588620"/>
          </a:xfrm>
        </p:spPr>
        <p:txBody>
          <a:bodyPr>
            <a:noAutofit/>
          </a:bodyPr>
          <a:lstStyle>
            <a:lvl1pPr marL="0" indent="0" algn="ctr">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25" name="Text Placeholder 17"/>
          <p:cNvSpPr>
            <a:spLocks noGrp="1"/>
          </p:cNvSpPr>
          <p:nvPr>
            <p:ph type="body" sz="quarter" idx="24"/>
          </p:nvPr>
        </p:nvSpPr>
        <p:spPr>
          <a:xfrm>
            <a:off x="4981386" y="4051032"/>
            <a:ext cx="1518984" cy="244923"/>
          </a:xfrm>
        </p:spPr>
        <p:txBody>
          <a:bodyPr>
            <a:noAutofit/>
          </a:bodyPr>
          <a:lstStyle>
            <a:lvl1pPr marL="0" indent="0" algn="ctr">
              <a:spcBef>
                <a:spcPts val="450"/>
              </a:spcBef>
              <a:buNone/>
              <a:defRPr sz="1050" b="0" i="1">
                <a:solidFill>
                  <a:schemeClr val="tx1"/>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26" name="Text Placeholder 17"/>
          <p:cNvSpPr>
            <a:spLocks noGrp="1"/>
          </p:cNvSpPr>
          <p:nvPr>
            <p:ph type="body" sz="quarter" idx="25"/>
          </p:nvPr>
        </p:nvSpPr>
        <p:spPr>
          <a:xfrm>
            <a:off x="4981386" y="4347988"/>
            <a:ext cx="1518984" cy="841304"/>
          </a:xfrm>
        </p:spPr>
        <p:txBody>
          <a:bodyPr>
            <a:noAutofit/>
          </a:bodyPr>
          <a:lstStyle>
            <a:lvl1pPr marL="0" indent="0" algn="ctr">
              <a:spcBef>
                <a:spcPts val="450"/>
              </a:spcBef>
              <a:buNone/>
              <a:defRPr sz="1050" b="0" i="0">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27" name="Text Placeholder 17"/>
          <p:cNvSpPr>
            <a:spLocks noGrp="1"/>
          </p:cNvSpPr>
          <p:nvPr>
            <p:ph type="body" sz="quarter" idx="26"/>
          </p:nvPr>
        </p:nvSpPr>
        <p:spPr>
          <a:xfrm>
            <a:off x="6896966" y="3429000"/>
            <a:ext cx="1519887" cy="588620"/>
          </a:xfrm>
        </p:spPr>
        <p:txBody>
          <a:bodyPr>
            <a:noAutofit/>
          </a:bodyPr>
          <a:lstStyle>
            <a:lvl1pPr marL="0" indent="0" algn="ctr">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28" name="Text Placeholder 17"/>
          <p:cNvSpPr>
            <a:spLocks noGrp="1"/>
          </p:cNvSpPr>
          <p:nvPr>
            <p:ph type="body" sz="quarter" idx="27"/>
          </p:nvPr>
        </p:nvSpPr>
        <p:spPr>
          <a:xfrm>
            <a:off x="6897418" y="4051032"/>
            <a:ext cx="1518984" cy="244923"/>
          </a:xfrm>
        </p:spPr>
        <p:txBody>
          <a:bodyPr>
            <a:noAutofit/>
          </a:bodyPr>
          <a:lstStyle>
            <a:lvl1pPr marL="0" indent="0" algn="ctr">
              <a:spcBef>
                <a:spcPts val="450"/>
              </a:spcBef>
              <a:buNone/>
              <a:defRPr sz="1050" b="0" i="1">
                <a:solidFill>
                  <a:schemeClr val="tx1"/>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29" name="Text Placeholder 17"/>
          <p:cNvSpPr>
            <a:spLocks noGrp="1"/>
          </p:cNvSpPr>
          <p:nvPr>
            <p:ph type="body" sz="quarter" idx="28"/>
          </p:nvPr>
        </p:nvSpPr>
        <p:spPr>
          <a:xfrm>
            <a:off x="6897418" y="4347988"/>
            <a:ext cx="1518984" cy="841304"/>
          </a:xfrm>
        </p:spPr>
        <p:txBody>
          <a:bodyPr>
            <a:noAutofit/>
          </a:bodyPr>
          <a:lstStyle>
            <a:lvl1pPr marL="0" indent="0" algn="ctr">
              <a:spcBef>
                <a:spcPts val="450"/>
              </a:spcBef>
              <a:buNone/>
              <a:defRPr sz="1050" b="0" i="0">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31" name="Date Placeholder 2"/>
          <p:cNvSpPr>
            <a:spLocks noGrp="1"/>
          </p:cNvSpPr>
          <p:nvPr>
            <p:ph type="dt" sz="half" idx="29"/>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32" name="Footer Placeholder 3"/>
          <p:cNvSpPr>
            <a:spLocks noGrp="1"/>
          </p:cNvSpPr>
          <p:nvPr>
            <p:ph type="ftr" sz="quarter" idx="30"/>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33" name="Slide Number Placeholder 4"/>
          <p:cNvSpPr>
            <a:spLocks noGrp="1"/>
          </p:cNvSpPr>
          <p:nvPr>
            <p:ph type="sldNum" sz="quarter" idx="31"/>
          </p:nvPr>
        </p:nvSpPr>
        <p:spPr/>
        <p:txBody>
          <a:bodyPr/>
          <a:lstStyle>
            <a:lvl1pPr>
              <a:defRPr smtClean="0"/>
            </a:lvl1pPr>
          </a:lstStyle>
          <a:p>
            <a:pPr defTabSz="685800" fontAlgn="base">
              <a:spcBef>
                <a:spcPct val="0"/>
              </a:spcBef>
              <a:spcAft>
                <a:spcPct val="0"/>
              </a:spcAft>
              <a:defRPr/>
            </a:pPr>
            <a:fld id="{B46B2A8E-10B9-42AB-88B5-03B228D64E3E}"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273297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Content Layout">
    <p:spTree>
      <p:nvGrpSpPr>
        <p:cNvPr id="1" name=""/>
        <p:cNvGrpSpPr/>
        <p:nvPr/>
      </p:nvGrpSpPr>
      <p:grpSpPr>
        <a:xfrm>
          <a:off x="0" y="0"/>
          <a:ext cx="0" cy="0"/>
          <a:chOff x="0" y="0"/>
          <a:chExt cx="0" cy="0"/>
        </a:xfrm>
      </p:grpSpPr>
      <p:sp>
        <p:nvSpPr>
          <p:cNvPr id="23" name="Rectangle 22"/>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4" name="Rectangle 23"/>
          <p:cNvSpPr/>
          <p:nvPr userDrawn="1"/>
        </p:nvSpPr>
        <p:spPr>
          <a:xfrm>
            <a:off x="1348979" y="3127375"/>
            <a:ext cx="1796653" cy="95885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5" name="Rectangle 24"/>
          <p:cNvSpPr/>
          <p:nvPr userDrawn="1"/>
        </p:nvSpPr>
        <p:spPr>
          <a:xfrm>
            <a:off x="6703219" y="3127375"/>
            <a:ext cx="1796654" cy="95885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6" name="Rectangle 25"/>
          <p:cNvSpPr/>
          <p:nvPr userDrawn="1"/>
        </p:nvSpPr>
        <p:spPr>
          <a:xfrm>
            <a:off x="4023122" y="3127375"/>
            <a:ext cx="1799034" cy="95885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7" name="Rectangle 26"/>
          <p:cNvSpPr/>
          <p:nvPr userDrawn="1"/>
        </p:nvSpPr>
        <p:spPr>
          <a:xfrm>
            <a:off x="1678781" y="4316414"/>
            <a:ext cx="1796654" cy="96043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8" name="Rectangle 27"/>
          <p:cNvSpPr/>
          <p:nvPr userDrawn="1"/>
        </p:nvSpPr>
        <p:spPr>
          <a:xfrm>
            <a:off x="7033023" y="4316414"/>
            <a:ext cx="1796653" cy="96043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9" name="Rectangle 28"/>
          <p:cNvSpPr/>
          <p:nvPr userDrawn="1"/>
        </p:nvSpPr>
        <p:spPr>
          <a:xfrm>
            <a:off x="4352925" y="4316414"/>
            <a:ext cx="1800225" cy="96043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30" name="Rectangle 63" descr="Rectangle shape"/>
          <p:cNvSpPr/>
          <p:nvPr userDrawn="1"/>
        </p:nvSpPr>
        <p:spPr>
          <a:xfrm>
            <a:off x="0" y="1516063"/>
            <a:ext cx="605790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1" name="Title 1"/>
          <p:cNvSpPr>
            <a:spLocks noGrp="1"/>
          </p:cNvSpPr>
          <p:nvPr>
            <p:ph type="title"/>
          </p:nvPr>
        </p:nvSpPr>
        <p:spPr>
          <a:xfrm>
            <a:off x="2442064" y="797157"/>
            <a:ext cx="4259873" cy="619448"/>
          </a:xfrm>
        </p:spPr>
        <p:txBody>
          <a:bodyPr lIns="0" tIns="0" rIns="0" bIns="0" anchor="b">
            <a:normAutofit/>
          </a:bodyPr>
          <a:lstStyle>
            <a:lvl1pPr marL="0" algn="ctr"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 style</a:t>
            </a:r>
          </a:p>
        </p:txBody>
      </p:sp>
      <p:sp>
        <p:nvSpPr>
          <p:cNvPr id="12" name="Picture Placeholder 13"/>
          <p:cNvSpPr>
            <a:spLocks noGrp="1"/>
          </p:cNvSpPr>
          <p:nvPr>
            <p:ph type="pic" sz="quarter" idx="16"/>
          </p:nvPr>
        </p:nvSpPr>
        <p:spPr>
          <a:xfrm>
            <a:off x="629841"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55" name="Text Placeholder 2"/>
          <p:cNvSpPr>
            <a:spLocks noGrp="1"/>
          </p:cNvSpPr>
          <p:nvPr>
            <p:ph type="body" idx="49"/>
          </p:nvPr>
        </p:nvSpPr>
        <p:spPr>
          <a:xfrm>
            <a:off x="3909270" y="1865305"/>
            <a:ext cx="4577973" cy="815993"/>
          </a:xfrm>
        </p:spPr>
        <p:txBody>
          <a:bodyPr lIns="36000" tIns="0" rIns="0" bIns="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8" name="Picture Placeholder 7"/>
          <p:cNvSpPr>
            <a:spLocks noGrp="1"/>
          </p:cNvSpPr>
          <p:nvPr>
            <p:ph type="pic" sz="quarter" idx="50"/>
          </p:nvPr>
        </p:nvSpPr>
        <p:spPr>
          <a:xfrm>
            <a:off x="628650" y="3126698"/>
            <a:ext cx="720090" cy="960120"/>
          </a:xfrm>
        </p:spPr>
        <p:txBody>
          <a:bodyPr rtlCol="0" anchor="ctr">
            <a:normAutofit/>
          </a:bodyPr>
          <a:lstStyle>
            <a:lvl1pPr marL="0" indent="0" algn="ctr">
              <a:buNone/>
              <a:defRPr sz="1050"/>
            </a:lvl1pPr>
          </a:lstStyle>
          <a:p>
            <a:pPr lvl="0"/>
            <a:r>
              <a:rPr lang="en-US" noProof="0"/>
              <a:t>Click icon to add picture</a:t>
            </a:r>
            <a:endParaRPr lang="en-US" noProof="0" dirty="0"/>
          </a:p>
        </p:txBody>
      </p:sp>
      <p:sp>
        <p:nvSpPr>
          <p:cNvPr id="59" name="Text Placeholder 17"/>
          <p:cNvSpPr>
            <a:spLocks noGrp="1"/>
          </p:cNvSpPr>
          <p:nvPr>
            <p:ph type="body" sz="quarter" idx="20"/>
          </p:nvPr>
        </p:nvSpPr>
        <p:spPr>
          <a:xfrm>
            <a:off x="1440940" y="3329723"/>
            <a:ext cx="1612169" cy="325986"/>
          </a:xfrm>
        </p:spPr>
        <p:txBody>
          <a:bodyPr bIns="0">
            <a:noAutofit/>
          </a:bodyPr>
          <a:lstStyle>
            <a:lvl1pPr marL="0" indent="0" algn="l">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60" name="Text Placeholder 17"/>
          <p:cNvSpPr>
            <a:spLocks noGrp="1"/>
          </p:cNvSpPr>
          <p:nvPr>
            <p:ph type="body" sz="quarter" idx="21"/>
          </p:nvPr>
        </p:nvSpPr>
        <p:spPr>
          <a:xfrm>
            <a:off x="1442124" y="3658533"/>
            <a:ext cx="1611212" cy="244923"/>
          </a:xfrm>
        </p:spPr>
        <p:txBody>
          <a:bodyPr tIns="0">
            <a:noAutofit/>
          </a:bodyPr>
          <a:lstStyle>
            <a:lvl1pPr marL="0" indent="0" algn="l">
              <a:spcBef>
                <a:spcPts val="450"/>
              </a:spcBef>
              <a:buNone/>
              <a:defRPr sz="1050" b="0" i="1">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61" name="Picture Placeholder 7"/>
          <p:cNvSpPr>
            <a:spLocks noGrp="1"/>
          </p:cNvSpPr>
          <p:nvPr>
            <p:ph type="pic" sz="quarter" idx="51"/>
          </p:nvPr>
        </p:nvSpPr>
        <p:spPr>
          <a:xfrm>
            <a:off x="5983057" y="3126698"/>
            <a:ext cx="720090" cy="960120"/>
          </a:xfrm>
        </p:spPr>
        <p:txBody>
          <a:bodyPr rtlCol="0" anchor="ctr">
            <a:normAutofit/>
          </a:bodyPr>
          <a:lstStyle>
            <a:lvl1pPr marL="0" indent="0" algn="ctr">
              <a:buNone/>
              <a:defRPr sz="1050"/>
            </a:lvl1pPr>
          </a:lstStyle>
          <a:p>
            <a:pPr lvl="0"/>
            <a:r>
              <a:rPr lang="en-US" noProof="0"/>
              <a:t>Click icon to add picture</a:t>
            </a:r>
            <a:endParaRPr lang="en-US" noProof="0" dirty="0"/>
          </a:p>
        </p:txBody>
      </p:sp>
      <p:sp>
        <p:nvSpPr>
          <p:cNvPr id="63" name="Text Placeholder 17"/>
          <p:cNvSpPr>
            <a:spLocks noGrp="1"/>
          </p:cNvSpPr>
          <p:nvPr>
            <p:ph type="body" sz="quarter" idx="52"/>
          </p:nvPr>
        </p:nvSpPr>
        <p:spPr>
          <a:xfrm>
            <a:off x="6795347" y="3329723"/>
            <a:ext cx="1612169" cy="325986"/>
          </a:xfrm>
        </p:spPr>
        <p:txBody>
          <a:bodyPr bIns="0">
            <a:noAutofit/>
          </a:bodyPr>
          <a:lstStyle>
            <a:lvl1pPr marL="0" indent="0" algn="l">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64" name="Text Placeholder 17"/>
          <p:cNvSpPr>
            <a:spLocks noGrp="1"/>
          </p:cNvSpPr>
          <p:nvPr>
            <p:ph type="body" sz="quarter" idx="53"/>
          </p:nvPr>
        </p:nvSpPr>
        <p:spPr>
          <a:xfrm>
            <a:off x="6796531" y="3658533"/>
            <a:ext cx="1611212" cy="244923"/>
          </a:xfrm>
        </p:spPr>
        <p:txBody>
          <a:bodyPr tIns="0">
            <a:noAutofit/>
          </a:bodyPr>
          <a:lstStyle>
            <a:lvl1pPr marL="0" indent="0" algn="l">
              <a:spcBef>
                <a:spcPts val="450"/>
              </a:spcBef>
              <a:buNone/>
              <a:defRPr sz="1050" b="0" i="1">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65" name="Picture Placeholder 7"/>
          <p:cNvSpPr>
            <a:spLocks noGrp="1"/>
          </p:cNvSpPr>
          <p:nvPr>
            <p:ph type="pic" sz="quarter" idx="54"/>
          </p:nvPr>
        </p:nvSpPr>
        <p:spPr>
          <a:xfrm>
            <a:off x="3302937" y="3126698"/>
            <a:ext cx="720090" cy="960120"/>
          </a:xfrm>
        </p:spPr>
        <p:txBody>
          <a:bodyPr rtlCol="0" anchor="ctr">
            <a:normAutofit/>
          </a:bodyPr>
          <a:lstStyle>
            <a:lvl1pPr marL="0" indent="0" algn="ctr">
              <a:buNone/>
              <a:defRPr sz="1050"/>
            </a:lvl1pPr>
          </a:lstStyle>
          <a:p>
            <a:pPr lvl="0"/>
            <a:r>
              <a:rPr lang="en-US" noProof="0"/>
              <a:t>Click icon to add picture</a:t>
            </a:r>
            <a:endParaRPr lang="en-US" noProof="0" dirty="0"/>
          </a:p>
        </p:txBody>
      </p:sp>
      <p:sp>
        <p:nvSpPr>
          <p:cNvPr id="67" name="Text Placeholder 17"/>
          <p:cNvSpPr>
            <a:spLocks noGrp="1"/>
          </p:cNvSpPr>
          <p:nvPr>
            <p:ph type="body" sz="quarter" idx="55"/>
          </p:nvPr>
        </p:nvSpPr>
        <p:spPr>
          <a:xfrm>
            <a:off x="4115227" y="3329723"/>
            <a:ext cx="1612169" cy="325986"/>
          </a:xfrm>
        </p:spPr>
        <p:txBody>
          <a:bodyPr bIns="0">
            <a:noAutofit/>
          </a:bodyPr>
          <a:lstStyle>
            <a:lvl1pPr marL="0" indent="0" algn="l">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68" name="Text Placeholder 17"/>
          <p:cNvSpPr>
            <a:spLocks noGrp="1"/>
          </p:cNvSpPr>
          <p:nvPr>
            <p:ph type="body" sz="quarter" idx="56"/>
          </p:nvPr>
        </p:nvSpPr>
        <p:spPr>
          <a:xfrm>
            <a:off x="4116411" y="3658533"/>
            <a:ext cx="1611212" cy="244923"/>
          </a:xfrm>
        </p:spPr>
        <p:txBody>
          <a:bodyPr tIns="0">
            <a:noAutofit/>
          </a:bodyPr>
          <a:lstStyle>
            <a:lvl1pPr marL="0" indent="0" algn="l">
              <a:spcBef>
                <a:spcPts val="450"/>
              </a:spcBef>
              <a:buNone/>
              <a:defRPr sz="1050" b="0" i="1">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69" name="Picture Placeholder 7"/>
          <p:cNvSpPr>
            <a:spLocks noGrp="1"/>
          </p:cNvSpPr>
          <p:nvPr>
            <p:ph type="pic" sz="quarter" idx="57"/>
          </p:nvPr>
        </p:nvSpPr>
        <p:spPr>
          <a:xfrm>
            <a:off x="958850" y="4316113"/>
            <a:ext cx="720090" cy="960120"/>
          </a:xfrm>
        </p:spPr>
        <p:txBody>
          <a:bodyPr rtlCol="0" anchor="ctr">
            <a:normAutofit/>
          </a:bodyPr>
          <a:lstStyle>
            <a:lvl1pPr marL="0" indent="0" algn="ctr">
              <a:buNone/>
              <a:defRPr sz="1050"/>
            </a:lvl1pPr>
          </a:lstStyle>
          <a:p>
            <a:pPr lvl="0"/>
            <a:r>
              <a:rPr lang="en-US" noProof="0"/>
              <a:t>Click icon to add picture</a:t>
            </a:r>
            <a:endParaRPr lang="en-US" noProof="0" dirty="0"/>
          </a:p>
        </p:txBody>
      </p:sp>
      <p:sp>
        <p:nvSpPr>
          <p:cNvPr id="71" name="Text Placeholder 17"/>
          <p:cNvSpPr>
            <a:spLocks noGrp="1"/>
          </p:cNvSpPr>
          <p:nvPr>
            <p:ph type="body" sz="quarter" idx="58"/>
          </p:nvPr>
        </p:nvSpPr>
        <p:spPr>
          <a:xfrm>
            <a:off x="1771140" y="4519138"/>
            <a:ext cx="1612169" cy="325986"/>
          </a:xfrm>
        </p:spPr>
        <p:txBody>
          <a:bodyPr bIns="0">
            <a:noAutofit/>
          </a:bodyPr>
          <a:lstStyle>
            <a:lvl1pPr marL="0" indent="0" algn="l">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72" name="Text Placeholder 17"/>
          <p:cNvSpPr>
            <a:spLocks noGrp="1"/>
          </p:cNvSpPr>
          <p:nvPr>
            <p:ph type="body" sz="quarter" idx="59"/>
          </p:nvPr>
        </p:nvSpPr>
        <p:spPr>
          <a:xfrm>
            <a:off x="1772323" y="4847948"/>
            <a:ext cx="1611212" cy="244923"/>
          </a:xfrm>
        </p:spPr>
        <p:txBody>
          <a:bodyPr tIns="0">
            <a:noAutofit/>
          </a:bodyPr>
          <a:lstStyle>
            <a:lvl1pPr marL="0" indent="0" algn="l">
              <a:spcBef>
                <a:spcPts val="450"/>
              </a:spcBef>
              <a:buNone/>
              <a:defRPr sz="1050" b="0" i="1">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73" name="Picture Placeholder 7"/>
          <p:cNvSpPr>
            <a:spLocks noGrp="1"/>
          </p:cNvSpPr>
          <p:nvPr>
            <p:ph type="pic" sz="quarter" idx="60"/>
          </p:nvPr>
        </p:nvSpPr>
        <p:spPr>
          <a:xfrm>
            <a:off x="6313256" y="4316113"/>
            <a:ext cx="720090" cy="960120"/>
          </a:xfrm>
        </p:spPr>
        <p:txBody>
          <a:bodyPr rtlCol="0" anchor="ctr">
            <a:normAutofit/>
          </a:bodyPr>
          <a:lstStyle>
            <a:lvl1pPr marL="0" indent="0" algn="ctr">
              <a:buNone/>
              <a:defRPr sz="1050"/>
            </a:lvl1pPr>
          </a:lstStyle>
          <a:p>
            <a:pPr lvl="0"/>
            <a:r>
              <a:rPr lang="en-US" noProof="0"/>
              <a:t>Click icon to add picture</a:t>
            </a:r>
            <a:endParaRPr lang="en-US" noProof="0" dirty="0"/>
          </a:p>
        </p:txBody>
      </p:sp>
      <p:sp>
        <p:nvSpPr>
          <p:cNvPr id="75" name="Text Placeholder 17"/>
          <p:cNvSpPr>
            <a:spLocks noGrp="1"/>
          </p:cNvSpPr>
          <p:nvPr>
            <p:ph type="body" sz="quarter" idx="61"/>
          </p:nvPr>
        </p:nvSpPr>
        <p:spPr>
          <a:xfrm>
            <a:off x="7125547" y="4519138"/>
            <a:ext cx="1612169" cy="325986"/>
          </a:xfrm>
        </p:spPr>
        <p:txBody>
          <a:bodyPr bIns="0">
            <a:noAutofit/>
          </a:bodyPr>
          <a:lstStyle>
            <a:lvl1pPr marL="0" indent="0" algn="l">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76" name="Text Placeholder 17"/>
          <p:cNvSpPr>
            <a:spLocks noGrp="1"/>
          </p:cNvSpPr>
          <p:nvPr>
            <p:ph type="body" sz="quarter" idx="62"/>
          </p:nvPr>
        </p:nvSpPr>
        <p:spPr>
          <a:xfrm>
            <a:off x="7126730" y="4847948"/>
            <a:ext cx="1611212" cy="244923"/>
          </a:xfrm>
        </p:spPr>
        <p:txBody>
          <a:bodyPr tIns="0">
            <a:noAutofit/>
          </a:bodyPr>
          <a:lstStyle>
            <a:lvl1pPr marL="0" indent="0" algn="l">
              <a:spcBef>
                <a:spcPts val="450"/>
              </a:spcBef>
              <a:buNone/>
              <a:defRPr sz="1050" b="0" i="1">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77" name="Picture Placeholder 7"/>
          <p:cNvSpPr>
            <a:spLocks noGrp="1"/>
          </p:cNvSpPr>
          <p:nvPr>
            <p:ph type="pic" sz="quarter" idx="63"/>
          </p:nvPr>
        </p:nvSpPr>
        <p:spPr>
          <a:xfrm>
            <a:off x="3633137" y="4316113"/>
            <a:ext cx="720090" cy="960120"/>
          </a:xfrm>
        </p:spPr>
        <p:txBody>
          <a:bodyPr rtlCol="0" anchor="ctr">
            <a:normAutofit/>
          </a:bodyPr>
          <a:lstStyle>
            <a:lvl1pPr marL="0" indent="0" algn="ctr">
              <a:buNone/>
              <a:defRPr sz="1050"/>
            </a:lvl1pPr>
          </a:lstStyle>
          <a:p>
            <a:pPr lvl="0"/>
            <a:r>
              <a:rPr lang="en-US" noProof="0"/>
              <a:t>Click icon to add picture</a:t>
            </a:r>
            <a:endParaRPr lang="en-US" noProof="0" dirty="0"/>
          </a:p>
        </p:txBody>
      </p:sp>
      <p:sp>
        <p:nvSpPr>
          <p:cNvPr id="79" name="Text Placeholder 17"/>
          <p:cNvSpPr>
            <a:spLocks noGrp="1"/>
          </p:cNvSpPr>
          <p:nvPr>
            <p:ph type="body" sz="quarter" idx="64"/>
          </p:nvPr>
        </p:nvSpPr>
        <p:spPr>
          <a:xfrm>
            <a:off x="4445427" y="4519138"/>
            <a:ext cx="1612169" cy="325986"/>
          </a:xfrm>
        </p:spPr>
        <p:txBody>
          <a:bodyPr bIns="0">
            <a:noAutofit/>
          </a:bodyPr>
          <a:lstStyle>
            <a:lvl1pPr marL="0" indent="0" algn="l">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80" name="Text Placeholder 17"/>
          <p:cNvSpPr>
            <a:spLocks noGrp="1"/>
          </p:cNvSpPr>
          <p:nvPr>
            <p:ph type="body" sz="quarter" idx="65"/>
          </p:nvPr>
        </p:nvSpPr>
        <p:spPr>
          <a:xfrm>
            <a:off x="4446610" y="4847948"/>
            <a:ext cx="1611212" cy="244923"/>
          </a:xfrm>
        </p:spPr>
        <p:txBody>
          <a:bodyPr tIns="0">
            <a:noAutofit/>
          </a:bodyPr>
          <a:lstStyle>
            <a:lvl1pPr marL="0" indent="0" algn="l">
              <a:spcBef>
                <a:spcPts val="450"/>
              </a:spcBef>
              <a:buNone/>
              <a:defRPr sz="1050" b="0" i="1">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31" name="Date Placeholder 2"/>
          <p:cNvSpPr>
            <a:spLocks noGrp="1"/>
          </p:cNvSpPr>
          <p:nvPr>
            <p:ph type="dt" sz="half" idx="66"/>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32" name="Footer Placeholder 3"/>
          <p:cNvSpPr>
            <a:spLocks noGrp="1"/>
          </p:cNvSpPr>
          <p:nvPr>
            <p:ph type="ftr" sz="quarter" idx="67"/>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33" name="Slide Number Placeholder 4"/>
          <p:cNvSpPr>
            <a:spLocks noGrp="1"/>
          </p:cNvSpPr>
          <p:nvPr>
            <p:ph type="sldNum" sz="quarter" idx="68"/>
          </p:nvPr>
        </p:nvSpPr>
        <p:spPr/>
        <p:txBody>
          <a:bodyPr/>
          <a:lstStyle>
            <a:lvl1pPr>
              <a:defRPr smtClean="0"/>
            </a:lvl1pPr>
          </a:lstStyle>
          <a:p>
            <a:pPr defTabSz="685800" fontAlgn="base">
              <a:spcBef>
                <a:spcPct val="0"/>
              </a:spcBef>
              <a:spcAft>
                <a:spcPct val="0"/>
              </a:spcAft>
              <a:defRPr/>
            </a:pPr>
            <a:fld id="{2ED92599-5489-4C35-B718-D0A503124244}"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5903949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e Chart and Content Layout">
    <p:spTree>
      <p:nvGrpSpPr>
        <p:cNvPr id="1" name=""/>
        <p:cNvGrpSpPr/>
        <p:nvPr/>
      </p:nvGrpSpPr>
      <p:grpSpPr>
        <a:xfrm>
          <a:off x="0" y="0"/>
          <a:ext cx="0" cy="0"/>
          <a:chOff x="0" y="0"/>
          <a:chExt cx="0" cy="0"/>
        </a:xfrm>
      </p:grpSpPr>
      <p:sp>
        <p:nvSpPr>
          <p:cNvPr id="18" name="Rectangle 17"/>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9" name="Rectangle 25" descr="Rectangle shape"/>
          <p:cNvSpPr/>
          <p:nvPr userDrawn="1"/>
        </p:nvSpPr>
        <p:spPr>
          <a:xfrm>
            <a:off x="0" y="2373313"/>
            <a:ext cx="2281238"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9" name="Title 8"/>
          <p:cNvSpPr>
            <a:spLocks noGrp="1"/>
          </p:cNvSpPr>
          <p:nvPr>
            <p:ph type="title"/>
          </p:nvPr>
        </p:nvSpPr>
        <p:spPr>
          <a:xfrm>
            <a:off x="628650" y="1506660"/>
            <a:ext cx="4591050" cy="761540"/>
          </a:xfrm>
        </p:spPr>
        <p:txBody>
          <a:bodyPr lIns="0" tIns="0" rIns="0" bIns="0" anchor="b">
            <a:normAutofit/>
          </a:bodyPr>
          <a:lstStyle>
            <a:lvl1pPr>
              <a:defRPr sz="2700" b="1"/>
            </a:lvl1pPr>
          </a:lstStyle>
          <a:p>
            <a:r>
              <a:rPr lang="en-US" noProof="0"/>
              <a:t>Click to edit Master title style</a:t>
            </a:r>
          </a:p>
        </p:txBody>
      </p:sp>
      <p:sp>
        <p:nvSpPr>
          <p:cNvPr id="12" name="Picture Placeholder 13"/>
          <p:cNvSpPr>
            <a:spLocks noGrp="1"/>
          </p:cNvSpPr>
          <p:nvPr>
            <p:ph type="pic" sz="quarter" idx="16"/>
          </p:nvPr>
        </p:nvSpPr>
        <p:spPr>
          <a:xfrm>
            <a:off x="629841"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29" name="Text Placeholder 2"/>
          <p:cNvSpPr>
            <a:spLocks noGrp="1"/>
          </p:cNvSpPr>
          <p:nvPr>
            <p:ph type="body" idx="34"/>
          </p:nvPr>
        </p:nvSpPr>
        <p:spPr>
          <a:xfrm>
            <a:off x="646694" y="4101740"/>
            <a:ext cx="1400909" cy="349611"/>
          </a:xfrm>
        </p:spPr>
        <p:txBody>
          <a:bodyPr lIns="0" tIns="0" rIns="0" bIns="0" anchor="b">
            <a:normAutofit/>
          </a:bodyPr>
          <a:lstStyle>
            <a:lvl1pPr marL="0" indent="0" algn="l">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4" name="Text Placeholder 2"/>
          <p:cNvSpPr>
            <a:spLocks noGrp="1"/>
          </p:cNvSpPr>
          <p:nvPr>
            <p:ph type="body" idx="37"/>
          </p:nvPr>
        </p:nvSpPr>
        <p:spPr>
          <a:xfrm>
            <a:off x="646694" y="2739983"/>
            <a:ext cx="4573006" cy="761541"/>
          </a:xfrm>
        </p:spPr>
        <p:txBody>
          <a:bodyPr lIns="0" tIns="0" rIns="0" bIns="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6" name="Text Placeholder 2"/>
          <p:cNvSpPr>
            <a:spLocks noGrp="1"/>
          </p:cNvSpPr>
          <p:nvPr>
            <p:ph type="body" idx="42"/>
          </p:nvPr>
        </p:nvSpPr>
        <p:spPr>
          <a:xfrm>
            <a:off x="646694" y="4463101"/>
            <a:ext cx="1403056" cy="246279"/>
          </a:xfrm>
        </p:spPr>
        <p:txBody>
          <a:bodyPr lIns="0" tIns="0" rIns="0" bIns="0">
            <a:normAutofit/>
          </a:bodyPr>
          <a:lstStyle>
            <a:lvl1pPr marL="0" indent="0" algn="l">
              <a:spcBef>
                <a:spcPts val="450"/>
              </a:spcBef>
              <a:buNone/>
              <a:defRPr sz="1050" b="1" i="0">
                <a:solidFill>
                  <a:schemeClr val="tx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7" name="Chart Placeholder 6"/>
          <p:cNvSpPr>
            <a:spLocks noGrp="1"/>
          </p:cNvSpPr>
          <p:nvPr>
            <p:ph type="chart" sz="quarter" idx="44"/>
          </p:nvPr>
        </p:nvSpPr>
        <p:spPr>
          <a:xfrm>
            <a:off x="5219700" y="765175"/>
            <a:ext cx="3277791" cy="5100638"/>
          </a:xfrm>
        </p:spPr>
        <p:txBody>
          <a:bodyPr rtlCol="0" anchor="ctr">
            <a:normAutofit/>
          </a:bodyPr>
          <a:lstStyle>
            <a:lvl1pPr marL="0" indent="0" algn="ctr">
              <a:buNone/>
              <a:defRPr sz="1350">
                <a:solidFill>
                  <a:schemeClr val="tx1"/>
                </a:solidFill>
              </a:defRPr>
            </a:lvl1pPr>
          </a:lstStyle>
          <a:p>
            <a:pPr lvl="0"/>
            <a:r>
              <a:rPr lang="en-US" noProof="0"/>
              <a:t>Click icon to add chart</a:t>
            </a:r>
            <a:endParaRPr lang="en-US" noProof="0" dirty="0"/>
          </a:p>
        </p:txBody>
      </p:sp>
      <p:sp>
        <p:nvSpPr>
          <p:cNvPr id="27" name="Text Placeholder 2"/>
          <p:cNvSpPr>
            <a:spLocks noGrp="1"/>
          </p:cNvSpPr>
          <p:nvPr>
            <p:ph type="body" idx="45"/>
          </p:nvPr>
        </p:nvSpPr>
        <p:spPr>
          <a:xfrm>
            <a:off x="2152188" y="4101740"/>
            <a:ext cx="1400909" cy="349611"/>
          </a:xfrm>
        </p:spPr>
        <p:txBody>
          <a:bodyPr lIns="0" tIns="0" rIns="0" bIns="0" anchor="b">
            <a:normAutofit/>
          </a:bodyPr>
          <a:lstStyle>
            <a:lvl1pPr marL="0" indent="0" algn="l">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30" name="Text Placeholder 2"/>
          <p:cNvSpPr>
            <a:spLocks noGrp="1"/>
          </p:cNvSpPr>
          <p:nvPr>
            <p:ph type="body" idx="46"/>
          </p:nvPr>
        </p:nvSpPr>
        <p:spPr>
          <a:xfrm>
            <a:off x="2152188" y="4463101"/>
            <a:ext cx="1403056" cy="246279"/>
          </a:xfrm>
        </p:spPr>
        <p:txBody>
          <a:bodyPr lIns="0" tIns="0" rIns="0" bIns="0">
            <a:normAutofit/>
          </a:bodyPr>
          <a:lstStyle>
            <a:lvl1pPr marL="0" indent="0" algn="l">
              <a:spcBef>
                <a:spcPts val="450"/>
              </a:spcBef>
              <a:buNone/>
              <a:defRPr sz="1050" b="1" i="0">
                <a:solidFill>
                  <a:schemeClr val="tx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33" name="Text Placeholder 2"/>
          <p:cNvSpPr>
            <a:spLocks noGrp="1"/>
          </p:cNvSpPr>
          <p:nvPr>
            <p:ph type="body" idx="47"/>
          </p:nvPr>
        </p:nvSpPr>
        <p:spPr>
          <a:xfrm>
            <a:off x="3655535" y="4106225"/>
            <a:ext cx="1400909" cy="349611"/>
          </a:xfrm>
        </p:spPr>
        <p:txBody>
          <a:bodyPr lIns="0" tIns="0" rIns="0" bIns="0" anchor="b">
            <a:normAutofit/>
          </a:bodyPr>
          <a:lstStyle>
            <a:lvl1pPr marL="0" indent="0" algn="l">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34" name="Text Placeholder 2"/>
          <p:cNvSpPr>
            <a:spLocks noGrp="1"/>
          </p:cNvSpPr>
          <p:nvPr>
            <p:ph type="body" idx="48"/>
          </p:nvPr>
        </p:nvSpPr>
        <p:spPr>
          <a:xfrm>
            <a:off x="3655535" y="4467586"/>
            <a:ext cx="1403056" cy="246279"/>
          </a:xfrm>
        </p:spPr>
        <p:txBody>
          <a:bodyPr lIns="0" tIns="0" rIns="0" bIns="0">
            <a:normAutofit/>
          </a:bodyPr>
          <a:lstStyle>
            <a:lvl1pPr marL="0" indent="0" algn="l">
              <a:spcBef>
                <a:spcPts val="450"/>
              </a:spcBef>
              <a:buNone/>
              <a:defRPr sz="1050" b="1" i="0">
                <a:solidFill>
                  <a:schemeClr val="tx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36" name="Text Placeholder 2"/>
          <p:cNvSpPr>
            <a:spLocks noGrp="1"/>
          </p:cNvSpPr>
          <p:nvPr>
            <p:ph type="body" idx="49"/>
          </p:nvPr>
        </p:nvSpPr>
        <p:spPr>
          <a:xfrm>
            <a:off x="646694" y="5110153"/>
            <a:ext cx="1400909" cy="349611"/>
          </a:xfrm>
        </p:spPr>
        <p:txBody>
          <a:bodyPr lIns="0" tIns="0" rIns="0" bIns="0" anchor="b">
            <a:normAutofit/>
          </a:bodyPr>
          <a:lstStyle>
            <a:lvl1pPr marL="0" indent="0" algn="l">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37" name="Text Placeholder 2"/>
          <p:cNvSpPr>
            <a:spLocks noGrp="1"/>
          </p:cNvSpPr>
          <p:nvPr>
            <p:ph type="body" idx="50"/>
          </p:nvPr>
        </p:nvSpPr>
        <p:spPr>
          <a:xfrm>
            <a:off x="646694" y="5471514"/>
            <a:ext cx="1403056" cy="246279"/>
          </a:xfrm>
        </p:spPr>
        <p:txBody>
          <a:bodyPr lIns="0" tIns="0" rIns="0" bIns="0">
            <a:normAutofit/>
          </a:bodyPr>
          <a:lstStyle>
            <a:lvl1pPr marL="0" indent="0" algn="l">
              <a:spcBef>
                <a:spcPts val="450"/>
              </a:spcBef>
              <a:buNone/>
              <a:defRPr sz="1050" b="1" i="0">
                <a:solidFill>
                  <a:schemeClr val="tx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39" name="Text Placeholder 2"/>
          <p:cNvSpPr>
            <a:spLocks noGrp="1"/>
          </p:cNvSpPr>
          <p:nvPr>
            <p:ph type="body" idx="51"/>
          </p:nvPr>
        </p:nvSpPr>
        <p:spPr>
          <a:xfrm>
            <a:off x="2152188" y="5110153"/>
            <a:ext cx="1400909" cy="349611"/>
          </a:xfrm>
        </p:spPr>
        <p:txBody>
          <a:bodyPr lIns="0" tIns="0" rIns="0" bIns="0" anchor="b">
            <a:normAutofit/>
          </a:bodyPr>
          <a:lstStyle>
            <a:lvl1pPr marL="0" indent="0" algn="l">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0" name="Text Placeholder 2"/>
          <p:cNvSpPr>
            <a:spLocks noGrp="1"/>
          </p:cNvSpPr>
          <p:nvPr>
            <p:ph type="body" idx="52"/>
          </p:nvPr>
        </p:nvSpPr>
        <p:spPr>
          <a:xfrm>
            <a:off x="2152188" y="5471514"/>
            <a:ext cx="1403056" cy="246279"/>
          </a:xfrm>
        </p:spPr>
        <p:txBody>
          <a:bodyPr lIns="0" tIns="0" rIns="0" bIns="0">
            <a:normAutofit/>
          </a:bodyPr>
          <a:lstStyle>
            <a:lvl1pPr marL="0" indent="0" algn="l">
              <a:spcBef>
                <a:spcPts val="450"/>
              </a:spcBef>
              <a:buNone/>
              <a:defRPr sz="1050" b="1" i="0">
                <a:solidFill>
                  <a:schemeClr val="tx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2" name="Text Placeholder 2"/>
          <p:cNvSpPr>
            <a:spLocks noGrp="1"/>
          </p:cNvSpPr>
          <p:nvPr>
            <p:ph type="body" idx="53"/>
          </p:nvPr>
        </p:nvSpPr>
        <p:spPr>
          <a:xfrm>
            <a:off x="3655535" y="5114638"/>
            <a:ext cx="1400909" cy="349611"/>
          </a:xfrm>
        </p:spPr>
        <p:txBody>
          <a:bodyPr lIns="0" tIns="0" rIns="0" bIns="0" anchor="b">
            <a:normAutofit/>
          </a:bodyPr>
          <a:lstStyle>
            <a:lvl1pPr marL="0" indent="0" algn="l">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3" name="Text Placeholder 2"/>
          <p:cNvSpPr>
            <a:spLocks noGrp="1"/>
          </p:cNvSpPr>
          <p:nvPr>
            <p:ph type="body" idx="54"/>
          </p:nvPr>
        </p:nvSpPr>
        <p:spPr>
          <a:xfrm>
            <a:off x="3655535" y="5475999"/>
            <a:ext cx="1403056" cy="246279"/>
          </a:xfrm>
        </p:spPr>
        <p:txBody>
          <a:bodyPr lIns="0" tIns="0" rIns="0" bIns="0">
            <a:normAutofit/>
          </a:bodyPr>
          <a:lstStyle>
            <a:lvl1pPr marL="0" indent="0" algn="l">
              <a:spcBef>
                <a:spcPts val="450"/>
              </a:spcBef>
              <a:buNone/>
              <a:defRPr sz="1050" b="1" i="0">
                <a:solidFill>
                  <a:schemeClr val="tx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0" name="Date Placeholder 2"/>
          <p:cNvSpPr>
            <a:spLocks noGrp="1"/>
          </p:cNvSpPr>
          <p:nvPr>
            <p:ph type="dt" sz="half" idx="55"/>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21" name="Footer Placeholder 3"/>
          <p:cNvSpPr>
            <a:spLocks noGrp="1"/>
          </p:cNvSpPr>
          <p:nvPr>
            <p:ph type="ftr" sz="quarter" idx="56"/>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22" name="Slide Number Placeholder 4"/>
          <p:cNvSpPr>
            <a:spLocks noGrp="1"/>
          </p:cNvSpPr>
          <p:nvPr>
            <p:ph type="sldNum" sz="quarter" idx="57"/>
          </p:nvPr>
        </p:nvSpPr>
        <p:spPr/>
        <p:txBody>
          <a:bodyPr/>
          <a:lstStyle>
            <a:lvl1pPr>
              <a:defRPr smtClean="0"/>
            </a:lvl1pPr>
          </a:lstStyle>
          <a:p>
            <a:pPr defTabSz="685800" fontAlgn="base">
              <a:spcBef>
                <a:spcPct val="0"/>
              </a:spcBef>
              <a:spcAft>
                <a:spcPct val="0"/>
              </a:spcAft>
              <a:defRPr/>
            </a:pPr>
            <a:fld id="{64C414F4-3168-428A-BBF5-C84A6720ABED}"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66078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and Content Layout">
    <p:spTree>
      <p:nvGrpSpPr>
        <p:cNvPr id="1" name=""/>
        <p:cNvGrpSpPr/>
        <p:nvPr/>
      </p:nvGrpSpPr>
      <p:grpSpPr>
        <a:xfrm>
          <a:off x="0" y="0"/>
          <a:ext cx="0" cy="0"/>
          <a:chOff x="0" y="0"/>
          <a:chExt cx="0" cy="0"/>
        </a:xfrm>
      </p:grpSpPr>
      <p:sp>
        <p:nvSpPr>
          <p:cNvPr id="7" name="Rectangle 6"/>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8" name="Rectangle 9" descr="Rectangle shape"/>
          <p:cNvSpPr/>
          <p:nvPr userDrawn="1"/>
        </p:nvSpPr>
        <p:spPr>
          <a:xfrm>
            <a:off x="3950494" y="2814638"/>
            <a:ext cx="2424113"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9" name="Title 1"/>
          <p:cNvSpPr>
            <a:spLocks noGrp="1"/>
          </p:cNvSpPr>
          <p:nvPr>
            <p:ph type="title"/>
          </p:nvPr>
        </p:nvSpPr>
        <p:spPr>
          <a:xfrm>
            <a:off x="4572000" y="1404546"/>
            <a:ext cx="3950842" cy="1325563"/>
          </a:xfrm>
        </p:spPr>
        <p:txBody>
          <a:bodyPr lIns="0" tIns="0" rIns="0" bIns="0" anchor="b">
            <a:normAutofit/>
          </a:bodyPr>
          <a:lstStyle>
            <a:lvl1pPr>
              <a:defRPr sz="2700" b="1"/>
            </a:lvl1pPr>
          </a:lstStyle>
          <a:p>
            <a:r>
              <a:rPr lang="en-US" noProof="0"/>
              <a:t>Click to edit Master title style</a:t>
            </a:r>
          </a:p>
        </p:txBody>
      </p:sp>
      <p:sp>
        <p:nvSpPr>
          <p:cNvPr id="20" name="Text Placeholder 2"/>
          <p:cNvSpPr>
            <a:spLocks noGrp="1"/>
          </p:cNvSpPr>
          <p:nvPr>
            <p:ph type="body" idx="1"/>
          </p:nvPr>
        </p:nvSpPr>
        <p:spPr>
          <a:xfrm>
            <a:off x="4570961" y="3148026"/>
            <a:ext cx="3957195" cy="539496"/>
          </a:xfrm>
        </p:spPr>
        <p:txBody>
          <a:bodyPr lIns="0" tIns="0" rIns="0" bIns="0" anchor="b">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1" name="Text Placeholder 2"/>
          <p:cNvSpPr>
            <a:spLocks noGrp="1"/>
          </p:cNvSpPr>
          <p:nvPr>
            <p:ph type="body" idx="13"/>
          </p:nvPr>
        </p:nvSpPr>
        <p:spPr>
          <a:xfrm>
            <a:off x="4376055" y="3880033"/>
            <a:ext cx="4152101" cy="2025307"/>
          </a:xfrm>
        </p:spPr>
        <p:txBody>
          <a:bodyPr lIns="0" tIns="0" rIns="0" bIns="0">
            <a:normAutofit/>
          </a:bodyPr>
          <a:lstStyle>
            <a:lvl1pPr marL="214313" indent="-214313">
              <a:spcBef>
                <a:spcPts val="450"/>
              </a:spcBef>
              <a:buClr>
                <a:schemeClr val="bg2"/>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2" name="Picture Placeholder 7"/>
          <p:cNvSpPr>
            <a:spLocks noGrp="1"/>
          </p:cNvSpPr>
          <p:nvPr>
            <p:ph type="pic" sz="quarter" idx="14"/>
          </p:nvPr>
        </p:nvSpPr>
        <p:spPr>
          <a:xfrm>
            <a:off x="0" y="0"/>
            <a:ext cx="3950494" cy="5829300"/>
          </a:xfrm>
        </p:spPr>
        <p:txBody>
          <a:bodyPr lIns="0" tIns="0" rIns="0" bIns="0" rtlCol="0" anchor="ctr">
            <a:noAutofit/>
          </a:bodyPr>
          <a:lstStyle>
            <a:lvl1pPr marL="0" indent="0" algn="ctr">
              <a:buNone/>
              <a:defRPr sz="1350"/>
            </a:lvl1pPr>
          </a:lstStyle>
          <a:p>
            <a:pPr lvl="0"/>
            <a:r>
              <a:rPr lang="en-US" noProof="0"/>
              <a:t>Click icon to add picture</a:t>
            </a:r>
            <a:endParaRPr lang="en-US" noProof="0" dirty="0"/>
          </a:p>
        </p:txBody>
      </p:sp>
      <p:sp>
        <p:nvSpPr>
          <p:cNvPr id="23" name="Picture Placeholder 13"/>
          <p:cNvSpPr>
            <a:spLocks noGrp="1"/>
          </p:cNvSpPr>
          <p:nvPr>
            <p:ph type="pic" sz="quarter" idx="16"/>
          </p:nvPr>
        </p:nvSpPr>
        <p:spPr>
          <a:xfrm>
            <a:off x="6760057"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9" name="Date Placeholder 2"/>
          <p:cNvSpPr>
            <a:spLocks noGrp="1"/>
          </p:cNvSpPr>
          <p:nvPr>
            <p:ph type="dt" sz="half" idx="17"/>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10" name="Footer Placeholder 3"/>
          <p:cNvSpPr>
            <a:spLocks noGrp="1"/>
          </p:cNvSpPr>
          <p:nvPr>
            <p:ph type="ftr" sz="quarter" idx="18"/>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11" name="Slide Number Placeholder 4"/>
          <p:cNvSpPr>
            <a:spLocks noGrp="1"/>
          </p:cNvSpPr>
          <p:nvPr>
            <p:ph type="sldNum" sz="quarter" idx="19"/>
          </p:nvPr>
        </p:nvSpPr>
        <p:spPr/>
        <p:txBody>
          <a:bodyPr/>
          <a:lstStyle>
            <a:lvl1pPr>
              <a:defRPr smtClean="0"/>
            </a:lvl1pPr>
          </a:lstStyle>
          <a:p>
            <a:pPr defTabSz="685800" fontAlgn="base">
              <a:spcBef>
                <a:spcPct val="0"/>
              </a:spcBef>
              <a:spcAft>
                <a:spcPct val="0"/>
              </a:spcAft>
              <a:defRPr/>
            </a:pPr>
            <a:fld id="{60F37732-C909-458F-B995-07F2C113B76F}"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2877025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s Content Layout">
    <p:spTree>
      <p:nvGrpSpPr>
        <p:cNvPr id="1" name=""/>
        <p:cNvGrpSpPr/>
        <p:nvPr/>
      </p:nvGrpSpPr>
      <p:grpSpPr>
        <a:xfrm>
          <a:off x="0" y="0"/>
          <a:ext cx="0" cy="0"/>
          <a:chOff x="0" y="0"/>
          <a:chExt cx="0" cy="0"/>
        </a:xfrm>
      </p:grpSpPr>
      <p:sp>
        <p:nvSpPr>
          <p:cNvPr id="11" name="Прямоугольник 21"/>
          <p:cNvSpPr>
            <a:spLocks noChangeArrowheads="1"/>
          </p:cNvSpPr>
          <p:nvPr userDrawn="1"/>
        </p:nvSpPr>
        <p:spPr bwMode="auto">
          <a:xfrm>
            <a:off x="0" y="0"/>
            <a:ext cx="9144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0" name="Прямоугольник 2"/>
          <p:cNvSpPr/>
          <p:nvPr userDrawn="1"/>
        </p:nvSpPr>
        <p:spPr>
          <a:xfrm>
            <a:off x="3081338" y="765176"/>
            <a:ext cx="2992041" cy="1755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1" name="Rectangle 18" descr="Rectangle shape"/>
          <p:cNvSpPr/>
          <p:nvPr userDrawn="1"/>
        </p:nvSpPr>
        <p:spPr>
          <a:xfrm>
            <a:off x="0" y="5262564"/>
            <a:ext cx="9144000" cy="776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2" name="Rectangle 12" descr="Rectangle shape"/>
          <p:cNvSpPr/>
          <p:nvPr userDrawn="1"/>
        </p:nvSpPr>
        <p:spPr>
          <a:xfrm>
            <a:off x="3570685" y="2320926"/>
            <a:ext cx="5573315" cy="200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 name="Title 1"/>
          <p:cNvSpPr>
            <a:spLocks noGrp="1"/>
          </p:cNvSpPr>
          <p:nvPr>
            <p:ph type="title"/>
          </p:nvPr>
        </p:nvSpPr>
        <p:spPr>
          <a:xfrm>
            <a:off x="3070098" y="2521330"/>
            <a:ext cx="3003804" cy="2740961"/>
          </a:xfrm>
          <a:solidFill>
            <a:schemeClr val="tx1"/>
          </a:solidFill>
        </p:spPr>
        <p:txBody>
          <a:bodyPr tIns="72000" rIns="72000" bIns="792000" anchor="b">
            <a:normAutofit/>
          </a:bodyPr>
          <a:lstStyle>
            <a:lvl1pPr algn="ctr">
              <a:lnSpc>
                <a:spcPct val="85000"/>
              </a:lnSpc>
              <a:defRPr lang="ru-RU" sz="4500" b="1" kern="1200" dirty="0">
                <a:solidFill>
                  <a:schemeClr val="bg2"/>
                </a:solidFill>
                <a:latin typeface="+mj-lt"/>
                <a:ea typeface="+mn-ea"/>
                <a:cs typeface="+mn-cs"/>
              </a:defRPr>
            </a:lvl1pPr>
          </a:lstStyle>
          <a:p>
            <a:r>
              <a:rPr lang="en-US" noProof="0"/>
              <a:t>Click to edit Master title style</a:t>
            </a:r>
          </a:p>
        </p:txBody>
      </p:sp>
      <p:sp>
        <p:nvSpPr>
          <p:cNvPr id="14" name="Picture Placeholder 13"/>
          <p:cNvSpPr>
            <a:spLocks noGrp="1"/>
          </p:cNvSpPr>
          <p:nvPr>
            <p:ph type="pic" sz="quarter" idx="16"/>
          </p:nvPr>
        </p:nvSpPr>
        <p:spPr>
          <a:xfrm>
            <a:off x="3697605" y="1338610"/>
            <a:ext cx="1748790" cy="539496"/>
          </a:xfrm>
          <a:ln>
            <a:noFill/>
          </a:ln>
        </p:spPr>
        <p:txBody>
          <a:bodyPr rtlCol="0" anchor="ctr">
            <a:noAutofit/>
          </a:bodyPr>
          <a:lstStyle>
            <a:lvl1pPr marL="0" indent="0" algn="ctr">
              <a:buNone/>
              <a:defRPr sz="1050">
                <a:solidFill>
                  <a:schemeClr val="bg2"/>
                </a:solidFill>
              </a:defRPr>
            </a:lvl1pPr>
          </a:lstStyle>
          <a:p>
            <a:pPr lvl="0"/>
            <a:r>
              <a:rPr lang="en-US" noProof="0"/>
              <a:t>Click icon to add picture</a:t>
            </a:r>
            <a:endParaRPr lang="en-US" noProof="0" dirty="0"/>
          </a:p>
        </p:txBody>
      </p:sp>
      <p:sp>
        <p:nvSpPr>
          <p:cNvPr id="5" name="Text Placeholder 4"/>
          <p:cNvSpPr>
            <a:spLocks noGrp="1"/>
          </p:cNvSpPr>
          <p:nvPr>
            <p:ph type="body" sz="quarter" idx="17"/>
          </p:nvPr>
        </p:nvSpPr>
        <p:spPr>
          <a:xfrm>
            <a:off x="3463529" y="4541163"/>
            <a:ext cx="2278856" cy="590550"/>
          </a:xfrm>
        </p:spPr>
        <p:txBody>
          <a:bodyPr/>
          <a:lstStyle>
            <a:lvl1pPr marL="0" indent="0" algn="ctr">
              <a:buNone/>
              <a:defRPr b="1" i="0">
                <a:solidFill>
                  <a:schemeClr val="bg1"/>
                </a:solidFill>
              </a:defRPr>
            </a:lvl1pPr>
          </a:lstStyle>
          <a:p>
            <a:pPr lvl="0"/>
            <a:r>
              <a:rPr lang="en-US" noProof="0"/>
              <a:t>Click to edit Master text styles</a:t>
            </a:r>
          </a:p>
        </p:txBody>
      </p:sp>
      <p:sp>
        <p:nvSpPr>
          <p:cNvPr id="13" name="Text Placeholder 12"/>
          <p:cNvSpPr>
            <a:spLocks noGrp="1"/>
          </p:cNvSpPr>
          <p:nvPr>
            <p:ph type="body" sz="quarter" idx="15"/>
          </p:nvPr>
        </p:nvSpPr>
        <p:spPr>
          <a:xfrm>
            <a:off x="808918" y="5378325"/>
            <a:ext cx="1350169" cy="280988"/>
          </a:xfrm>
        </p:spPr>
        <p:txBody>
          <a:bodyPr lIns="0" tIns="0" rIns="0" bIns="0" anchor="ctr">
            <a:noAutofit/>
          </a:bodyPr>
          <a:lstStyle>
            <a:lvl1pPr marL="0" indent="0">
              <a:buNone/>
              <a:defRPr sz="1350" b="1" i="1">
                <a:solidFill>
                  <a:schemeClr val="tx2"/>
                </a:solidFill>
              </a:defRPr>
            </a:lvl1pPr>
            <a:lvl2pPr>
              <a:defRPr sz="1350">
                <a:solidFill>
                  <a:schemeClr val="bg2">
                    <a:lumMod val="40000"/>
                    <a:lumOff val="60000"/>
                  </a:schemeClr>
                </a:solidFill>
              </a:defRPr>
            </a:lvl2pPr>
            <a:lvl3pPr>
              <a:defRPr sz="1350">
                <a:solidFill>
                  <a:schemeClr val="bg2">
                    <a:lumMod val="40000"/>
                    <a:lumOff val="60000"/>
                  </a:schemeClr>
                </a:solidFill>
              </a:defRPr>
            </a:lvl3pPr>
            <a:lvl4pPr>
              <a:defRPr sz="1350">
                <a:solidFill>
                  <a:schemeClr val="bg2">
                    <a:lumMod val="40000"/>
                    <a:lumOff val="60000"/>
                  </a:schemeClr>
                </a:solidFill>
              </a:defRPr>
            </a:lvl4pPr>
            <a:lvl5pPr>
              <a:defRPr sz="1350">
                <a:solidFill>
                  <a:schemeClr val="bg2">
                    <a:lumMod val="40000"/>
                    <a:lumOff val="60000"/>
                  </a:schemeClr>
                </a:solidFill>
              </a:defRPr>
            </a:lvl5pPr>
          </a:lstStyle>
          <a:p>
            <a:pPr lvl="0"/>
            <a:r>
              <a:rPr lang="en-US" noProof="0"/>
              <a:t>Click to edit Master text styles</a:t>
            </a:r>
          </a:p>
        </p:txBody>
      </p:sp>
      <p:sp>
        <p:nvSpPr>
          <p:cNvPr id="15" name="Text Placeholder 16"/>
          <p:cNvSpPr>
            <a:spLocks noGrp="1"/>
          </p:cNvSpPr>
          <p:nvPr>
            <p:ph type="body" sz="quarter" idx="18"/>
          </p:nvPr>
        </p:nvSpPr>
        <p:spPr>
          <a:xfrm>
            <a:off x="808918" y="5658103"/>
            <a:ext cx="2143508" cy="280109"/>
          </a:xfrm>
        </p:spPr>
        <p:txBody>
          <a:bodyPr lIns="0" tIns="0" rIns="0" bIns="0">
            <a:noAutofit/>
          </a:bodyPr>
          <a:lstStyle>
            <a:lvl1pPr marL="0" indent="0">
              <a:buNone/>
              <a:defRPr sz="1500" b="1">
                <a:solidFill>
                  <a:schemeClr val="tx1"/>
                </a:solidFill>
                <a:latin typeface="+mj-lt"/>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noProof="0"/>
              <a:t>Click to edit Master text styles</a:t>
            </a:r>
          </a:p>
        </p:txBody>
      </p:sp>
      <p:sp>
        <p:nvSpPr>
          <p:cNvPr id="16" name="Text Placeholder 12"/>
          <p:cNvSpPr>
            <a:spLocks noGrp="1"/>
          </p:cNvSpPr>
          <p:nvPr>
            <p:ph type="body" sz="quarter" idx="19"/>
          </p:nvPr>
        </p:nvSpPr>
        <p:spPr>
          <a:xfrm>
            <a:off x="3081009" y="5377934"/>
            <a:ext cx="1350169" cy="280988"/>
          </a:xfrm>
        </p:spPr>
        <p:txBody>
          <a:bodyPr lIns="0" tIns="0" rIns="0" bIns="0" anchor="ctr">
            <a:noAutofit/>
          </a:bodyPr>
          <a:lstStyle>
            <a:lvl1pPr marL="0" indent="0">
              <a:buNone/>
              <a:defRPr sz="1350" b="1" i="1">
                <a:solidFill>
                  <a:schemeClr val="tx2"/>
                </a:solidFill>
              </a:defRPr>
            </a:lvl1pPr>
            <a:lvl2pPr>
              <a:defRPr sz="1350">
                <a:solidFill>
                  <a:schemeClr val="bg2">
                    <a:lumMod val="40000"/>
                    <a:lumOff val="60000"/>
                  </a:schemeClr>
                </a:solidFill>
              </a:defRPr>
            </a:lvl2pPr>
            <a:lvl3pPr>
              <a:defRPr sz="1350">
                <a:solidFill>
                  <a:schemeClr val="bg2">
                    <a:lumMod val="40000"/>
                    <a:lumOff val="60000"/>
                  </a:schemeClr>
                </a:solidFill>
              </a:defRPr>
            </a:lvl3pPr>
            <a:lvl4pPr>
              <a:defRPr sz="1350">
                <a:solidFill>
                  <a:schemeClr val="bg2">
                    <a:lumMod val="40000"/>
                    <a:lumOff val="60000"/>
                  </a:schemeClr>
                </a:solidFill>
              </a:defRPr>
            </a:lvl4pPr>
            <a:lvl5pPr>
              <a:defRPr sz="1350">
                <a:solidFill>
                  <a:schemeClr val="bg2">
                    <a:lumMod val="40000"/>
                    <a:lumOff val="60000"/>
                  </a:schemeClr>
                </a:solidFill>
              </a:defRPr>
            </a:lvl5pPr>
          </a:lstStyle>
          <a:p>
            <a:pPr lvl="0"/>
            <a:r>
              <a:rPr lang="en-US" noProof="0"/>
              <a:t>Click to edit Master text styles</a:t>
            </a:r>
          </a:p>
        </p:txBody>
      </p:sp>
      <p:sp>
        <p:nvSpPr>
          <p:cNvPr id="17" name="Text Placeholder 16"/>
          <p:cNvSpPr>
            <a:spLocks noGrp="1"/>
          </p:cNvSpPr>
          <p:nvPr>
            <p:ph type="body" sz="quarter" idx="20"/>
          </p:nvPr>
        </p:nvSpPr>
        <p:spPr>
          <a:xfrm>
            <a:off x="3081009" y="5657711"/>
            <a:ext cx="2763440" cy="280500"/>
          </a:xfrm>
        </p:spPr>
        <p:txBody>
          <a:bodyPr lIns="0" tIns="0" rIns="0" bIns="0">
            <a:noAutofit/>
          </a:bodyPr>
          <a:lstStyle>
            <a:lvl1pPr marL="0" indent="0">
              <a:buNone/>
              <a:defRPr sz="1500" b="1">
                <a:solidFill>
                  <a:schemeClr val="tx1"/>
                </a:solidFill>
                <a:latin typeface="+mj-lt"/>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noProof="0"/>
              <a:t>Click to edit Master text styles</a:t>
            </a:r>
          </a:p>
        </p:txBody>
      </p:sp>
      <p:sp>
        <p:nvSpPr>
          <p:cNvPr id="18" name="Text Placeholder 12"/>
          <p:cNvSpPr>
            <a:spLocks noGrp="1"/>
          </p:cNvSpPr>
          <p:nvPr>
            <p:ph type="body" sz="quarter" idx="21"/>
          </p:nvPr>
        </p:nvSpPr>
        <p:spPr>
          <a:xfrm>
            <a:off x="6073902" y="5377934"/>
            <a:ext cx="1350169" cy="280988"/>
          </a:xfrm>
        </p:spPr>
        <p:txBody>
          <a:bodyPr lIns="0" tIns="0" rIns="0" bIns="0" anchor="ctr">
            <a:noAutofit/>
          </a:bodyPr>
          <a:lstStyle>
            <a:lvl1pPr marL="0" indent="0">
              <a:buNone/>
              <a:defRPr sz="1350" b="1" i="1">
                <a:solidFill>
                  <a:schemeClr val="tx2"/>
                </a:solidFill>
              </a:defRPr>
            </a:lvl1pPr>
            <a:lvl2pPr>
              <a:defRPr sz="1350">
                <a:solidFill>
                  <a:schemeClr val="bg2">
                    <a:lumMod val="40000"/>
                    <a:lumOff val="60000"/>
                  </a:schemeClr>
                </a:solidFill>
              </a:defRPr>
            </a:lvl2pPr>
            <a:lvl3pPr>
              <a:defRPr sz="1350">
                <a:solidFill>
                  <a:schemeClr val="bg2">
                    <a:lumMod val="40000"/>
                    <a:lumOff val="60000"/>
                  </a:schemeClr>
                </a:solidFill>
              </a:defRPr>
            </a:lvl3pPr>
            <a:lvl4pPr>
              <a:defRPr sz="1350">
                <a:solidFill>
                  <a:schemeClr val="bg2">
                    <a:lumMod val="40000"/>
                    <a:lumOff val="60000"/>
                  </a:schemeClr>
                </a:solidFill>
              </a:defRPr>
            </a:lvl4pPr>
            <a:lvl5pPr>
              <a:defRPr sz="1350">
                <a:solidFill>
                  <a:schemeClr val="bg2">
                    <a:lumMod val="40000"/>
                    <a:lumOff val="60000"/>
                  </a:schemeClr>
                </a:solidFill>
              </a:defRPr>
            </a:lvl5pPr>
          </a:lstStyle>
          <a:p>
            <a:pPr lvl="0"/>
            <a:r>
              <a:rPr lang="en-US" noProof="0"/>
              <a:t>Click to edit Master text styles</a:t>
            </a:r>
          </a:p>
        </p:txBody>
      </p:sp>
      <p:sp>
        <p:nvSpPr>
          <p:cNvPr id="19" name="Text Placeholder 16"/>
          <p:cNvSpPr>
            <a:spLocks noGrp="1"/>
          </p:cNvSpPr>
          <p:nvPr>
            <p:ph type="body" sz="quarter" idx="22"/>
          </p:nvPr>
        </p:nvSpPr>
        <p:spPr>
          <a:xfrm>
            <a:off x="6073902" y="5657711"/>
            <a:ext cx="2430000" cy="280500"/>
          </a:xfrm>
        </p:spPr>
        <p:txBody>
          <a:bodyPr lIns="0" tIns="0" rIns="0" bIns="0">
            <a:noAutofit/>
          </a:bodyPr>
          <a:lstStyle>
            <a:lvl1pPr marL="0" indent="0">
              <a:buNone/>
              <a:defRPr sz="1500" b="1">
                <a:solidFill>
                  <a:schemeClr val="tx1"/>
                </a:solidFill>
                <a:latin typeface="+mj-lt"/>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noProof="0"/>
              <a:t>Click to edit Master text styles</a:t>
            </a:r>
          </a:p>
        </p:txBody>
      </p:sp>
      <p:sp>
        <p:nvSpPr>
          <p:cNvPr id="23" name="Slide Number Placeholder 5"/>
          <p:cNvSpPr>
            <a:spLocks noGrp="1"/>
          </p:cNvSpPr>
          <p:nvPr>
            <p:ph type="sldNum" sz="quarter" idx="23"/>
          </p:nvPr>
        </p:nvSpPr>
        <p:spPr/>
        <p:txBody>
          <a:bodyPr/>
          <a:lstStyle>
            <a:lvl1pPr>
              <a:defRPr smtClean="0"/>
            </a:lvl1pPr>
          </a:lstStyle>
          <a:p>
            <a:pPr defTabSz="685800" fontAlgn="base">
              <a:spcBef>
                <a:spcPct val="0"/>
              </a:spcBef>
              <a:spcAft>
                <a:spcPct val="0"/>
              </a:spcAft>
              <a:defRPr/>
            </a:pPr>
            <a:fld id="{1134BC59-D54D-4062-9EB3-C923B350B559}"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1396405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ppendix Content Layout">
    <p:spTree>
      <p:nvGrpSpPr>
        <p:cNvPr id="1" name=""/>
        <p:cNvGrpSpPr/>
        <p:nvPr/>
      </p:nvGrpSpPr>
      <p:grpSpPr>
        <a:xfrm>
          <a:off x="0" y="0"/>
          <a:ext cx="0" cy="0"/>
          <a:chOff x="0" y="0"/>
          <a:chExt cx="0" cy="0"/>
        </a:xfrm>
      </p:grpSpPr>
      <p:sp>
        <p:nvSpPr>
          <p:cNvPr id="5" name="Прямоугольник 1"/>
          <p:cNvSpPr/>
          <p:nvPr userDrawn="1"/>
        </p:nvSpPr>
        <p:spPr>
          <a:xfrm>
            <a:off x="2939654" y="0"/>
            <a:ext cx="3264694" cy="2300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6" name="Rectangle 5"/>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7" name="Rectangle 6" descr="Rectangle shape"/>
          <p:cNvSpPr/>
          <p:nvPr userDrawn="1"/>
        </p:nvSpPr>
        <p:spPr>
          <a:xfrm>
            <a:off x="3651648" y="1547813"/>
            <a:ext cx="5492353"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3" name="Picture Placeholder 7"/>
          <p:cNvSpPr>
            <a:spLocks noGrp="1"/>
          </p:cNvSpPr>
          <p:nvPr>
            <p:ph type="pic" sz="quarter" idx="17"/>
          </p:nvPr>
        </p:nvSpPr>
        <p:spPr>
          <a:xfrm>
            <a:off x="0" y="2299716"/>
            <a:ext cx="8514160" cy="3758184"/>
          </a:xfrm>
        </p:spPr>
        <p:txBody>
          <a:bodyPr tIns="756000" rIns="72000" rtlCol="0" anchor="ctr">
            <a:normAutofit/>
          </a:bodyPr>
          <a:lstStyle>
            <a:lvl1pPr marL="0" indent="0" algn="ctr">
              <a:buNone/>
              <a:defRPr sz="1350"/>
            </a:lvl1pPr>
          </a:lstStyle>
          <a:p>
            <a:pPr lvl="0"/>
            <a:r>
              <a:rPr lang="en-US" noProof="0"/>
              <a:t>Click icon to add picture</a:t>
            </a:r>
            <a:endParaRPr lang="en-US" noProof="0" dirty="0"/>
          </a:p>
        </p:txBody>
      </p:sp>
      <p:sp>
        <p:nvSpPr>
          <p:cNvPr id="11" name="Title 1"/>
          <p:cNvSpPr>
            <a:spLocks noGrp="1"/>
          </p:cNvSpPr>
          <p:nvPr>
            <p:ph type="title"/>
          </p:nvPr>
        </p:nvSpPr>
        <p:spPr>
          <a:xfrm>
            <a:off x="2939796" y="0"/>
            <a:ext cx="3264408" cy="2299716"/>
          </a:xfrm>
          <a:noFill/>
        </p:spPr>
        <p:txBody>
          <a:bodyPr lIns="0" tIns="684000" rIns="0" bIns="0" anchor="t">
            <a:normAutofit/>
          </a:bodyPr>
          <a:lstStyle>
            <a:lvl1pPr marL="0" algn="ctr" defTabSz="685800" rtl="0" eaLnBrk="1" latinLnBrk="0" hangingPunct="1">
              <a:lnSpc>
                <a:spcPct val="90000"/>
              </a:lnSpc>
              <a:spcBef>
                <a:spcPct val="0"/>
              </a:spcBef>
              <a:buNone/>
              <a:defRPr lang="ru-RU" sz="2700" b="1" kern="1200" dirty="0">
                <a:solidFill>
                  <a:schemeClr val="bg2"/>
                </a:solidFill>
                <a:latin typeface="+mj-lt"/>
                <a:ea typeface="+mj-ea"/>
                <a:cs typeface="+mj-cs"/>
              </a:defRPr>
            </a:lvl1pPr>
          </a:lstStyle>
          <a:p>
            <a:r>
              <a:rPr lang="en-US" noProof="0"/>
              <a:t>Click to edit Master title style</a:t>
            </a:r>
          </a:p>
        </p:txBody>
      </p:sp>
      <p:sp>
        <p:nvSpPr>
          <p:cNvPr id="12" name="Picture Placeholder 13"/>
          <p:cNvSpPr>
            <a:spLocks noGrp="1"/>
          </p:cNvSpPr>
          <p:nvPr>
            <p:ph type="pic" sz="quarter" idx="16"/>
          </p:nvPr>
        </p:nvSpPr>
        <p:spPr>
          <a:xfrm>
            <a:off x="629841"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8" name="Date Placeholder 2"/>
          <p:cNvSpPr>
            <a:spLocks noGrp="1"/>
          </p:cNvSpPr>
          <p:nvPr>
            <p:ph type="dt" sz="half" idx="18"/>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9" name="Footer Placeholder 3"/>
          <p:cNvSpPr>
            <a:spLocks noGrp="1"/>
          </p:cNvSpPr>
          <p:nvPr>
            <p:ph type="ftr" sz="quarter" idx="19"/>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10" name="Slide Number Placeholder 4"/>
          <p:cNvSpPr>
            <a:spLocks noGrp="1"/>
          </p:cNvSpPr>
          <p:nvPr>
            <p:ph type="sldNum" sz="quarter" idx="20"/>
          </p:nvPr>
        </p:nvSpPr>
        <p:spPr/>
        <p:txBody>
          <a:bodyPr/>
          <a:lstStyle>
            <a:lvl1pPr>
              <a:defRPr smtClean="0"/>
            </a:lvl1pPr>
          </a:lstStyle>
          <a:p>
            <a:pPr defTabSz="685800" fontAlgn="base">
              <a:spcBef>
                <a:spcPct val="0"/>
              </a:spcBef>
              <a:spcAft>
                <a:spcPct val="0"/>
              </a:spcAft>
              <a:defRPr/>
            </a:pPr>
            <a:fld id="{064B021C-A979-4523-99CD-18FC1592D398}"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222948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eedback Content Layout">
    <p:spTree>
      <p:nvGrpSpPr>
        <p:cNvPr id="1" name=""/>
        <p:cNvGrpSpPr/>
        <p:nvPr/>
      </p:nvGrpSpPr>
      <p:grpSpPr>
        <a:xfrm>
          <a:off x="0" y="0"/>
          <a:ext cx="0" cy="0"/>
          <a:chOff x="0" y="0"/>
          <a:chExt cx="0" cy="0"/>
        </a:xfrm>
      </p:grpSpPr>
      <p:sp>
        <p:nvSpPr>
          <p:cNvPr id="16" name="Rectangle 15"/>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 name="Rectangle 16"/>
          <p:cNvSpPr/>
          <p:nvPr userDrawn="1"/>
        </p:nvSpPr>
        <p:spPr>
          <a:xfrm>
            <a:off x="3275410" y="2414589"/>
            <a:ext cx="2646759" cy="2028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8" name="Rectangle 18" descr="Rectangle shape"/>
          <p:cNvSpPr/>
          <p:nvPr userDrawn="1"/>
        </p:nvSpPr>
        <p:spPr>
          <a:xfrm>
            <a:off x="3228975" y="1373188"/>
            <a:ext cx="5915025"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1" name="Title 1"/>
          <p:cNvSpPr>
            <a:spLocks noGrp="1"/>
          </p:cNvSpPr>
          <p:nvPr>
            <p:ph type="title"/>
          </p:nvPr>
        </p:nvSpPr>
        <p:spPr>
          <a:xfrm>
            <a:off x="2442064" y="707218"/>
            <a:ext cx="4259873" cy="606677"/>
          </a:xfrm>
        </p:spPr>
        <p:txBody>
          <a:bodyPr lIns="0" tIns="0" rIns="0" bIns="0" anchor="t">
            <a:normAutofit/>
          </a:bodyPr>
          <a:lstStyle>
            <a:lvl1pPr marL="0" algn="ctr"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 style</a:t>
            </a:r>
          </a:p>
        </p:txBody>
      </p:sp>
      <p:sp>
        <p:nvSpPr>
          <p:cNvPr id="12" name="Picture Placeholder 13"/>
          <p:cNvSpPr>
            <a:spLocks noGrp="1"/>
          </p:cNvSpPr>
          <p:nvPr>
            <p:ph type="pic" sz="quarter" idx="16"/>
          </p:nvPr>
        </p:nvSpPr>
        <p:spPr>
          <a:xfrm>
            <a:off x="629841"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35" name="Picture Placeholder 7"/>
          <p:cNvSpPr>
            <a:spLocks noGrp="1"/>
          </p:cNvSpPr>
          <p:nvPr>
            <p:ph type="pic" sz="quarter" idx="50"/>
          </p:nvPr>
        </p:nvSpPr>
        <p:spPr>
          <a:xfrm>
            <a:off x="628650" y="4808540"/>
            <a:ext cx="720090" cy="960120"/>
          </a:xfrm>
        </p:spPr>
        <p:txBody>
          <a:bodyPr rtlCol="0" anchor="ctr">
            <a:normAutofit/>
          </a:bodyPr>
          <a:lstStyle>
            <a:lvl1pPr marL="0" indent="0" algn="ctr">
              <a:buNone/>
              <a:defRPr sz="1050"/>
            </a:lvl1pPr>
          </a:lstStyle>
          <a:p>
            <a:pPr lvl="0"/>
            <a:r>
              <a:rPr lang="en-US" noProof="0"/>
              <a:t>Click icon to add picture</a:t>
            </a:r>
            <a:endParaRPr lang="en-US" noProof="0" dirty="0"/>
          </a:p>
        </p:txBody>
      </p:sp>
      <p:sp>
        <p:nvSpPr>
          <p:cNvPr id="56" name="Text Placeholder 17"/>
          <p:cNvSpPr>
            <a:spLocks noGrp="1"/>
          </p:cNvSpPr>
          <p:nvPr>
            <p:ph type="body" sz="quarter" idx="20"/>
          </p:nvPr>
        </p:nvSpPr>
        <p:spPr>
          <a:xfrm>
            <a:off x="1440940" y="4732171"/>
            <a:ext cx="1612169" cy="325986"/>
          </a:xfrm>
        </p:spPr>
        <p:txBody>
          <a:bodyPr bIns="0">
            <a:noAutofit/>
          </a:bodyPr>
          <a:lstStyle>
            <a:lvl1pPr marL="0" indent="0" algn="l">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57" name="Text Placeholder 17"/>
          <p:cNvSpPr>
            <a:spLocks noGrp="1"/>
          </p:cNvSpPr>
          <p:nvPr>
            <p:ph type="body" sz="quarter" idx="21"/>
          </p:nvPr>
        </p:nvSpPr>
        <p:spPr>
          <a:xfrm>
            <a:off x="1442124" y="5118131"/>
            <a:ext cx="1611212" cy="244923"/>
          </a:xfrm>
        </p:spPr>
        <p:txBody>
          <a:bodyPr tIns="0">
            <a:noAutofit/>
          </a:bodyPr>
          <a:lstStyle>
            <a:lvl1pPr marL="0" indent="0" algn="l">
              <a:spcBef>
                <a:spcPts val="450"/>
              </a:spcBef>
              <a:buNone/>
              <a:defRPr sz="1050" b="0" i="1">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58" name="Picture Placeholder 7"/>
          <p:cNvSpPr>
            <a:spLocks noGrp="1"/>
          </p:cNvSpPr>
          <p:nvPr>
            <p:ph type="pic" sz="quarter" idx="51"/>
          </p:nvPr>
        </p:nvSpPr>
        <p:spPr>
          <a:xfrm>
            <a:off x="5983057" y="4808540"/>
            <a:ext cx="720090" cy="960120"/>
          </a:xfrm>
        </p:spPr>
        <p:txBody>
          <a:bodyPr rtlCol="0" anchor="ctr">
            <a:normAutofit/>
          </a:bodyPr>
          <a:lstStyle>
            <a:lvl1pPr marL="0" indent="0" algn="ctr">
              <a:buNone/>
              <a:defRPr sz="1050"/>
            </a:lvl1pPr>
          </a:lstStyle>
          <a:p>
            <a:pPr lvl="0"/>
            <a:r>
              <a:rPr lang="en-US" noProof="0"/>
              <a:t>Click icon to add picture</a:t>
            </a:r>
            <a:endParaRPr lang="en-US" noProof="0" dirty="0"/>
          </a:p>
        </p:txBody>
      </p:sp>
      <p:sp>
        <p:nvSpPr>
          <p:cNvPr id="59" name="Text Placeholder 17"/>
          <p:cNvSpPr>
            <a:spLocks noGrp="1"/>
          </p:cNvSpPr>
          <p:nvPr>
            <p:ph type="body" sz="quarter" idx="52"/>
          </p:nvPr>
        </p:nvSpPr>
        <p:spPr>
          <a:xfrm>
            <a:off x="6795347" y="4732171"/>
            <a:ext cx="1612169" cy="325986"/>
          </a:xfrm>
        </p:spPr>
        <p:txBody>
          <a:bodyPr bIns="0">
            <a:noAutofit/>
          </a:bodyPr>
          <a:lstStyle>
            <a:lvl1pPr marL="0" indent="0" algn="l">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60" name="Text Placeholder 17"/>
          <p:cNvSpPr>
            <a:spLocks noGrp="1"/>
          </p:cNvSpPr>
          <p:nvPr>
            <p:ph type="body" sz="quarter" idx="53"/>
          </p:nvPr>
        </p:nvSpPr>
        <p:spPr>
          <a:xfrm>
            <a:off x="6796531" y="5118131"/>
            <a:ext cx="1611212" cy="244923"/>
          </a:xfrm>
        </p:spPr>
        <p:txBody>
          <a:bodyPr tIns="0">
            <a:noAutofit/>
          </a:bodyPr>
          <a:lstStyle>
            <a:lvl1pPr marL="0" indent="0" algn="l">
              <a:spcBef>
                <a:spcPts val="450"/>
              </a:spcBef>
              <a:buNone/>
              <a:defRPr sz="1050" b="0" i="1">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61" name="Picture Placeholder 7"/>
          <p:cNvSpPr>
            <a:spLocks noGrp="1"/>
          </p:cNvSpPr>
          <p:nvPr>
            <p:ph type="pic" sz="quarter" idx="54"/>
          </p:nvPr>
        </p:nvSpPr>
        <p:spPr>
          <a:xfrm>
            <a:off x="3302937" y="4808540"/>
            <a:ext cx="720090" cy="960120"/>
          </a:xfrm>
        </p:spPr>
        <p:txBody>
          <a:bodyPr rtlCol="0" anchor="ctr">
            <a:normAutofit/>
          </a:bodyPr>
          <a:lstStyle>
            <a:lvl1pPr marL="0" indent="0" algn="ctr">
              <a:buNone/>
              <a:defRPr sz="1050"/>
            </a:lvl1pPr>
          </a:lstStyle>
          <a:p>
            <a:pPr lvl="0"/>
            <a:r>
              <a:rPr lang="en-US" noProof="0"/>
              <a:t>Click icon to add picture</a:t>
            </a:r>
            <a:endParaRPr lang="en-US" noProof="0" dirty="0"/>
          </a:p>
        </p:txBody>
      </p:sp>
      <p:sp>
        <p:nvSpPr>
          <p:cNvPr id="63" name="Text Placeholder 17"/>
          <p:cNvSpPr>
            <a:spLocks noGrp="1"/>
          </p:cNvSpPr>
          <p:nvPr>
            <p:ph type="body" sz="quarter" idx="55"/>
          </p:nvPr>
        </p:nvSpPr>
        <p:spPr>
          <a:xfrm>
            <a:off x="4115227" y="4732171"/>
            <a:ext cx="1612169" cy="325986"/>
          </a:xfrm>
        </p:spPr>
        <p:txBody>
          <a:bodyPr bIns="0">
            <a:noAutofit/>
          </a:bodyPr>
          <a:lstStyle>
            <a:lvl1pPr marL="0" indent="0" algn="l">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64" name="Text Placeholder 17"/>
          <p:cNvSpPr>
            <a:spLocks noGrp="1"/>
          </p:cNvSpPr>
          <p:nvPr>
            <p:ph type="body" sz="quarter" idx="56"/>
          </p:nvPr>
        </p:nvSpPr>
        <p:spPr>
          <a:xfrm>
            <a:off x="4116411" y="5118131"/>
            <a:ext cx="1611212" cy="244923"/>
          </a:xfrm>
        </p:spPr>
        <p:txBody>
          <a:bodyPr tIns="0">
            <a:noAutofit/>
          </a:bodyPr>
          <a:lstStyle>
            <a:lvl1pPr marL="0" indent="0" algn="l">
              <a:spcBef>
                <a:spcPts val="450"/>
              </a:spcBef>
              <a:buNone/>
              <a:defRPr sz="1050" b="0" i="1">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65" name="Text Placeholder 8"/>
          <p:cNvSpPr>
            <a:spLocks noGrp="1"/>
          </p:cNvSpPr>
          <p:nvPr>
            <p:ph type="body" sz="quarter" idx="13"/>
          </p:nvPr>
        </p:nvSpPr>
        <p:spPr>
          <a:xfrm>
            <a:off x="628650" y="1865313"/>
            <a:ext cx="2646760" cy="2578100"/>
          </a:xfrm>
          <a:solidFill>
            <a:schemeClr val="accent1">
              <a:alpha val="50000"/>
            </a:schemeClr>
          </a:solidFill>
        </p:spPr>
        <p:txBody>
          <a:bodyPr lIns="288000" tIns="288000" rIns="288000" bIns="288000">
            <a:normAutofit/>
          </a:bodyPr>
          <a:lstStyle>
            <a:lvl1pPr marL="0" indent="0">
              <a:buNone/>
              <a:defRPr sz="1050" i="0">
                <a:solidFill>
                  <a:schemeClr val="tx2"/>
                </a:solidFill>
              </a:defRPr>
            </a:lvl1pPr>
            <a:lvl2pPr marL="342900" indent="0">
              <a:buNone/>
              <a:defRPr sz="1050" i="1">
                <a:solidFill>
                  <a:schemeClr val="tx2"/>
                </a:solidFill>
              </a:defRPr>
            </a:lvl2pPr>
            <a:lvl3pPr marL="685800" indent="0">
              <a:buNone/>
              <a:defRPr sz="1050" i="1">
                <a:solidFill>
                  <a:schemeClr val="tx2"/>
                </a:solidFill>
              </a:defRPr>
            </a:lvl3pPr>
            <a:lvl4pPr marL="1028700" indent="0">
              <a:buNone/>
              <a:defRPr sz="1050" i="1">
                <a:solidFill>
                  <a:schemeClr val="tx2"/>
                </a:solidFill>
              </a:defRPr>
            </a:lvl4pPr>
            <a:lvl5pPr marL="1371600" indent="0">
              <a:buNone/>
              <a:defRPr sz="1050" i="1">
                <a:solidFill>
                  <a:schemeClr val="tx2"/>
                </a:solidFill>
              </a:defRPr>
            </a:lvl5pPr>
          </a:lstStyle>
          <a:p>
            <a:pPr lvl="0"/>
            <a:r>
              <a:rPr lang="en-US" noProof="0"/>
              <a:t>Click to edit Master text styles</a:t>
            </a:r>
          </a:p>
        </p:txBody>
      </p:sp>
      <p:sp>
        <p:nvSpPr>
          <p:cNvPr id="67" name="Text Placeholder 11"/>
          <p:cNvSpPr>
            <a:spLocks noGrp="1"/>
          </p:cNvSpPr>
          <p:nvPr>
            <p:ph type="body" sz="quarter" idx="14"/>
          </p:nvPr>
        </p:nvSpPr>
        <p:spPr>
          <a:xfrm>
            <a:off x="3268266" y="2400301"/>
            <a:ext cx="2646759" cy="2043113"/>
          </a:xfrm>
        </p:spPr>
        <p:txBody>
          <a:bodyPr lIns="288000" tIns="288000" rIns="288000" bIns="288000"/>
          <a:lstStyle>
            <a:lvl1pPr marL="0" indent="0">
              <a:buNone/>
              <a:defRPr lang="en-US" sz="1050" i="0" kern="1200" dirty="0" smtClean="0">
                <a:solidFill>
                  <a:schemeClr val="tx2"/>
                </a:solidFill>
                <a:latin typeface="+mn-lt"/>
                <a:ea typeface="+mn-ea"/>
                <a:cs typeface="+mn-cs"/>
              </a:defRPr>
            </a:lvl1pPr>
            <a:lvl2pPr marL="342900" indent="0">
              <a:buNone/>
              <a:defRPr lang="en-US" sz="1050" i="1" kern="1200" dirty="0" smtClean="0">
                <a:solidFill>
                  <a:schemeClr val="tx2"/>
                </a:solidFill>
                <a:latin typeface="+mn-lt"/>
                <a:ea typeface="+mn-ea"/>
                <a:cs typeface="+mn-cs"/>
              </a:defRPr>
            </a:lvl2pPr>
            <a:lvl3pPr marL="685800" indent="0">
              <a:buNone/>
              <a:defRPr lang="en-US" sz="1050" i="1" kern="1200" dirty="0" smtClean="0">
                <a:solidFill>
                  <a:schemeClr val="tx2"/>
                </a:solidFill>
                <a:latin typeface="+mn-lt"/>
                <a:ea typeface="+mn-ea"/>
                <a:cs typeface="+mn-cs"/>
              </a:defRPr>
            </a:lvl3pPr>
            <a:lvl4pPr marL="1028700" indent="0">
              <a:buNone/>
              <a:defRPr lang="en-US" sz="1050" i="1" kern="1200" dirty="0" smtClean="0">
                <a:solidFill>
                  <a:schemeClr val="tx2"/>
                </a:solidFill>
                <a:latin typeface="+mn-lt"/>
                <a:ea typeface="+mn-ea"/>
                <a:cs typeface="+mn-cs"/>
              </a:defRPr>
            </a:lvl4pPr>
            <a:lvl5pPr marL="1371600" indent="0">
              <a:buNone/>
              <a:defRPr lang="ru-RU" sz="1050" i="1" kern="1200" dirty="0">
                <a:solidFill>
                  <a:schemeClr val="tx2"/>
                </a:solidFill>
                <a:latin typeface="+mn-lt"/>
                <a:ea typeface="+mn-ea"/>
                <a:cs typeface="+mn-cs"/>
              </a:defRPr>
            </a:lvl5pPr>
          </a:lstStyle>
          <a:p>
            <a:pPr lvl="0"/>
            <a:r>
              <a:rPr lang="en-US" noProof="0"/>
              <a:t>Click to edit Master text styles</a:t>
            </a:r>
          </a:p>
        </p:txBody>
      </p:sp>
      <p:sp>
        <p:nvSpPr>
          <p:cNvPr id="68" name="Text Placeholder 8"/>
          <p:cNvSpPr>
            <a:spLocks noGrp="1"/>
          </p:cNvSpPr>
          <p:nvPr>
            <p:ph type="body" sz="quarter" idx="15"/>
          </p:nvPr>
        </p:nvSpPr>
        <p:spPr>
          <a:xfrm>
            <a:off x="5915025" y="2212277"/>
            <a:ext cx="2600327" cy="2231136"/>
          </a:xfrm>
          <a:solidFill>
            <a:schemeClr val="accent1">
              <a:alpha val="50000"/>
            </a:schemeClr>
          </a:solidFill>
        </p:spPr>
        <p:txBody>
          <a:bodyPr lIns="288000" tIns="288000" rIns="288000" bIns="288000">
            <a:normAutofit/>
          </a:bodyPr>
          <a:lstStyle>
            <a:lvl1pPr marL="0" indent="0">
              <a:buNone/>
              <a:defRPr sz="1050" i="0">
                <a:solidFill>
                  <a:schemeClr val="tx2"/>
                </a:solidFill>
              </a:defRPr>
            </a:lvl1pPr>
            <a:lvl2pPr marL="342900" indent="0">
              <a:buNone/>
              <a:defRPr sz="1050" i="1">
                <a:solidFill>
                  <a:schemeClr val="tx2"/>
                </a:solidFill>
              </a:defRPr>
            </a:lvl2pPr>
            <a:lvl3pPr marL="685800" indent="0">
              <a:buNone/>
              <a:defRPr sz="1050" i="1">
                <a:solidFill>
                  <a:schemeClr val="tx2"/>
                </a:solidFill>
              </a:defRPr>
            </a:lvl3pPr>
            <a:lvl4pPr marL="1028700" indent="0">
              <a:buNone/>
              <a:defRPr sz="1050" i="1">
                <a:solidFill>
                  <a:schemeClr val="tx2"/>
                </a:solidFill>
              </a:defRPr>
            </a:lvl4pPr>
            <a:lvl5pPr marL="1371600" indent="0">
              <a:buNone/>
              <a:defRPr sz="1050" i="1">
                <a:solidFill>
                  <a:schemeClr val="tx2"/>
                </a:solidFill>
              </a:defRPr>
            </a:lvl5pPr>
          </a:lstStyle>
          <a:p>
            <a:pPr lvl="0"/>
            <a:r>
              <a:rPr lang="en-US" noProof="0"/>
              <a:t>Click to edit Master text styles</a:t>
            </a:r>
          </a:p>
        </p:txBody>
      </p:sp>
      <p:sp>
        <p:nvSpPr>
          <p:cNvPr id="19" name="Date Placeholder 2"/>
          <p:cNvSpPr>
            <a:spLocks noGrp="1"/>
          </p:cNvSpPr>
          <p:nvPr>
            <p:ph type="dt" sz="half" idx="57"/>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20" name="Footer Placeholder 3"/>
          <p:cNvSpPr>
            <a:spLocks noGrp="1"/>
          </p:cNvSpPr>
          <p:nvPr>
            <p:ph type="ftr" sz="quarter" idx="58"/>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21" name="Slide Number Placeholder 4"/>
          <p:cNvSpPr>
            <a:spLocks noGrp="1"/>
          </p:cNvSpPr>
          <p:nvPr>
            <p:ph type="sldNum" sz="quarter" idx="59"/>
          </p:nvPr>
        </p:nvSpPr>
        <p:spPr/>
        <p:txBody>
          <a:bodyPr/>
          <a:lstStyle>
            <a:lvl1pPr>
              <a:defRPr smtClean="0"/>
            </a:lvl1pPr>
          </a:lstStyle>
          <a:p>
            <a:pPr defTabSz="685800" fontAlgn="base">
              <a:spcBef>
                <a:spcPct val="0"/>
              </a:spcBef>
              <a:spcAft>
                <a:spcPct val="0"/>
              </a:spcAft>
              <a:defRPr/>
            </a:pPr>
            <a:fld id="{26461674-8397-47E2-A1DC-7C1EEBE57DB1}"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044978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se Study Content Layout">
    <p:spTree>
      <p:nvGrpSpPr>
        <p:cNvPr id="1" name=""/>
        <p:cNvGrpSpPr/>
        <p:nvPr/>
      </p:nvGrpSpPr>
      <p:grpSpPr>
        <a:xfrm>
          <a:off x="0" y="0"/>
          <a:ext cx="0" cy="0"/>
          <a:chOff x="0" y="0"/>
          <a:chExt cx="0" cy="0"/>
        </a:xfrm>
      </p:grpSpPr>
      <p:sp>
        <p:nvSpPr>
          <p:cNvPr id="7" name="Rectangle 6"/>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8" name="Rectangle 9" descr="Rectangle shape"/>
          <p:cNvSpPr/>
          <p:nvPr userDrawn="1"/>
        </p:nvSpPr>
        <p:spPr>
          <a:xfrm>
            <a:off x="0" y="3292476"/>
            <a:ext cx="2782491" cy="201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9" name="Text Placeholder 2"/>
          <p:cNvSpPr>
            <a:spLocks noGrp="1"/>
          </p:cNvSpPr>
          <p:nvPr>
            <p:ph type="body" idx="1"/>
          </p:nvPr>
        </p:nvSpPr>
        <p:spPr>
          <a:xfrm>
            <a:off x="646694" y="3636831"/>
            <a:ext cx="2204791" cy="1844288"/>
          </a:xfrm>
        </p:spPr>
        <p:txBody>
          <a:bodyPr lIns="0" tIns="0" rIns="0" bIns="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1" name="Title 1"/>
          <p:cNvSpPr>
            <a:spLocks noGrp="1"/>
          </p:cNvSpPr>
          <p:nvPr>
            <p:ph type="title"/>
          </p:nvPr>
        </p:nvSpPr>
        <p:spPr>
          <a:xfrm>
            <a:off x="628651" y="1851977"/>
            <a:ext cx="2221931" cy="1325563"/>
          </a:xfrm>
        </p:spPr>
        <p:txBody>
          <a:bodyPr lIns="0" tIns="0" rIns="0" bIns="0" anchor="b">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 style</a:t>
            </a:r>
          </a:p>
        </p:txBody>
      </p:sp>
      <p:sp>
        <p:nvSpPr>
          <p:cNvPr id="12" name="Picture Placeholder 13"/>
          <p:cNvSpPr>
            <a:spLocks noGrp="1"/>
          </p:cNvSpPr>
          <p:nvPr>
            <p:ph type="pic" sz="quarter" idx="16"/>
          </p:nvPr>
        </p:nvSpPr>
        <p:spPr>
          <a:xfrm>
            <a:off x="629841"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26" name="Text Placeholder 17"/>
          <p:cNvSpPr>
            <a:spLocks noGrp="1"/>
          </p:cNvSpPr>
          <p:nvPr>
            <p:ph type="body" sz="quarter" idx="25"/>
          </p:nvPr>
        </p:nvSpPr>
        <p:spPr>
          <a:xfrm>
            <a:off x="3950494" y="1588459"/>
            <a:ext cx="4563666" cy="2118127"/>
          </a:xfrm>
        </p:spPr>
        <p:txBody>
          <a:bodyPr>
            <a:noAutofit/>
          </a:bodyPr>
          <a:lstStyle>
            <a:lvl1pPr marL="0" indent="0" algn="l">
              <a:spcBef>
                <a:spcPts val="450"/>
              </a:spcBef>
              <a:buNone/>
              <a:defRPr sz="1050" b="0" i="0">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29" name="Text Placeholder 17"/>
          <p:cNvSpPr>
            <a:spLocks noGrp="1"/>
          </p:cNvSpPr>
          <p:nvPr>
            <p:ph type="body" sz="quarter" idx="28"/>
          </p:nvPr>
        </p:nvSpPr>
        <p:spPr>
          <a:xfrm>
            <a:off x="3950494" y="3932557"/>
            <a:ext cx="4563666" cy="1548563"/>
          </a:xfrm>
        </p:spPr>
        <p:txBody>
          <a:bodyPr>
            <a:noAutofit/>
          </a:bodyPr>
          <a:lstStyle>
            <a:lvl1pPr marL="162000" indent="-162000" algn="l">
              <a:spcBef>
                <a:spcPts val="450"/>
              </a:spcBef>
              <a:buClr>
                <a:schemeClr val="accent1"/>
              </a:buClr>
              <a:buFont typeface="Wingdings" panose="05000000000000000000" pitchFamily="2" charset="2"/>
              <a:buChar char="§"/>
              <a:defRPr sz="1050" b="0" i="0">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Click to edit Master text styles</a:t>
            </a:r>
          </a:p>
        </p:txBody>
      </p:sp>
      <p:sp>
        <p:nvSpPr>
          <p:cNvPr id="10" name="Date Placeholder 2"/>
          <p:cNvSpPr>
            <a:spLocks noGrp="1"/>
          </p:cNvSpPr>
          <p:nvPr>
            <p:ph type="dt" sz="half" idx="29"/>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13" name="Footer Placeholder 3"/>
          <p:cNvSpPr>
            <a:spLocks noGrp="1"/>
          </p:cNvSpPr>
          <p:nvPr>
            <p:ph type="ftr" sz="quarter" idx="30"/>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14" name="Slide Number Placeholder 4"/>
          <p:cNvSpPr>
            <a:spLocks noGrp="1"/>
          </p:cNvSpPr>
          <p:nvPr>
            <p:ph type="sldNum" sz="quarter" idx="31"/>
          </p:nvPr>
        </p:nvSpPr>
        <p:spPr/>
        <p:txBody>
          <a:bodyPr/>
          <a:lstStyle>
            <a:lvl1pPr>
              <a:defRPr smtClean="0"/>
            </a:lvl1pPr>
          </a:lstStyle>
          <a:p>
            <a:pPr defTabSz="685800" fontAlgn="base">
              <a:spcBef>
                <a:spcPct val="0"/>
              </a:spcBef>
              <a:spcAft>
                <a:spcPct val="0"/>
              </a:spcAft>
              <a:defRPr/>
            </a:pPr>
            <a:fld id="{06424FAE-72B6-4F36-9FA4-8D9EA2D95462}"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923513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obile and Content Layout">
    <p:spTree>
      <p:nvGrpSpPr>
        <p:cNvPr id="1" name=""/>
        <p:cNvGrpSpPr/>
        <p:nvPr/>
      </p:nvGrpSpPr>
      <p:grpSpPr>
        <a:xfrm>
          <a:off x="0" y="0"/>
          <a:ext cx="0" cy="0"/>
          <a:chOff x="0" y="0"/>
          <a:chExt cx="0" cy="0"/>
        </a:xfrm>
      </p:grpSpPr>
      <p:sp>
        <p:nvSpPr>
          <p:cNvPr id="7" name="Rectangle 6" descr="Rectangle shape"/>
          <p:cNvSpPr/>
          <p:nvPr userDrawn="1"/>
        </p:nvSpPr>
        <p:spPr>
          <a:xfrm>
            <a:off x="646510" y="2808288"/>
            <a:ext cx="849749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8" name="Rectangle 7"/>
          <p:cNvSpPr/>
          <p:nvPr userDrawn="1"/>
        </p:nvSpPr>
        <p:spPr>
          <a:xfrm>
            <a:off x="5067945" y="636516"/>
            <a:ext cx="2468880" cy="5522976"/>
          </a:xfrm>
          <a:prstGeom prst="rect">
            <a:avLst/>
          </a:prstGeom>
          <a:blipFill>
            <a:blip r:embed="rId2"/>
            <a:stretch>
              <a:fillRect l="-1125" r="-11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4" name="Rectangle 13"/>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9" name="Text Placeholder 2"/>
          <p:cNvSpPr>
            <a:spLocks noGrp="1"/>
          </p:cNvSpPr>
          <p:nvPr>
            <p:ph type="body" idx="1"/>
          </p:nvPr>
        </p:nvSpPr>
        <p:spPr>
          <a:xfrm>
            <a:off x="646694" y="3095993"/>
            <a:ext cx="3931620" cy="539496"/>
          </a:xfrm>
        </p:spPr>
        <p:txBody>
          <a:bodyPr lIns="0" tIns="0" rIns="0" bIns="0" anchor="b">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0" name="Text Placeholder 2"/>
          <p:cNvSpPr>
            <a:spLocks noGrp="1"/>
          </p:cNvSpPr>
          <p:nvPr>
            <p:ph type="body" idx="13"/>
          </p:nvPr>
        </p:nvSpPr>
        <p:spPr>
          <a:xfrm>
            <a:off x="646693" y="3828000"/>
            <a:ext cx="3925307" cy="2175392"/>
          </a:xfrm>
        </p:spPr>
        <p:txBody>
          <a:bodyPr lIns="0" tIns="0" rIns="0" bIns="0">
            <a:normAutofit/>
          </a:bodyPr>
          <a:lstStyle>
            <a:lvl1pPr marL="162000" indent="-162000">
              <a:spcBef>
                <a:spcPts val="450"/>
              </a:spcBef>
              <a:buClr>
                <a:schemeClr val="bg2"/>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1" name="Title 1"/>
          <p:cNvSpPr>
            <a:spLocks noGrp="1"/>
          </p:cNvSpPr>
          <p:nvPr>
            <p:ph type="title"/>
          </p:nvPr>
        </p:nvSpPr>
        <p:spPr>
          <a:xfrm>
            <a:off x="628651" y="1391822"/>
            <a:ext cx="3946745" cy="1325563"/>
          </a:xfrm>
        </p:spPr>
        <p:txBody>
          <a:bodyPr lIns="0" tIns="0" rIns="0" bIns="0" anchor="b">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 style</a:t>
            </a:r>
          </a:p>
        </p:txBody>
      </p:sp>
      <p:sp>
        <p:nvSpPr>
          <p:cNvPr id="12" name="Picture Placeholder 13"/>
          <p:cNvSpPr>
            <a:spLocks noGrp="1"/>
          </p:cNvSpPr>
          <p:nvPr>
            <p:ph type="pic" sz="quarter" idx="16"/>
          </p:nvPr>
        </p:nvSpPr>
        <p:spPr>
          <a:xfrm>
            <a:off x="629841" y="774398"/>
            <a:ext cx="1748790" cy="539496"/>
          </a:xfrm>
          <a:ln>
            <a:no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13" name="Picture Placeholder 7"/>
          <p:cNvSpPr>
            <a:spLocks noGrp="1"/>
          </p:cNvSpPr>
          <p:nvPr>
            <p:ph type="pic" sz="quarter" idx="17"/>
          </p:nvPr>
        </p:nvSpPr>
        <p:spPr>
          <a:xfrm>
            <a:off x="5335583" y="1485605"/>
            <a:ext cx="1556766" cy="3639312"/>
          </a:xfrm>
        </p:spPr>
        <p:txBody>
          <a:bodyPr tIns="756000" rIns="72000" rtlCol="0" anchor="ctr">
            <a:normAutofit/>
          </a:bodyPr>
          <a:lstStyle>
            <a:lvl1pPr marL="0" indent="0" algn="ctr">
              <a:buNone/>
              <a:defRPr sz="1350"/>
            </a:lvl1pPr>
          </a:lstStyle>
          <a:p>
            <a:pPr lvl="0"/>
            <a:r>
              <a:rPr lang="en-US" noProof="0"/>
              <a:t>Click icon to add picture</a:t>
            </a:r>
            <a:endParaRPr lang="en-US" noProof="0" dirty="0"/>
          </a:p>
        </p:txBody>
      </p:sp>
      <p:sp>
        <p:nvSpPr>
          <p:cNvPr id="15" name="Date Placeholder 2"/>
          <p:cNvSpPr>
            <a:spLocks noGrp="1"/>
          </p:cNvSpPr>
          <p:nvPr>
            <p:ph type="dt" sz="half" idx="18"/>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16" name="Footer Placeholder 3"/>
          <p:cNvSpPr>
            <a:spLocks noGrp="1"/>
          </p:cNvSpPr>
          <p:nvPr>
            <p:ph type="ftr" sz="quarter" idx="19"/>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17" name="Slide Number Placeholder 4"/>
          <p:cNvSpPr>
            <a:spLocks noGrp="1"/>
          </p:cNvSpPr>
          <p:nvPr>
            <p:ph type="sldNum" sz="quarter" idx="20"/>
          </p:nvPr>
        </p:nvSpPr>
        <p:spPr/>
        <p:txBody>
          <a:bodyPr/>
          <a:lstStyle>
            <a:lvl1pPr>
              <a:defRPr smtClean="0"/>
            </a:lvl1pPr>
          </a:lstStyle>
          <a:p>
            <a:pPr defTabSz="685800" fontAlgn="base">
              <a:spcBef>
                <a:spcPct val="0"/>
              </a:spcBef>
              <a:spcAft>
                <a:spcPct val="0"/>
              </a:spcAft>
              <a:defRPr/>
            </a:pPr>
            <a:fld id="{B3723B56-9B0C-4973-8CFE-222D964A45F1}"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2743013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Прямоугольник 2"/>
          <p:cNvSpPr>
            <a:spLocks noChangeArrowheads="1"/>
          </p:cNvSpPr>
          <p:nvPr userDrawn="1"/>
        </p:nvSpPr>
        <p:spPr bwMode="auto">
          <a:xfrm>
            <a:off x="0" y="0"/>
            <a:ext cx="9144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5" name="Прямоугольник 3"/>
          <p:cNvSpPr/>
          <p:nvPr userDrawn="1"/>
        </p:nvSpPr>
        <p:spPr>
          <a:xfrm>
            <a:off x="3070623" y="404813"/>
            <a:ext cx="3002756" cy="17129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6" name="Rectangle 6" descr="Rectangle shape"/>
          <p:cNvSpPr/>
          <p:nvPr userDrawn="1"/>
        </p:nvSpPr>
        <p:spPr>
          <a:xfrm>
            <a:off x="3692128" y="1916113"/>
            <a:ext cx="5451872"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7" name="Прямоугольник 14"/>
          <p:cNvSpPr/>
          <p:nvPr userDrawn="1"/>
        </p:nvSpPr>
        <p:spPr>
          <a:xfrm>
            <a:off x="3070623" y="5095875"/>
            <a:ext cx="3002756" cy="223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8" name="Rectangle 5" descr="Rectangle shape"/>
          <p:cNvSpPr/>
          <p:nvPr userDrawn="1"/>
        </p:nvSpPr>
        <p:spPr>
          <a:xfrm>
            <a:off x="1" y="5095876"/>
            <a:ext cx="5451872" cy="200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2" name="Title 1"/>
          <p:cNvSpPr>
            <a:spLocks noGrp="1"/>
          </p:cNvSpPr>
          <p:nvPr>
            <p:ph type="title"/>
          </p:nvPr>
        </p:nvSpPr>
        <p:spPr>
          <a:xfrm>
            <a:off x="3070098" y="2117623"/>
            <a:ext cx="3003804" cy="2977551"/>
          </a:xfrm>
          <a:solidFill>
            <a:schemeClr val="tx1"/>
          </a:solidFill>
        </p:spPr>
        <p:txBody>
          <a:bodyPr tIns="72000" bIns="216000" anchor="b">
            <a:normAutofit/>
          </a:bodyPr>
          <a:lstStyle>
            <a:lvl1pPr algn="ctr">
              <a:lnSpc>
                <a:spcPct val="85000"/>
              </a:lnSpc>
              <a:defRPr lang="ru-RU" sz="4500" b="1" kern="1200" dirty="0">
                <a:solidFill>
                  <a:schemeClr val="bg2"/>
                </a:solidFill>
                <a:latin typeface="+mj-lt"/>
                <a:ea typeface="+mn-ea"/>
                <a:cs typeface="+mn-cs"/>
              </a:defRPr>
            </a:lvl1pPr>
          </a:lstStyle>
          <a:p>
            <a:r>
              <a:rPr lang="en-US" noProof="0"/>
              <a:t>Click to edit Master title style</a:t>
            </a:r>
          </a:p>
        </p:txBody>
      </p:sp>
      <p:sp>
        <p:nvSpPr>
          <p:cNvPr id="13" name="Subtitle 2"/>
          <p:cNvSpPr>
            <a:spLocks noGrp="1"/>
          </p:cNvSpPr>
          <p:nvPr>
            <p:ph type="subTitle" idx="1"/>
          </p:nvPr>
        </p:nvSpPr>
        <p:spPr>
          <a:xfrm>
            <a:off x="3070097" y="5296342"/>
            <a:ext cx="3003805" cy="1561658"/>
          </a:xfrm>
          <a:solidFill>
            <a:schemeClr val="tx1"/>
          </a:solidFill>
        </p:spPr>
        <p:txBody>
          <a:bodyPr tIns="90000" bIns="90000" rtlCol="0" anchor="ctr">
            <a:noAutofit/>
          </a:bodyPr>
          <a:lstStyle>
            <a:lvl1pPr marL="0" indent="0" algn="ctr">
              <a:buNone/>
              <a:defRPr lang="en-US" sz="2100" i="0">
                <a:solidFill>
                  <a:schemeClr val="bg1"/>
                </a:solidFill>
              </a:defRPr>
            </a:lvl1pPr>
          </a:lstStyle>
          <a:p>
            <a:pPr lvl="0"/>
            <a:r>
              <a:rPr lang="en-US" noProof="0"/>
              <a:t>Click to edit Master subtitle style</a:t>
            </a:r>
          </a:p>
        </p:txBody>
      </p:sp>
      <p:sp>
        <p:nvSpPr>
          <p:cNvPr id="9" name="Slide Number Placeholder 5"/>
          <p:cNvSpPr>
            <a:spLocks noGrp="1"/>
          </p:cNvSpPr>
          <p:nvPr>
            <p:ph type="sldNum" sz="quarter" idx="10"/>
          </p:nvPr>
        </p:nvSpPr>
        <p:spPr/>
        <p:txBody>
          <a:bodyPr/>
          <a:lstStyle>
            <a:lvl1pPr>
              <a:defRPr smtClean="0"/>
            </a:lvl1pPr>
          </a:lstStyle>
          <a:p>
            <a:pPr defTabSz="685800" fontAlgn="base">
              <a:spcBef>
                <a:spcPct val="0"/>
              </a:spcBef>
              <a:spcAft>
                <a:spcPct val="0"/>
              </a:spcAft>
              <a:defRPr/>
            </a:pPr>
            <a:fld id="{EBC10321-4E5F-4428-BACB-53FDDB4AD47F}"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955404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2952D8-2AE3-48E9-8A15-598C45162F85}" type="datetimeFigureOut">
              <a:rPr lang="en-US" smtClean="0"/>
              <a:pPr/>
              <a:t>5/31/2021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326067-99BD-4588-832F-03F9AF285336}"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Прямоугольник 2"/>
          <p:cNvSpPr>
            <a:spLocks noChangeArrowheads="1"/>
          </p:cNvSpPr>
          <p:nvPr userDrawn="1"/>
        </p:nvSpPr>
        <p:spPr bwMode="auto">
          <a:xfrm>
            <a:off x="3088482" y="0"/>
            <a:ext cx="6055519" cy="6858000"/>
          </a:xfrm>
          <a:prstGeom prst="rect">
            <a:avLst/>
          </a:prstGeom>
          <a:blipFill dpi="0" rotWithShape="1">
            <a:blip r:embed="rId2"/>
            <a:srcRect/>
            <a:stretch>
              <a:fillRect/>
            </a:stretch>
          </a:blip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5" name="Rectangle 6" descr="Rectangle shape"/>
          <p:cNvSpPr/>
          <p:nvPr userDrawn="1"/>
        </p:nvSpPr>
        <p:spPr>
          <a:xfrm>
            <a:off x="948928" y="4956176"/>
            <a:ext cx="8195072" cy="201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6" name="Rectangle 6" descr="Rectangle shape"/>
          <p:cNvSpPr/>
          <p:nvPr userDrawn="1"/>
        </p:nvSpPr>
        <p:spPr>
          <a:xfrm>
            <a:off x="629841" y="4953000"/>
            <a:ext cx="319088" cy="209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 name="Title 1"/>
          <p:cNvSpPr>
            <a:spLocks noGrp="1"/>
          </p:cNvSpPr>
          <p:nvPr>
            <p:ph type="title"/>
          </p:nvPr>
        </p:nvSpPr>
        <p:spPr>
          <a:xfrm>
            <a:off x="629841" y="2839696"/>
            <a:ext cx="4409694" cy="2136164"/>
          </a:xfrm>
          <a:solidFill>
            <a:schemeClr val="tx1"/>
          </a:solidFill>
        </p:spPr>
        <p:txBody>
          <a:bodyPr lIns="432000" tIns="1332000" rIns="288000" bIns="1188000">
            <a:normAutofit/>
          </a:bodyPr>
          <a:lstStyle>
            <a:lvl1pPr>
              <a:defRPr lang="ru-RU" sz="4500" b="1" kern="1200" dirty="0">
                <a:solidFill>
                  <a:schemeClr val="bg2"/>
                </a:solidFill>
                <a:latin typeface="+mj-lt"/>
                <a:ea typeface="+mn-ea"/>
                <a:cs typeface="+mn-cs"/>
              </a:defRPr>
            </a:lvl1pPr>
          </a:lstStyle>
          <a:p>
            <a:r>
              <a:rPr lang="en-US" noProof="0"/>
              <a:t>Click to edit Master title style</a:t>
            </a:r>
          </a:p>
        </p:txBody>
      </p:sp>
      <p:sp>
        <p:nvSpPr>
          <p:cNvPr id="9" name="Text Placeholder 2"/>
          <p:cNvSpPr>
            <a:spLocks noGrp="1"/>
          </p:cNvSpPr>
          <p:nvPr>
            <p:ph type="body" idx="1"/>
          </p:nvPr>
        </p:nvSpPr>
        <p:spPr>
          <a:xfrm>
            <a:off x="627460" y="5165560"/>
            <a:ext cx="4409694" cy="892341"/>
          </a:xfrm>
          <a:solidFill>
            <a:schemeClr val="tx1"/>
          </a:solidFill>
        </p:spPr>
        <p:txBody>
          <a:bodyPr lIns="432000" tIns="144000" rIns="144000" bIns="144000" rtlCol="0" anchor="ctr">
            <a:normAutofit/>
          </a:bodyPr>
          <a:lstStyle>
            <a:lvl1pPr marL="0" indent="0">
              <a:buNone/>
              <a:defRPr lang="en-US" sz="2100" i="0">
                <a:solidFill>
                  <a:schemeClr val="bg1"/>
                </a:solidFill>
              </a:defRPr>
            </a:lvl1pPr>
          </a:lstStyle>
          <a:p>
            <a:pPr lvl="0"/>
            <a:r>
              <a:rPr lang="en-US" noProof="0"/>
              <a:t>Click to edit Master text styles</a:t>
            </a:r>
          </a:p>
        </p:txBody>
      </p:sp>
      <p:sp>
        <p:nvSpPr>
          <p:cNvPr id="7" name="Slide Number Placeholder 6"/>
          <p:cNvSpPr>
            <a:spLocks noGrp="1"/>
          </p:cNvSpPr>
          <p:nvPr>
            <p:ph type="sldNum" sz="quarter" idx="10"/>
          </p:nvPr>
        </p:nvSpPr>
        <p:spPr/>
        <p:txBody>
          <a:bodyPr/>
          <a:lstStyle>
            <a:lvl1pPr>
              <a:defRPr smtClean="0"/>
            </a:lvl1pPr>
          </a:lstStyle>
          <a:p>
            <a:pPr defTabSz="685800" fontAlgn="base">
              <a:spcBef>
                <a:spcPct val="0"/>
              </a:spcBef>
              <a:spcAft>
                <a:spcPct val="0"/>
              </a:spcAft>
              <a:defRPr/>
            </a:pPr>
            <a:fld id="{62966561-C7A8-43A4-B4F8-7A7F4B9A35A9}"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003297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8514160" y="6661150"/>
            <a:ext cx="629840"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5" name="Rectangle 11" descr="Rectangle shape"/>
          <p:cNvSpPr/>
          <p:nvPr userDrawn="1"/>
        </p:nvSpPr>
        <p:spPr>
          <a:xfrm>
            <a:off x="0" y="1057276"/>
            <a:ext cx="7714060" cy="1000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 name="Title 1"/>
          <p:cNvSpPr>
            <a:spLocks noGrp="1"/>
          </p:cNvSpPr>
          <p:nvPr>
            <p:ph type="title"/>
          </p:nvPr>
        </p:nvSpPr>
        <p:spPr>
          <a:xfrm>
            <a:off x="628650" y="263634"/>
            <a:ext cx="7886700" cy="675704"/>
          </a:xfrm>
        </p:spPr>
        <p:txBody>
          <a:bodyPr/>
          <a:lstStyle>
            <a:lvl1pPr>
              <a:defRPr>
                <a:latin typeface="Arial" pitchFamily="34" charset="0"/>
                <a:cs typeface="Arial" pitchFamily="34" charset="0"/>
              </a:defRPr>
            </a:lvl1pPr>
          </a:lstStyle>
          <a:p>
            <a:r>
              <a:rPr lang="en-US" noProof="0"/>
              <a:t>Click to edit Master title style</a:t>
            </a:r>
          </a:p>
        </p:txBody>
      </p:sp>
      <p:sp>
        <p:nvSpPr>
          <p:cNvPr id="16" name="Content Placeholder 2"/>
          <p:cNvSpPr>
            <a:spLocks noGrp="1"/>
          </p:cNvSpPr>
          <p:nvPr>
            <p:ph idx="1"/>
          </p:nvPr>
        </p:nvSpPr>
        <p:spPr>
          <a:xfrm>
            <a:off x="536171" y="1276149"/>
            <a:ext cx="8229600" cy="5318217"/>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2689041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6" name="Rectangle 11" descr="Rectangle shape"/>
          <p:cNvSpPr/>
          <p:nvPr userDrawn="1"/>
        </p:nvSpPr>
        <p:spPr>
          <a:xfrm>
            <a:off x="0" y="1593851"/>
            <a:ext cx="7714060" cy="201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 name="Title 1"/>
          <p:cNvSpPr>
            <a:spLocks noGrp="1"/>
          </p:cNvSpPr>
          <p:nvPr>
            <p:ph type="title"/>
          </p:nvPr>
        </p:nvSpPr>
        <p:spPr>
          <a:xfrm>
            <a:off x="628650" y="365126"/>
            <a:ext cx="7886700" cy="1187811"/>
          </a:xfrm>
        </p:spPr>
        <p:txBody>
          <a:bodyPr/>
          <a:lstStyle/>
          <a:p>
            <a:r>
              <a:rPr lang="en-US" noProof="0"/>
              <a:t>Click to edit Master title style</a:t>
            </a:r>
          </a:p>
        </p:txBody>
      </p:sp>
      <p:sp>
        <p:nvSpPr>
          <p:cNvPr id="10" name="Content Placeholder 3"/>
          <p:cNvSpPr>
            <a:spLocks noGrp="1"/>
          </p:cNvSpPr>
          <p:nvPr>
            <p:ph sz="half" idx="2"/>
          </p:nvPr>
        </p:nvSpPr>
        <p:spPr>
          <a:xfrm>
            <a:off x="4629150" y="1825625"/>
            <a:ext cx="3886200" cy="41132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p:cNvSpPr>
            <a:spLocks noGrp="1"/>
          </p:cNvSpPr>
          <p:nvPr>
            <p:ph sz="half" idx="1"/>
          </p:nvPr>
        </p:nvSpPr>
        <p:spPr>
          <a:xfrm>
            <a:off x="628650" y="1825625"/>
            <a:ext cx="3886200" cy="41132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2"/>
          <p:cNvSpPr>
            <a:spLocks noGrp="1"/>
          </p:cNvSpPr>
          <p:nvPr>
            <p:ph type="dt" sz="half" idx="10"/>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8" name="Footer Placeholder 3"/>
          <p:cNvSpPr>
            <a:spLocks noGrp="1"/>
          </p:cNvSpPr>
          <p:nvPr>
            <p:ph type="ftr" sz="quarter" idx="11"/>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9" name="Slide Number Placeholder 4"/>
          <p:cNvSpPr>
            <a:spLocks noGrp="1"/>
          </p:cNvSpPr>
          <p:nvPr>
            <p:ph type="sldNum" sz="quarter" idx="12"/>
          </p:nvPr>
        </p:nvSpPr>
        <p:spPr/>
        <p:txBody>
          <a:bodyPr/>
          <a:lstStyle>
            <a:lvl1pPr>
              <a:defRPr smtClean="0"/>
            </a:lvl1pPr>
          </a:lstStyle>
          <a:p>
            <a:pPr defTabSz="685800" fontAlgn="base">
              <a:spcBef>
                <a:spcPct val="0"/>
              </a:spcBef>
              <a:spcAft>
                <a:spcPct val="0"/>
              </a:spcAft>
              <a:defRPr/>
            </a:pPr>
            <a:fld id="{54499F8D-CC0B-4C88-82C7-C9ED674A2504}"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1216814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8" name="Rectangle 11" descr="Rectangle shape"/>
          <p:cNvSpPr/>
          <p:nvPr userDrawn="1"/>
        </p:nvSpPr>
        <p:spPr>
          <a:xfrm>
            <a:off x="0" y="1593851"/>
            <a:ext cx="7714060" cy="201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 name="Title 1"/>
          <p:cNvSpPr>
            <a:spLocks noGrp="1"/>
          </p:cNvSpPr>
          <p:nvPr>
            <p:ph type="title"/>
          </p:nvPr>
        </p:nvSpPr>
        <p:spPr>
          <a:xfrm>
            <a:off x="628650" y="365126"/>
            <a:ext cx="7886700" cy="1187811"/>
          </a:xfrm>
        </p:spPr>
        <p:txBody>
          <a:bodyPr/>
          <a:lstStyle/>
          <a:p>
            <a:r>
              <a:rPr lang="en-US" noProof="0"/>
              <a:t>Click to edit Master title style</a:t>
            </a:r>
          </a:p>
        </p:txBody>
      </p:sp>
      <p:sp>
        <p:nvSpPr>
          <p:cNvPr id="10" name="Content Placeholder 3"/>
          <p:cNvSpPr>
            <a:spLocks noGrp="1"/>
          </p:cNvSpPr>
          <p:nvPr>
            <p:ph sz="half" idx="2"/>
          </p:nvPr>
        </p:nvSpPr>
        <p:spPr>
          <a:xfrm>
            <a:off x="629842" y="2505075"/>
            <a:ext cx="3868340" cy="343381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4"/>
          <p:cNvSpPr>
            <a:spLocks noGrp="1"/>
          </p:cNvSpPr>
          <p:nvPr>
            <p:ph type="body" sz="quarter" idx="3"/>
          </p:nvPr>
        </p:nvSpPr>
        <p:spPr>
          <a:xfrm>
            <a:off x="4629150" y="1835406"/>
            <a:ext cx="3887391" cy="629019"/>
          </a:xfrm>
        </p:spPr>
        <p:txBody>
          <a:bodyPr anchor="b"/>
          <a:lstStyle>
            <a:lvl1pPr marL="0" indent="0">
              <a:buNone/>
              <a:defRPr sz="18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Content Placeholder 5"/>
          <p:cNvSpPr>
            <a:spLocks noGrp="1"/>
          </p:cNvSpPr>
          <p:nvPr>
            <p:ph sz="quarter" idx="4"/>
          </p:nvPr>
        </p:nvSpPr>
        <p:spPr>
          <a:xfrm>
            <a:off x="4629150" y="2505075"/>
            <a:ext cx="3887391" cy="343381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p:cNvSpPr>
            <a:spLocks noGrp="1"/>
          </p:cNvSpPr>
          <p:nvPr>
            <p:ph type="body" idx="1"/>
          </p:nvPr>
        </p:nvSpPr>
        <p:spPr>
          <a:xfrm>
            <a:off x="629842" y="1835406"/>
            <a:ext cx="3868340" cy="629019"/>
          </a:xfrm>
        </p:spPr>
        <p:txBody>
          <a:bodyPr rtlCol="0" anchor="b">
            <a:normAutofit/>
          </a:bodyPr>
          <a:lstStyle>
            <a:lvl1pPr marL="0" indent="0">
              <a:buNone/>
              <a:defRPr lang="en-US" b="1">
                <a:solidFill>
                  <a:schemeClr val="tx1"/>
                </a:solidFill>
              </a:defRPr>
            </a:lvl1pPr>
          </a:lstStyle>
          <a:p>
            <a:pPr lvl="0"/>
            <a:r>
              <a:rPr lang="en-US" noProof="0"/>
              <a:t>Click to edit Master text styles</a:t>
            </a:r>
          </a:p>
        </p:txBody>
      </p:sp>
      <p:sp>
        <p:nvSpPr>
          <p:cNvPr id="9" name="Date Placeholder 2"/>
          <p:cNvSpPr>
            <a:spLocks noGrp="1"/>
          </p:cNvSpPr>
          <p:nvPr>
            <p:ph type="dt" sz="half" idx="10"/>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14" name="Footer Placeholder 3"/>
          <p:cNvSpPr>
            <a:spLocks noGrp="1"/>
          </p:cNvSpPr>
          <p:nvPr>
            <p:ph type="ftr" sz="quarter" idx="11"/>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15" name="Slide Number Placeholder 4"/>
          <p:cNvSpPr>
            <a:spLocks noGrp="1"/>
          </p:cNvSpPr>
          <p:nvPr>
            <p:ph type="sldNum" sz="quarter" idx="12"/>
          </p:nvPr>
        </p:nvSpPr>
        <p:spPr/>
        <p:txBody>
          <a:bodyPr/>
          <a:lstStyle>
            <a:lvl1pPr>
              <a:defRPr smtClean="0"/>
            </a:lvl1pPr>
          </a:lstStyle>
          <a:p>
            <a:pPr defTabSz="685800" fontAlgn="base">
              <a:spcBef>
                <a:spcPct val="0"/>
              </a:spcBef>
              <a:spcAft>
                <a:spcPct val="0"/>
              </a:spcAft>
              <a:defRPr/>
            </a:pPr>
            <a:fld id="{C897BD38-E308-45DF-B12F-3D65D695719B}"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592024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4" name="Rectangle 11" descr="Rectangle shape"/>
          <p:cNvSpPr/>
          <p:nvPr userDrawn="1"/>
        </p:nvSpPr>
        <p:spPr>
          <a:xfrm>
            <a:off x="0" y="1593851"/>
            <a:ext cx="7714060" cy="201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 name="Title 1"/>
          <p:cNvSpPr>
            <a:spLocks noGrp="1"/>
          </p:cNvSpPr>
          <p:nvPr>
            <p:ph type="title"/>
          </p:nvPr>
        </p:nvSpPr>
        <p:spPr>
          <a:xfrm>
            <a:off x="628650" y="365126"/>
            <a:ext cx="7886700" cy="1187811"/>
          </a:xfrm>
        </p:spPr>
        <p:txBody>
          <a:bodyPr/>
          <a:lstStyle/>
          <a:p>
            <a:r>
              <a:rPr lang="en-US" noProof="0"/>
              <a:t>Click to edit Master title style</a:t>
            </a:r>
          </a:p>
        </p:txBody>
      </p:sp>
      <p:sp>
        <p:nvSpPr>
          <p:cNvPr id="5" name="Date Placeholder 2"/>
          <p:cNvSpPr>
            <a:spLocks noGrp="1"/>
          </p:cNvSpPr>
          <p:nvPr>
            <p:ph type="dt" sz="half" idx="10"/>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6" name="Footer Placeholder 3"/>
          <p:cNvSpPr>
            <a:spLocks noGrp="1"/>
          </p:cNvSpPr>
          <p:nvPr>
            <p:ph type="ftr" sz="quarter" idx="11"/>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7" name="Slide Number Placeholder 4"/>
          <p:cNvSpPr>
            <a:spLocks noGrp="1"/>
          </p:cNvSpPr>
          <p:nvPr>
            <p:ph type="sldNum" sz="quarter" idx="12"/>
          </p:nvPr>
        </p:nvSpPr>
        <p:spPr/>
        <p:txBody>
          <a:bodyPr/>
          <a:lstStyle>
            <a:lvl1pPr>
              <a:defRPr smtClean="0"/>
            </a:lvl1pPr>
          </a:lstStyle>
          <a:p>
            <a:pPr defTabSz="685800" fontAlgn="base">
              <a:spcBef>
                <a:spcPct val="0"/>
              </a:spcBef>
              <a:spcAft>
                <a:spcPct val="0"/>
              </a:spcAft>
              <a:defRPr/>
            </a:pPr>
            <a:fld id="{9C4EA064-6007-41FB-A4BC-AF0D1B0806EC}"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8373351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5" name="Rectangle 11" descr="Rectangle shape"/>
          <p:cNvSpPr/>
          <p:nvPr userDrawn="1"/>
        </p:nvSpPr>
        <p:spPr>
          <a:xfrm>
            <a:off x="0" y="1593851"/>
            <a:ext cx="7714060" cy="201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 name="Title 1"/>
          <p:cNvSpPr>
            <a:spLocks noGrp="1"/>
          </p:cNvSpPr>
          <p:nvPr>
            <p:ph type="title"/>
          </p:nvPr>
        </p:nvSpPr>
        <p:spPr>
          <a:xfrm>
            <a:off x="628650" y="365126"/>
            <a:ext cx="7886700" cy="1187811"/>
          </a:xfrm>
        </p:spPr>
        <p:txBody>
          <a:bodyPr/>
          <a:lstStyle/>
          <a:p>
            <a:r>
              <a:rPr lang="en-US" noProof="0"/>
              <a:t>Click to edit Master title style</a:t>
            </a:r>
          </a:p>
        </p:txBody>
      </p:sp>
      <p:sp>
        <p:nvSpPr>
          <p:cNvPr id="8" name="Text Placeholder 7"/>
          <p:cNvSpPr>
            <a:spLocks noGrp="1"/>
          </p:cNvSpPr>
          <p:nvPr>
            <p:ph type="body" sz="quarter" idx="13"/>
          </p:nvPr>
        </p:nvSpPr>
        <p:spPr>
          <a:xfrm>
            <a:off x="1133695" y="2297906"/>
            <a:ext cx="6876611" cy="2262188"/>
          </a:xfrm>
        </p:spPr>
        <p:txBody>
          <a:bodyPr anchor="ctr">
            <a:normAutofit/>
          </a:bodyPr>
          <a:lstStyle>
            <a:lvl1pPr marL="0" indent="0" algn="ctr">
              <a:buNone/>
              <a:defRPr sz="4500"/>
            </a:lvl1pPr>
            <a:lvl2pPr marL="342900" indent="0">
              <a:buNone/>
              <a:defRPr/>
            </a:lvl2pPr>
          </a:lstStyle>
          <a:p>
            <a:pPr lvl="0"/>
            <a:r>
              <a:rPr lang="en-US" noProof="0"/>
              <a:t>Click to edit Master text styles</a:t>
            </a:r>
          </a:p>
        </p:txBody>
      </p:sp>
      <p:sp>
        <p:nvSpPr>
          <p:cNvPr id="6" name="Date Placeholder 2"/>
          <p:cNvSpPr>
            <a:spLocks noGrp="1"/>
          </p:cNvSpPr>
          <p:nvPr>
            <p:ph type="dt" sz="half" idx="14"/>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7" name="Footer Placeholder 3"/>
          <p:cNvSpPr>
            <a:spLocks noGrp="1"/>
          </p:cNvSpPr>
          <p:nvPr>
            <p:ph type="ftr" sz="quarter" idx="15"/>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9" name="Slide Number Placeholder 4"/>
          <p:cNvSpPr>
            <a:spLocks noGrp="1"/>
          </p:cNvSpPr>
          <p:nvPr>
            <p:ph type="sldNum" sz="quarter" idx="16"/>
          </p:nvPr>
        </p:nvSpPr>
        <p:spPr/>
        <p:txBody>
          <a:bodyPr/>
          <a:lstStyle>
            <a:lvl1pPr>
              <a:defRPr smtClean="0"/>
            </a:lvl1pPr>
          </a:lstStyle>
          <a:p>
            <a:pPr defTabSz="685800" fontAlgn="base">
              <a:spcBef>
                <a:spcPct val="0"/>
              </a:spcBef>
              <a:spcAft>
                <a:spcPct val="0"/>
              </a:spcAft>
              <a:defRPr/>
            </a:pPr>
            <a:fld id="{F304381E-D841-4932-BC97-4B392808802D}"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8520715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8514160" y="6470651"/>
            <a:ext cx="629840" cy="1000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3" name="Rectangle 17" descr="Rectangle shape"/>
          <p:cNvSpPr/>
          <p:nvPr userDrawn="1"/>
        </p:nvSpPr>
        <p:spPr>
          <a:xfrm>
            <a:off x="1" y="1101725"/>
            <a:ext cx="2440781"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8891350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ectangle 4"/>
          <p:cNvSpPr/>
          <p:nvPr userDrawn="1"/>
        </p:nvSpPr>
        <p:spPr>
          <a:xfrm>
            <a:off x="628651" y="2384426"/>
            <a:ext cx="2812256" cy="447357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6" name="Rectangle 5"/>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7" name="Rectangle 11" descr="Rectangle shape"/>
          <p:cNvSpPr/>
          <p:nvPr userDrawn="1"/>
        </p:nvSpPr>
        <p:spPr>
          <a:xfrm>
            <a:off x="0" y="2055813"/>
            <a:ext cx="3702844"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 name="Title 1"/>
          <p:cNvSpPr>
            <a:spLocks noGrp="1"/>
          </p:cNvSpPr>
          <p:nvPr>
            <p:ph type="title"/>
          </p:nvPr>
        </p:nvSpPr>
        <p:spPr>
          <a:xfrm>
            <a:off x="628650" y="457201"/>
            <a:ext cx="2811780" cy="1469907"/>
          </a:xfrm>
        </p:spPr>
        <p:txBody>
          <a:bodyPr lIns="274320" tIns="182880" rIns="274320" bIns="0" anchor="b"/>
          <a:lstStyle>
            <a:lvl1pPr>
              <a:defRPr sz="2400"/>
            </a:lvl1pPr>
          </a:lstStyle>
          <a:p>
            <a:r>
              <a:rPr lang="en-US" noProof="0"/>
              <a:t>Click to edit Master title style</a:t>
            </a:r>
          </a:p>
        </p:txBody>
      </p:sp>
      <p:sp>
        <p:nvSpPr>
          <p:cNvPr id="19" name="Text Placeholder 3"/>
          <p:cNvSpPr>
            <a:spLocks noGrp="1"/>
          </p:cNvSpPr>
          <p:nvPr>
            <p:ph type="body" sz="half" idx="2"/>
          </p:nvPr>
        </p:nvSpPr>
        <p:spPr>
          <a:xfrm>
            <a:off x="628650" y="2630078"/>
            <a:ext cx="2811780" cy="3238910"/>
          </a:xfrm>
        </p:spPr>
        <p:txBody>
          <a:bodyPr lIns="274320" tIns="182880" rIns="274320" bIns="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sp>
        <p:nvSpPr>
          <p:cNvPr id="20" name="Content Placeholder 2"/>
          <p:cNvSpPr>
            <a:spLocks noGrp="1"/>
          </p:cNvSpPr>
          <p:nvPr>
            <p:ph idx="1"/>
          </p:nvPr>
        </p:nvSpPr>
        <p:spPr>
          <a:xfrm>
            <a:off x="3950494" y="457201"/>
            <a:ext cx="4566047" cy="540385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Date Placeholder 2"/>
          <p:cNvSpPr>
            <a:spLocks noGrp="1"/>
          </p:cNvSpPr>
          <p:nvPr>
            <p:ph type="dt" sz="half" idx="10"/>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9" name="Footer Placeholder 3"/>
          <p:cNvSpPr>
            <a:spLocks noGrp="1"/>
          </p:cNvSpPr>
          <p:nvPr>
            <p:ph type="ftr" sz="quarter" idx="11"/>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10" name="Slide Number Placeholder 4"/>
          <p:cNvSpPr>
            <a:spLocks noGrp="1"/>
          </p:cNvSpPr>
          <p:nvPr>
            <p:ph type="sldNum" sz="quarter" idx="12"/>
          </p:nvPr>
        </p:nvSpPr>
        <p:spPr/>
        <p:txBody>
          <a:bodyPr/>
          <a:lstStyle>
            <a:lvl1pPr>
              <a:defRPr smtClean="0"/>
            </a:lvl1pPr>
          </a:lstStyle>
          <a:p>
            <a:pPr defTabSz="685800" fontAlgn="base">
              <a:spcBef>
                <a:spcPct val="0"/>
              </a:spcBef>
              <a:spcAft>
                <a:spcPct val="0"/>
              </a:spcAft>
              <a:defRPr/>
            </a:pPr>
            <a:fld id="{07740623-B21D-4F87-8315-817F52F6E009}"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5657267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Rectangle 4"/>
          <p:cNvSpPr/>
          <p:nvPr userDrawn="1"/>
        </p:nvSpPr>
        <p:spPr>
          <a:xfrm>
            <a:off x="628651" y="2384426"/>
            <a:ext cx="2812256" cy="447357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6" name="Rectangle 5"/>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7" name="Rectangle 11" descr="Rectangle shape"/>
          <p:cNvSpPr/>
          <p:nvPr userDrawn="1"/>
        </p:nvSpPr>
        <p:spPr>
          <a:xfrm>
            <a:off x="0" y="2055813"/>
            <a:ext cx="3702844"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7" name="Title 1"/>
          <p:cNvSpPr>
            <a:spLocks noGrp="1"/>
          </p:cNvSpPr>
          <p:nvPr>
            <p:ph type="title"/>
          </p:nvPr>
        </p:nvSpPr>
        <p:spPr>
          <a:xfrm>
            <a:off x="628650" y="457201"/>
            <a:ext cx="2811780" cy="1469907"/>
          </a:xfrm>
        </p:spPr>
        <p:txBody>
          <a:bodyPr lIns="274320" tIns="182880" rIns="274320" bIns="0" anchor="b"/>
          <a:lstStyle>
            <a:lvl1pPr>
              <a:defRPr sz="2400"/>
            </a:lvl1pPr>
          </a:lstStyle>
          <a:p>
            <a:r>
              <a:rPr lang="en-US" noProof="0"/>
              <a:t>Click to edit Master title style</a:t>
            </a:r>
          </a:p>
        </p:txBody>
      </p:sp>
      <p:sp>
        <p:nvSpPr>
          <p:cNvPr id="19" name="Text Placeholder 3"/>
          <p:cNvSpPr>
            <a:spLocks noGrp="1"/>
          </p:cNvSpPr>
          <p:nvPr>
            <p:ph type="body" sz="half" idx="2"/>
          </p:nvPr>
        </p:nvSpPr>
        <p:spPr>
          <a:xfrm>
            <a:off x="628650" y="2630078"/>
            <a:ext cx="2811780" cy="3238910"/>
          </a:xfrm>
        </p:spPr>
        <p:txBody>
          <a:bodyPr lIns="274320" tIns="182880" rIns="274320" bIns="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sp>
        <p:nvSpPr>
          <p:cNvPr id="11" name="Picture Placeholder 2"/>
          <p:cNvSpPr>
            <a:spLocks noGrp="1"/>
          </p:cNvSpPr>
          <p:nvPr>
            <p:ph type="pic" idx="1"/>
          </p:nvPr>
        </p:nvSpPr>
        <p:spPr>
          <a:xfrm>
            <a:off x="3950494" y="457201"/>
            <a:ext cx="4566047" cy="540385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8" name="Date Placeholder 2"/>
          <p:cNvSpPr>
            <a:spLocks noGrp="1"/>
          </p:cNvSpPr>
          <p:nvPr>
            <p:ph type="dt" sz="half" idx="10"/>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9" name="Footer Placeholder 3"/>
          <p:cNvSpPr>
            <a:spLocks noGrp="1"/>
          </p:cNvSpPr>
          <p:nvPr>
            <p:ph type="ftr" sz="quarter" idx="11"/>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10" name="Slide Number Placeholder 4"/>
          <p:cNvSpPr>
            <a:spLocks noGrp="1"/>
          </p:cNvSpPr>
          <p:nvPr>
            <p:ph type="sldNum" sz="quarter" idx="12"/>
          </p:nvPr>
        </p:nvSpPr>
        <p:spPr/>
        <p:txBody>
          <a:bodyPr/>
          <a:lstStyle>
            <a:lvl1pPr>
              <a:defRPr smtClean="0"/>
            </a:lvl1pPr>
          </a:lstStyle>
          <a:p>
            <a:pPr defTabSz="685800" fontAlgn="base">
              <a:spcBef>
                <a:spcPct val="0"/>
              </a:spcBef>
              <a:spcAft>
                <a:spcPct val="0"/>
              </a:spcAft>
              <a:defRPr/>
            </a:pPr>
            <a:fld id="{A8690FA2-523E-44F9-AA31-871F0A8CF17D}"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2171656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20" name="Rectangle 19"/>
          <p:cNvSpPr/>
          <p:nvPr userDrawn="1"/>
        </p:nvSpPr>
        <p:spPr>
          <a:xfrm>
            <a:off x="8514160" y="6246813"/>
            <a:ext cx="629840" cy="201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11" name="Title 1"/>
          <p:cNvSpPr>
            <a:spLocks noGrp="1"/>
          </p:cNvSpPr>
          <p:nvPr>
            <p:ph type="title"/>
          </p:nvPr>
        </p:nvSpPr>
        <p:spPr>
          <a:xfrm>
            <a:off x="629842" y="707218"/>
            <a:ext cx="7884318" cy="606677"/>
          </a:xfrm>
        </p:spPr>
        <p:txBody>
          <a:bodyPr lIns="0" tIns="0" rIns="0" bIns="0" anchor="t">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 style</a:t>
            </a:r>
          </a:p>
        </p:txBody>
      </p:sp>
      <p:sp>
        <p:nvSpPr>
          <p:cNvPr id="21" name="Text Placeholder 3"/>
          <p:cNvSpPr>
            <a:spLocks noGrp="1"/>
          </p:cNvSpPr>
          <p:nvPr>
            <p:ph type="body" sz="half" idx="2"/>
          </p:nvPr>
        </p:nvSpPr>
        <p:spPr>
          <a:xfrm>
            <a:off x="662489" y="3054195"/>
            <a:ext cx="1212384" cy="519503"/>
          </a:xfrm>
        </p:spPr>
        <p:txBody>
          <a:bodyPr lIns="0" tIns="0" bIns="0">
            <a:normAutofit/>
          </a:bodyPr>
          <a:lstStyle>
            <a:lvl1pPr marL="0" indent="0">
              <a:lnSpc>
                <a:spcPct val="100000"/>
              </a:lnSpc>
              <a:spcBef>
                <a:spcPts val="0"/>
              </a:spcBef>
              <a:buNone/>
              <a:defRPr lang="en-US" sz="1050" i="0" kern="1200" dirty="0" smtClean="0">
                <a:solidFill>
                  <a:schemeClr val="tx2"/>
                </a:solidFill>
                <a:latin typeface="+mn-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sp>
        <p:nvSpPr>
          <p:cNvPr id="22" name="Text Placeholder 3"/>
          <p:cNvSpPr>
            <a:spLocks noGrp="1"/>
          </p:cNvSpPr>
          <p:nvPr>
            <p:ph type="body" sz="half" idx="34"/>
          </p:nvPr>
        </p:nvSpPr>
        <p:spPr>
          <a:xfrm>
            <a:off x="1099207" y="2023413"/>
            <a:ext cx="2064017" cy="896112"/>
          </a:xfrm>
        </p:spPr>
        <p:txBody>
          <a:bodyPr lIns="0" rIns="0" bIns="0" anchor="ctr">
            <a:normAutofit/>
          </a:bodyPr>
          <a:lstStyle>
            <a:lvl1pPr marL="0" indent="0">
              <a:spcBef>
                <a:spcPts val="0"/>
              </a:spcBef>
              <a:buNone/>
              <a:defRPr lang="en-US" sz="1500" b="1" kern="1200" dirty="0">
                <a:solidFill>
                  <a:schemeClr val="tx1"/>
                </a:solidFill>
                <a:latin typeface="+mj-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sp>
        <p:nvSpPr>
          <p:cNvPr id="23" name="Text Placeholder 3"/>
          <p:cNvSpPr>
            <a:spLocks noGrp="1"/>
          </p:cNvSpPr>
          <p:nvPr>
            <p:ph type="body" sz="half" idx="36"/>
          </p:nvPr>
        </p:nvSpPr>
        <p:spPr>
          <a:xfrm>
            <a:off x="1884472" y="3054195"/>
            <a:ext cx="1217984" cy="519503"/>
          </a:xfrm>
        </p:spPr>
        <p:txBody>
          <a:bodyPr lIns="0" tIns="0" bIns="0">
            <a:normAutofit/>
          </a:bodyPr>
          <a:lstStyle>
            <a:lvl1pPr marL="0" indent="0">
              <a:lnSpc>
                <a:spcPct val="100000"/>
              </a:lnSpc>
              <a:spcBef>
                <a:spcPts val="0"/>
              </a:spcBef>
              <a:buNone/>
              <a:defRPr lang="en-US" sz="1050" i="0" kern="1200" dirty="0" smtClean="0">
                <a:solidFill>
                  <a:schemeClr val="tx2"/>
                </a:solidFill>
                <a:latin typeface="+mn-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sp>
        <p:nvSpPr>
          <p:cNvPr id="24" name="Picture Placeholder 12"/>
          <p:cNvSpPr>
            <a:spLocks noGrp="1"/>
          </p:cNvSpPr>
          <p:nvPr>
            <p:ph type="pic" sz="quarter" idx="37"/>
          </p:nvPr>
        </p:nvSpPr>
        <p:spPr>
          <a:xfrm>
            <a:off x="656889" y="3677189"/>
            <a:ext cx="1227582" cy="1618488"/>
          </a:xfrm>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25" name="Picture Placeholder 12"/>
          <p:cNvSpPr>
            <a:spLocks noGrp="1"/>
          </p:cNvSpPr>
          <p:nvPr>
            <p:ph type="pic" sz="quarter" idx="38"/>
          </p:nvPr>
        </p:nvSpPr>
        <p:spPr>
          <a:xfrm>
            <a:off x="1874873" y="3677189"/>
            <a:ext cx="1227582" cy="1618488"/>
          </a:xfrm>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26" name="Text Placeholder 3"/>
          <p:cNvSpPr>
            <a:spLocks noGrp="1"/>
          </p:cNvSpPr>
          <p:nvPr>
            <p:ph type="body" sz="half" idx="39"/>
          </p:nvPr>
        </p:nvSpPr>
        <p:spPr>
          <a:xfrm>
            <a:off x="3684617" y="3054195"/>
            <a:ext cx="1585131" cy="519503"/>
          </a:xfrm>
        </p:spPr>
        <p:txBody>
          <a:bodyPr lIns="0" tIns="0" rIns="0" bIns="0">
            <a:normAutofit/>
          </a:bodyPr>
          <a:lstStyle>
            <a:lvl1pPr marL="0" indent="0">
              <a:lnSpc>
                <a:spcPct val="100000"/>
              </a:lnSpc>
              <a:spcBef>
                <a:spcPts val="0"/>
              </a:spcBef>
              <a:buNone/>
              <a:defRPr lang="en-US" sz="1050" i="0" kern="1200" smtClean="0">
                <a:solidFill>
                  <a:schemeClr val="tx2"/>
                </a:solidFill>
                <a:latin typeface="+mn-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sp>
        <p:nvSpPr>
          <p:cNvPr id="27" name="Text Placeholder 3"/>
          <p:cNvSpPr>
            <a:spLocks noGrp="1"/>
          </p:cNvSpPr>
          <p:nvPr>
            <p:ph type="body" sz="half" idx="40"/>
          </p:nvPr>
        </p:nvSpPr>
        <p:spPr>
          <a:xfrm>
            <a:off x="4181515" y="2023413"/>
            <a:ext cx="1216813" cy="896112"/>
          </a:xfrm>
        </p:spPr>
        <p:txBody>
          <a:bodyPr lIns="0" rIns="0" bIns="0" anchor="ctr">
            <a:normAutofit/>
          </a:bodyPr>
          <a:lstStyle>
            <a:lvl1pPr marL="0" indent="0">
              <a:spcBef>
                <a:spcPts val="0"/>
              </a:spcBef>
              <a:buNone/>
              <a:defRPr lang="en-US" sz="1500" b="1" kern="1200" dirty="0">
                <a:solidFill>
                  <a:schemeClr val="tx1"/>
                </a:solidFill>
                <a:latin typeface="+mj-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sp>
        <p:nvSpPr>
          <p:cNvPr id="28" name="Picture Placeholder 12"/>
          <p:cNvSpPr>
            <a:spLocks noGrp="1"/>
          </p:cNvSpPr>
          <p:nvPr>
            <p:ph type="pic" sz="quarter" idx="43"/>
          </p:nvPr>
        </p:nvSpPr>
        <p:spPr>
          <a:xfrm>
            <a:off x="3684617" y="3677189"/>
            <a:ext cx="1536192" cy="896112"/>
          </a:xfrm>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29" name="Text Placeholder 3"/>
          <p:cNvSpPr>
            <a:spLocks noGrp="1"/>
          </p:cNvSpPr>
          <p:nvPr>
            <p:ph type="body" sz="half" idx="45"/>
          </p:nvPr>
        </p:nvSpPr>
        <p:spPr>
          <a:xfrm>
            <a:off x="5905069" y="3054195"/>
            <a:ext cx="1647783" cy="519503"/>
          </a:xfrm>
        </p:spPr>
        <p:txBody>
          <a:bodyPr lIns="0" tIns="0" rIns="0" bIns="0">
            <a:normAutofit/>
          </a:bodyPr>
          <a:lstStyle>
            <a:lvl1pPr marL="0" indent="0">
              <a:lnSpc>
                <a:spcPct val="100000"/>
              </a:lnSpc>
              <a:spcBef>
                <a:spcPts val="0"/>
              </a:spcBef>
              <a:buNone/>
              <a:defRPr lang="en-US" sz="1050" i="0" kern="1200" smtClean="0">
                <a:solidFill>
                  <a:schemeClr val="tx2"/>
                </a:solidFill>
                <a:latin typeface="+mn-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sp>
        <p:nvSpPr>
          <p:cNvPr id="30" name="Text Placeholder 3"/>
          <p:cNvSpPr>
            <a:spLocks noGrp="1"/>
          </p:cNvSpPr>
          <p:nvPr>
            <p:ph type="body" sz="half" idx="46"/>
          </p:nvPr>
        </p:nvSpPr>
        <p:spPr>
          <a:xfrm>
            <a:off x="6401434" y="2023413"/>
            <a:ext cx="1216813" cy="896112"/>
          </a:xfrm>
        </p:spPr>
        <p:txBody>
          <a:bodyPr lIns="0" rIns="0" bIns="0" anchor="ctr">
            <a:normAutofit/>
          </a:bodyPr>
          <a:lstStyle>
            <a:lvl1pPr marL="0" indent="0">
              <a:spcBef>
                <a:spcPts val="0"/>
              </a:spcBef>
              <a:buNone/>
              <a:defRPr lang="en-US" sz="1500" b="1" kern="1200" dirty="0">
                <a:solidFill>
                  <a:schemeClr val="tx1"/>
                </a:solidFill>
                <a:latin typeface="+mj-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sp>
        <p:nvSpPr>
          <p:cNvPr id="32" name="Text Placeholder 3"/>
          <p:cNvSpPr>
            <a:spLocks noGrp="1"/>
          </p:cNvSpPr>
          <p:nvPr>
            <p:ph type="body" sz="half" idx="49"/>
          </p:nvPr>
        </p:nvSpPr>
        <p:spPr>
          <a:xfrm>
            <a:off x="5905068" y="4355260"/>
            <a:ext cx="1647783" cy="519503"/>
          </a:xfrm>
        </p:spPr>
        <p:txBody>
          <a:bodyPr lIns="0" tIns="0" rIns="0" bIns="0">
            <a:normAutofit/>
          </a:bodyPr>
          <a:lstStyle>
            <a:lvl1pPr marL="0" indent="0">
              <a:lnSpc>
                <a:spcPct val="100000"/>
              </a:lnSpc>
              <a:spcBef>
                <a:spcPts val="0"/>
              </a:spcBef>
              <a:buNone/>
              <a:defRPr lang="en-US" sz="1050" i="0" kern="1200" smtClean="0">
                <a:solidFill>
                  <a:schemeClr val="tx1"/>
                </a:solidFill>
                <a:latin typeface="+mn-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sp>
        <p:nvSpPr>
          <p:cNvPr id="33" name="Text Placeholder 3"/>
          <p:cNvSpPr>
            <a:spLocks noGrp="1"/>
          </p:cNvSpPr>
          <p:nvPr>
            <p:ph type="body" sz="half" idx="51"/>
          </p:nvPr>
        </p:nvSpPr>
        <p:spPr>
          <a:xfrm>
            <a:off x="3684617" y="4776174"/>
            <a:ext cx="1536192" cy="519503"/>
          </a:xfrm>
        </p:spPr>
        <p:txBody>
          <a:bodyPr lIns="0" tIns="0" rIns="0" bIns="0">
            <a:normAutofit/>
          </a:bodyPr>
          <a:lstStyle>
            <a:lvl1pPr marL="0" indent="0">
              <a:lnSpc>
                <a:spcPct val="100000"/>
              </a:lnSpc>
              <a:spcBef>
                <a:spcPts val="0"/>
              </a:spcBef>
              <a:buNone/>
              <a:defRPr lang="en-US" sz="1050" i="0" kern="1200" smtClean="0">
                <a:solidFill>
                  <a:schemeClr val="tx1"/>
                </a:solidFill>
                <a:latin typeface="+mn-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sp>
        <p:nvSpPr>
          <p:cNvPr id="34" name="Text Placeholder 7"/>
          <p:cNvSpPr>
            <a:spLocks noGrp="1"/>
          </p:cNvSpPr>
          <p:nvPr>
            <p:ph type="body" sz="quarter" idx="25"/>
          </p:nvPr>
        </p:nvSpPr>
        <p:spPr>
          <a:xfrm>
            <a:off x="617518" y="2023413"/>
            <a:ext cx="418802" cy="896112"/>
          </a:xfrm>
        </p:spPr>
        <p:txBody>
          <a:bodyPr lIns="0" tIns="0" rIns="0" bIns="0">
            <a:noAutofit/>
          </a:bodyPr>
          <a:lstStyle>
            <a:lvl1pPr marL="0" indent="0" algn="l">
              <a:buNone/>
              <a:defRPr sz="5250" b="1">
                <a:solidFill>
                  <a:schemeClr val="tx2"/>
                </a:solidFill>
                <a:latin typeface="+mj-lt"/>
                <a:ea typeface="Tahoma" panose="020B0604030504040204" pitchFamily="34" charset="0"/>
                <a:cs typeface="Tahoma" panose="020B0604030504040204" pitchFamily="34" charset="0"/>
              </a:defRPr>
            </a:lvl1pPr>
          </a:lstStyle>
          <a:p>
            <a:pPr lvl="0"/>
            <a:r>
              <a:rPr lang="en-US" noProof="0"/>
              <a:t>Click to edit Master text styles</a:t>
            </a:r>
          </a:p>
        </p:txBody>
      </p:sp>
      <p:sp>
        <p:nvSpPr>
          <p:cNvPr id="36" name="Text Placeholder 7"/>
          <p:cNvSpPr>
            <a:spLocks noGrp="1"/>
          </p:cNvSpPr>
          <p:nvPr>
            <p:ph type="body" sz="quarter" idx="52"/>
          </p:nvPr>
        </p:nvSpPr>
        <p:spPr>
          <a:xfrm>
            <a:off x="3684617" y="2023413"/>
            <a:ext cx="418802" cy="896112"/>
          </a:xfrm>
        </p:spPr>
        <p:txBody>
          <a:bodyPr lIns="0" tIns="0" rIns="0" bIns="0">
            <a:noAutofit/>
          </a:bodyPr>
          <a:lstStyle>
            <a:lvl1pPr marL="0" indent="0" algn="l">
              <a:buNone/>
              <a:defRPr sz="5250" b="1">
                <a:solidFill>
                  <a:schemeClr val="tx2"/>
                </a:solidFill>
                <a:latin typeface="+mj-lt"/>
                <a:ea typeface="Tahoma" panose="020B0604030504040204" pitchFamily="34" charset="0"/>
                <a:cs typeface="Tahoma" panose="020B0604030504040204" pitchFamily="34" charset="0"/>
              </a:defRPr>
            </a:lvl1pPr>
          </a:lstStyle>
          <a:p>
            <a:pPr lvl="0"/>
            <a:r>
              <a:rPr lang="en-US" noProof="0"/>
              <a:t>Click to edit Master text styles</a:t>
            </a:r>
          </a:p>
        </p:txBody>
      </p:sp>
      <p:sp>
        <p:nvSpPr>
          <p:cNvPr id="37" name="Text Placeholder 7"/>
          <p:cNvSpPr>
            <a:spLocks noGrp="1"/>
          </p:cNvSpPr>
          <p:nvPr>
            <p:ph type="body" sz="quarter" idx="53"/>
          </p:nvPr>
        </p:nvSpPr>
        <p:spPr>
          <a:xfrm>
            <a:off x="5905068" y="2023413"/>
            <a:ext cx="418802" cy="896112"/>
          </a:xfrm>
        </p:spPr>
        <p:txBody>
          <a:bodyPr lIns="0" tIns="0" rIns="0" bIns="0">
            <a:noAutofit/>
          </a:bodyPr>
          <a:lstStyle>
            <a:lvl1pPr marL="0" indent="0" algn="l">
              <a:buNone/>
              <a:defRPr sz="5250" b="1">
                <a:solidFill>
                  <a:schemeClr val="tx2"/>
                </a:solidFill>
                <a:latin typeface="+mj-lt"/>
                <a:ea typeface="Tahoma" panose="020B0604030504040204" pitchFamily="34" charset="0"/>
                <a:cs typeface="Tahoma" panose="020B0604030504040204" pitchFamily="34" charset="0"/>
              </a:defRPr>
            </a:lvl1pPr>
          </a:lstStyle>
          <a:p>
            <a:pPr lvl="0"/>
            <a:r>
              <a:rPr lang="en-US" noProof="0"/>
              <a:t>Click to edit Master text styles</a:t>
            </a:r>
          </a:p>
        </p:txBody>
      </p:sp>
      <p:sp>
        <p:nvSpPr>
          <p:cNvPr id="39" name="Picture Placeholder 13"/>
          <p:cNvSpPr>
            <a:spLocks noGrp="1"/>
          </p:cNvSpPr>
          <p:nvPr>
            <p:ph type="pic" sz="quarter" idx="16"/>
          </p:nvPr>
        </p:nvSpPr>
        <p:spPr>
          <a:xfrm>
            <a:off x="5905068" y="3677189"/>
            <a:ext cx="1748790" cy="539496"/>
          </a:xfrm>
          <a:ln>
            <a:solidFill>
              <a:srgbClr val="000000">
                <a:alpha val="30196"/>
              </a:srgbClr>
            </a:solidFill>
          </a:ln>
        </p:spPr>
        <p:txBody>
          <a:bodyPr rtlCol="0" anchor="ctr">
            <a:noAutofit/>
          </a:bodyPr>
          <a:lstStyle>
            <a:lvl1pPr marL="0" indent="0" algn="ctr">
              <a:buNone/>
              <a:defRPr sz="1050">
                <a:solidFill>
                  <a:schemeClr val="tx1"/>
                </a:solidFill>
              </a:defRPr>
            </a:lvl1pPr>
          </a:lstStyle>
          <a:p>
            <a:pPr lvl="0"/>
            <a:r>
              <a:rPr lang="en-US" noProof="0"/>
              <a:t>Click icon to add picture</a:t>
            </a:r>
            <a:endParaRPr lang="en-US" noProof="0" dirty="0"/>
          </a:p>
        </p:txBody>
      </p:sp>
      <p:sp>
        <p:nvSpPr>
          <p:cNvPr id="40" name="Text Placeholder 3"/>
          <p:cNvSpPr>
            <a:spLocks noGrp="1"/>
          </p:cNvSpPr>
          <p:nvPr>
            <p:ph type="body" sz="half" idx="50"/>
          </p:nvPr>
        </p:nvSpPr>
        <p:spPr>
          <a:xfrm>
            <a:off x="1769343" y="5706529"/>
            <a:ext cx="6744817" cy="365122"/>
          </a:xfrm>
        </p:spPr>
        <p:txBody>
          <a:bodyPr lIns="0" tIns="0" rIns="0" bIns="0">
            <a:normAutofit/>
          </a:bodyPr>
          <a:lstStyle>
            <a:lvl1pPr marL="0" indent="0" algn="r">
              <a:lnSpc>
                <a:spcPct val="100000"/>
              </a:lnSpc>
              <a:spcBef>
                <a:spcPts val="0"/>
              </a:spcBef>
              <a:buNone/>
              <a:defRPr lang="en-US" sz="900" i="1" kern="1200" smtClean="0">
                <a:solidFill>
                  <a:schemeClr val="tx1"/>
                </a:solidFill>
                <a:latin typeface="+mn-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sp>
        <p:nvSpPr>
          <p:cNvPr id="31" name="Date Placeholder 2"/>
          <p:cNvSpPr>
            <a:spLocks noGrp="1"/>
          </p:cNvSpPr>
          <p:nvPr>
            <p:ph type="dt" sz="half" idx="54"/>
          </p:nvPr>
        </p:nvSpPr>
        <p:spPr/>
        <p:txBody>
          <a:bodyPr/>
          <a:lstStyle>
            <a:lvl1pPr>
              <a:defRPr/>
            </a:lvl1pPr>
          </a:lstStyle>
          <a:p>
            <a:pPr defTabSz="685800">
              <a:defRPr/>
            </a:pPr>
            <a:r>
              <a:rPr lang="en-US" smtClean="0">
                <a:solidFill>
                  <a:srgbClr val="4D4D4D"/>
                </a:solidFill>
              </a:rPr>
              <a:t>MM.DD.20XX</a:t>
            </a:r>
            <a:endParaRPr lang="en-US">
              <a:solidFill>
                <a:srgbClr val="4D4D4D"/>
              </a:solidFill>
            </a:endParaRPr>
          </a:p>
        </p:txBody>
      </p:sp>
      <p:sp>
        <p:nvSpPr>
          <p:cNvPr id="35" name="Footer Placeholder 3"/>
          <p:cNvSpPr>
            <a:spLocks noGrp="1"/>
          </p:cNvSpPr>
          <p:nvPr>
            <p:ph type="ftr" sz="quarter" idx="55"/>
          </p:nvPr>
        </p:nvSpPr>
        <p:spPr/>
        <p:txBody>
          <a:bodyPr/>
          <a:lstStyle>
            <a:lvl1pPr>
              <a:defRPr/>
            </a:lvl1pPr>
          </a:lstStyle>
          <a:p>
            <a:pPr defTabSz="685800">
              <a:defRPr/>
            </a:pPr>
            <a:r>
              <a:rPr lang="en-US" smtClean="0">
                <a:solidFill>
                  <a:srgbClr val="4D4D4D"/>
                </a:solidFill>
              </a:rPr>
              <a:t>ADD A FOOTER</a:t>
            </a:r>
            <a:endParaRPr lang="en-US">
              <a:solidFill>
                <a:srgbClr val="4D4D4D"/>
              </a:solidFill>
            </a:endParaRPr>
          </a:p>
        </p:txBody>
      </p:sp>
      <p:sp>
        <p:nvSpPr>
          <p:cNvPr id="38" name="Slide Number Placeholder 4"/>
          <p:cNvSpPr>
            <a:spLocks noGrp="1"/>
          </p:cNvSpPr>
          <p:nvPr>
            <p:ph type="sldNum" sz="quarter" idx="56"/>
          </p:nvPr>
        </p:nvSpPr>
        <p:spPr/>
        <p:txBody>
          <a:bodyPr/>
          <a:lstStyle>
            <a:lvl1pPr>
              <a:defRPr smtClean="0"/>
            </a:lvl1pPr>
          </a:lstStyle>
          <a:p>
            <a:pPr defTabSz="685800" fontAlgn="base">
              <a:spcBef>
                <a:spcPct val="0"/>
              </a:spcBef>
              <a:spcAft>
                <a:spcPct val="0"/>
              </a:spcAft>
              <a:defRPr/>
            </a:pPr>
            <a:fld id="{F0E231B4-A9BF-4A1D-BD72-C488439F992C}"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573766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2952D8-2AE3-48E9-8A15-598C45162F85}" type="datetimeFigureOut">
              <a:rPr lang="en-US" smtClean="0"/>
              <a:pPr/>
              <a:t>5/31/2021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326067-99BD-4588-832F-03F9AF28533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2952D8-2AE3-48E9-8A15-598C45162F85}" type="datetimeFigureOut">
              <a:rPr lang="en-US" smtClean="0"/>
              <a:pPr/>
              <a:t>5/31/2021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326067-99BD-4588-832F-03F9AF28533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2952D8-2AE3-48E9-8A15-598C45162F85}" type="datetimeFigureOut">
              <a:rPr lang="en-US" smtClean="0"/>
              <a:pPr/>
              <a:t>5/31/2021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326067-99BD-4588-832F-03F9AF28533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2952D8-2AE3-48E9-8A15-598C45162F85}" type="datetimeFigureOut">
              <a:rPr lang="en-US" smtClean="0"/>
              <a:pPr/>
              <a:t>5/31/2021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326067-99BD-4588-832F-03F9AF28533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4999" y="274638"/>
            <a:ext cx="6843215"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952D8-2AE3-48E9-8A15-598C45162F85}" type="datetimeFigureOut">
              <a:rPr lang="en-US" smtClean="0"/>
              <a:pPr/>
              <a:t>5/31/2021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26067-99BD-4588-832F-03F9AF285336}" type="slidenum">
              <a:rPr lang="en-US" smtClean="0"/>
              <a:pPr/>
              <a:t>‹#›</a:t>
            </a:fld>
            <a:endParaRPr lang="en-US"/>
          </a:p>
        </p:txBody>
      </p:sp>
      <p:pic>
        <p:nvPicPr>
          <p:cNvPr id="9" name="Picture 8">
            <a:extLst>
              <a:ext uri="{FF2B5EF4-FFF2-40B4-BE49-F238E27FC236}">
                <a16:creationId xmlns:a16="http://schemas.microsoft.com/office/drawing/2014/main" id="{770043D4-DAB3-4417-9A42-F4D69E2AD483}"/>
              </a:ext>
            </a:extLst>
          </p:cNvPr>
          <p:cNvPicPr>
            <a:picLocks noChangeAspect="1"/>
          </p:cNvPicPr>
          <p:nvPr userDrawn="1"/>
        </p:nvPicPr>
        <p:blipFill>
          <a:blip r:embed="rId14" cstate="print"/>
          <a:stretch>
            <a:fillRect/>
          </a:stretch>
        </p:blipFill>
        <p:spPr>
          <a:xfrm>
            <a:off x="457200" y="274413"/>
            <a:ext cx="1344652" cy="10956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4999" y="274638"/>
            <a:ext cx="6843215"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952D8-2AE3-48E9-8A15-598C45162F85}" type="datetimeFigureOut">
              <a:rPr lang="en-US" smtClean="0">
                <a:solidFill>
                  <a:prstClr val="black">
                    <a:tint val="75000"/>
                  </a:prstClr>
                </a:solidFill>
              </a:rPr>
              <a:pPr/>
              <a:t>5/31/2021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26067-99BD-4588-832F-03F9AF285336}" type="slidenum">
              <a:rPr lang="en-US" smtClean="0">
                <a:solidFill>
                  <a:prstClr val="black">
                    <a:tint val="75000"/>
                  </a:prstClr>
                </a:solidFill>
              </a:rPr>
              <a:pPr/>
              <a:t>‹#›</a:t>
            </a:fld>
            <a:endParaRPr lang="en-US">
              <a:solidFill>
                <a:prstClr val="black">
                  <a:tint val="75000"/>
                </a:prstClr>
              </a:solidFill>
            </a:endParaRPr>
          </a:p>
        </p:txBody>
      </p:sp>
      <p:pic>
        <p:nvPicPr>
          <p:cNvPr id="9" name="Picture 8">
            <a:extLst>
              <a:ext uri="{FF2B5EF4-FFF2-40B4-BE49-F238E27FC236}">
                <a16:creationId xmlns:a16="http://schemas.microsoft.com/office/drawing/2014/main" id="{770043D4-DAB3-4417-9A42-F4D69E2AD483}"/>
              </a:ext>
            </a:extLst>
          </p:cNvPr>
          <p:cNvPicPr>
            <a:picLocks noChangeAspect="1"/>
          </p:cNvPicPr>
          <p:nvPr userDrawn="1"/>
        </p:nvPicPr>
        <p:blipFill>
          <a:blip r:embed="rId14" cstate="print"/>
          <a:stretch>
            <a:fillRect/>
          </a:stretch>
        </p:blipFill>
        <p:spPr>
          <a:xfrm>
            <a:off x="457200" y="274413"/>
            <a:ext cx="1344652" cy="1095600"/>
          </a:xfrm>
          <a:prstGeom prst="rect">
            <a:avLst/>
          </a:prstGeom>
        </p:spPr>
      </p:pic>
    </p:spTree>
    <p:extLst>
      <p:ext uri="{BB962C8B-B14F-4D97-AF65-F5344CB8AC3E}">
        <p14:creationId xmlns:p14="http://schemas.microsoft.com/office/powerpoint/2010/main" val="32223914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a:t>
            </a:r>
          </a:p>
        </p:txBody>
      </p:sp>
      <p:sp>
        <p:nvSpPr>
          <p:cNvPr id="1027" name="Text Placeholder 2"/>
          <p:cNvSpPr>
            <a:spLocks noGrp="1"/>
          </p:cNvSpPr>
          <p:nvPr>
            <p:ph type="body" idx="1"/>
          </p:nvPr>
        </p:nvSpPr>
        <p:spPr bwMode="auto">
          <a:xfrm>
            <a:off x="628650" y="1825626"/>
            <a:ext cx="78867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096001"/>
            <a:ext cx="2057400" cy="225425"/>
          </a:xfrm>
          <a:prstGeom prst="rect">
            <a:avLst/>
          </a:prstGeom>
        </p:spPr>
        <p:txBody>
          <a:bodyPr vert="horz" lIns="0" tIns="0" rIns="0" bIns="0" rtlCol="0" anchor="b" anchorCtr="0"/>
          <a:lstStyle>
            <a:lvl1pPr algn="l" eaLnBrk="1" fontAlgn="auto" hangingPunct="1">
              <a:spcBef>
                <a:spcPts val="0"/>
              </a:spcBef>
              <a:spcAft>
                <a:spcPts val="0"/>
              </a:spcAft>
              <a:defRPr sz="750" i="0">
                <a:solidFill>
                  <a:schemeClr val="tx2"/>
                </a:solidFill>
                <a:latin typeface="+mn-lt"/>
                <a:ea typeface="+mn-ea"/>
                <a:cs typeface="+mn-cs"/>
              </a:defRPr>
            </a:lvl1pPr>
          </a:lstStyle>
          <a:p>
            <a:pPr defTabSz="685800">
              <a:defRPr/>
            </a:pPr>
            <a:r>
              <a:rPr lang="en-US" smtClean="0">
                <a:solidFill>
                  <a:srgbClr val="4D4D4D"/>
                </a:solidFill>
              </a:rPr>
              <a:t>MM.DD.20XX</a:t>
            </a:r>
            <a:endParaRPr lang="en-US">
              <a:solidFill>
                <a:srgbClr val="4D4D4D"/>
              </a:solidFill>
            </a:endParaRPr>
          </a:p>
        </p:txBody>
      </p:sp>
      <p:sp>
        <p:nvSpPr>
          <p:cNvPr id="5" name="Footer Placeholder 4"/>
          <p:cNvSpPr>
            <a:spLocks noGrp="1"/>
          </p:cNvSpPr>
          <p:nvPr>
            <p:ph type="ftr" sz="quarter" idx="3"/>
          </p:nvPr>
        </p:nvSpPr>
        <p:spPr>
          <a:xfrm>
            <a:off x="629841" y="6335713"/>
            <a:ext cx="2056209" cy="227012"/>
          </a:xfrm>
          <a:prstGeom prst="rect">
            <a:avLst/>
          </a:prstGeom>
        </p:spPr>
        <p:txBody>
          <a:bodyPr vert="horz" lIns="0" tIns="0" rIns="0" bIns="0" rtlCol="0" anchor="t" anchorCtr="0"/>
          <a:lstStyle>
            <a:lvl1pPr algn="l" eaLnBrk="1" fontAlgn="auto" hangingPunct="1">
              <a:spcBef>
                <a:spcPts val="0"/>
              </a:spcBef>
              <a:spcAft>
                <a:spcPts val="0"/>
              </a:spcAft>
              <a:defRPr sz="750" i="0">
                <a:solidFill>
                  <a:schemeClr val="tx2"/>
                </a:solidFill>
                <a:latin typeface="+mn-lt"/>
                <a:ea typeface="+mn-ea"/>
                <a:cs typeface="+mn-cs"/>
              </a:defRPr>
            </a:lvl1pPr>
          </a:lstStyle>
          <a:p>
            <a:pPr defTabSz="685800">
              <a:defRPr/>
            </a:pPr>
            <a:r>
              <a:rPr lang="en-US" smtClean="0">
                <a:solidFill>
                  <a:srgbClr val="4D4D4D"/>
                </a:solidFill>
              </a:rPr>
              <a:t>ADD A FOOTER</a:t>
            </a:r>
            <a:endParaRPr lang="en-US">
              <a:solidFill>
                <a:srgbClr val="4D4D4D"/>
              </a:solidFill>
            </a:endParaRPr>
          </a:p>
        </p:txBody>
      </p:sp>
      <p:sp>
        <p:nvSpPr>
          <p:cNvPr id="6" name="Slide Number Placeholder 5"/>
          <p:cNvSpPr>
            <a:spLocks noGrp="1"/>
          </p:cNvSpPr>
          <p:nvPr>
            <p:ph type="sldNum" sz="quarter" idx="4"/>
          </p:nvPr>
        </p:nvSpPr>
        <p:spPr>
          <a:xfrm>
            <a:off x="8315325" y="6262689"/>
            <a:ext cx="200025" cy="225425"/>
          </a:xfrm>
          <a:prstGeom prst="rect">
            <a:avLst/>
          </a:prstGeom>
        </p:spPr>
        <p:txBody>
          <a:bodyPr vert="horz" wrap="square" lIns="0" tIns="0" rIns="0" bIns="0" numCol="1" anchor="t" anchorCtr="0" compatLnSpc="1">
            <a:prstTxWarp prst="textNoShape">
              <a:avLst/>
            </a:prstTxWarp>
          </a:bodyPr>
          <a:lstStyle>
            <a:lvl1pPr algn="ctr" eaLnBrk="1" hangingPunct="1">
              <a:defRPr sz="750" b="1" smtClean="0">
                <a:solidFill>
                  <a:srgbClr val="006F83"/>
                </a:solidFill>
              </a:defRPr>
            </a:lvl1pPr>
          </a:lstStyle>
          <a:p>
            <a:pPr defTabSz="685800" fontAlgn="base">
              <a:spcBef>
                <a:spcPct val="0"/>
              </a:spcBef>
              <a:spcAft>
                <a:spcPct val="0"/>
              </a:spcAft>
              <a:defRPr/>
            </a:pPr>
            <a:fld id="{CE8C7C3B-D2BD-4ABB-B4CA-41DDCBB34A8E}" type="slidenum">
              <a:rPr lang="en-US" altLang="en-US" smtClean="0">
                <a:cs typeface="Arial" panose="020B0604020202020204" pitchFamily="34" charset="0"/>
              </a:rPr>
              <a:pPr defTabSz="685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3282260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Lst>
  <p:hf hdr="0"/>
  <p:txStyles>
    <p:titleStyle>
      <a:lvl1pPr algn="l" rtl="0" eaLnBrk="0" fontAlgn="base" hangingPunct="0">
        <a:lnSpc>
          <a:spcPct val="90000"/>
        </a:lnSpc>
        <a:spcBef>
          <a:spcPct val="0"/>
        </a:spcBef>
        <a:spcAft>
          <a:spcPct val="0"/>
        </a:spcAft>
        <a:defRPr sz="33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b="1">
          <a:solidFill>
            <a:schemeClr val="tx1"/>
          </a:solidFill>
          <a:latin typeface="Tahoma" pitchFamily="34" charset="0"/>
        </a:defRPr>
      </a:lvl2pPr>
      <a:lvl3pPr algn="l" rtl="0" eaLnBrk="0" fontAlgn="base" hangingPunct="0">
        <a:lnSpc>
          <a:spcPct val="90000"/>
        </a:lnSpc>
        <a:spcBef>
          <a:spcPct val="0"/>
        </a:spcBef>
        <a:spcAft>
          <a:spcPct val="0"/>
        </a:spcAft>
        <a:defRPr sz="3300" b="1">
          <a:solidFill>
            <a:schemeClr val="tx1"/>
          </a:solidFill>
          <a:latin typeface="Tahoma" pitchFamily="34" charset="0"/>
        </a:defRPr>
      </a:lvl3pPr>
      <a:lvl4pPr algn="l" rtl="0" eaLnBrk="0" fontAlgn="base" hangingPunct="0">
        <a:lnSpc>
          <a:spcPct val="90000"/>
        </a:lnSpc>
        <a:spcBef>
          <a:spcPct val="0"/>
        </a:spcBef>
        <a:spcAft>
          <a:spcPct val="0"/>
        </a:spcAft>
        <a:defRPr sz="3300" b="1">
          <a:solidFill>
            <a:schemeClr val="tx1"/>
          </a:solidFill>
          <a:latin typeface="Tahoma" pitchFamily="34" charset="0"/>
        </a:defRPr>
      </a:lvl4pPr>
      <a:lvl5pPr algn="l" rtl="0" eaLnBrk="0" fontAlgn="base" hangingPunct="0">
        <a:lnSpc>
          <a:spcPct val="90000"/>
        </a:lnSpc>
        <a:spcBef>
          <a:spcPct val="0"/>
        </a:spcBef>
        <a:spcAft>
          <a:spcPct val="0"/>
        </a:spcAft>
        <a:defRPr sz="3300" b="1">
          <a:solidFill>
            <a:schemeClr val="tx1"/>
          </a:solidFill>
          <a:latin typeface="Tahoma" pitchFamily="34" charset="0"/>
        </a:defRPr>
      </a:lvl5pPr>
      <a:lvl6pPr marL="342900" algn="l" rtl="0" fontAlgn="base">
        <a:lnSpc>
          <a:spcPct val="90000"/>
        </a:lnSpc>
        <a:spcBef>
          <a:spcPct val="0"/>
        </a:spcBef>
        <a:spcAft>
          <a:spcPct val="0"/>
        </a:spcAft>
        <a:defRPr sz="3300" b="1">
          <a:solidFill>
            <a:schemeClr val="tx1"/>
          </a:solidFill>
          <a:latin typeface="Tahoma" pitchFamily="34" charset="0"/>
        </a:defRPr>
      </a:lvl6pPr>
      <a:lvl7pPr marL="685800" algn="l" rtl="0" fontAlgn="base">
        <a:lnSpc>
          <a:spcPct val="90000"/>
        </a:lnSpc>
        <a:spcBef>
          <a:spcPct val="0"/>
        </a:spcBef>
        <a:spcAft>
          <a:spcPct val="0"/>
        </a:spcAft>
        <a:defRPr sz="3300" b="1">
          <a:solidFill>
            <a:schemeClr val="tx1"/>
          </a:solidFill>
          <a:latin typeface="Tahoma" pitchFamily="34" charset="0"/>
        </a:defRPr>
      </a:lvl7pPr>
      <a:lvl8pPr marL="1028700" algn="l" rtl="0" fontAlgn="base">
        <a:lnSpc>
          <a:spcPct val="90000"/>
        </a:lnSpc>
        <a:spcBef>
          <a:spcPct val="0"/>
        </a:spcBef>
        <a:spcAft>
          <a:spcPct val="0"/>
        </a:spcAft>
        <a:defRPr sz="3300" b="1">
          <a:solidFill>
            <a:schemeClr val="tx1"/>
          </a:solidFill>
          <a:latin typeface="Tahoma" pitchFamily="34" charset="0"/>
        </a:defRPr>
      </a:lvl8pPr>
      <a:lvl9pPr marL="1371600" algn="l" rtl="0" fontAlgn="base">
        <a:lnSpc>
          <a:spcPct val="90000"/>
        </a:lnSpc>
        <a:spcBef>
          <a:spcPct val="0"/>
        </a:spcBef>
        <a:spcAft>
          <a:spcPct val="0"/>
        </a:spcAft>
        <a:defRPr sz="3300" b="1">
          <a:solidFill>
            <a:schemeClr val="tx1"/>
          </a:solidFill>
          <a:latin typeface="Tahoma" pitchFamily="34" charset="0"/>
        </a:defRPr>
      </a:lvl9pPr>
    </p:titleStyle>
    <p:bodyStyle>
      <a:lvl1pPr marL="171450" indent="-171450" algn="l" rtl="0" eaLnBrk="0" fontAlgn="base" hangingPunct="0">
        <a:lnSpc>
          <a:spcPct val="90000"/>
        </a:lnSpc>
        <a:spcBef>
          <a:spcPts val="750"/>
        </a:spcBef>
        <a:spcAft>
          <a:spcPct val="0"/>
        </a:spcAft>
        <a:buClr>
          <a:schemeClr val="bg2"/>
        </a:buClr>
        <a:buFont typeface="Wingdings" panose="05000000000000000000" pitchFamily="2" charset="2"/>
        <a:buChar char="§"/>
        <a:defRPr sz="1800" kern="1200">
          <a:solidFill>
            <a:schemeClr val="tx2"/>
          </a:solidFill>
          <a:latin typeface="+mn-lt"/>
          <a:ea typeface="+mn-ea"/>
          <a:cs typeface="+mn-cs"/>
        </a:defRPr>
      </a:lvl1pPr>
      <a:lvl2pPr marL="514350" indent="-171450" algn="l" rtl="0" eaLnBrk="0" fontAlgn="base" hangingPunct="0">
        <a:lnSpc>
          <a:spcPct val="90000"/>
        </a:lnSpc>
        <a:spcBef>
          <a:spcPts val="375"/>
        </a:spcBef>
        <a:spcAft>
          <a:spcPct val="0"/>
        </a:spcAft>
        <a:buClr>
          <a:schemeClr val="bg2"/>
        </a:buClr>
        <a:buFont typeface="Wingdings" panose="05000000000000000000" pitchFamily="2" charset="2"/>
        <a:buChar char="§"/>
        <a:defRPr sz="1500" kern="1200">
          <a:solidFill>
            <a:schemeClr val="tx2"/>
          </a:solidFill>
          <a:latin typeface="+mn-lt"/>
          <a:ea typeface="+mn-ea"/>
          <a:cs typeface="+mn-cs"/>
        </a:defRPr>
      </a:lvl2pPr>
      <a:lvl3pPr marL="857250" indent="-171450" algn="l" rtl="0" eaLnBrk="0" fontAlgn="base" hangingPunct="0">
        <a:lnSpc>
          <a:spcPct val="90000"/>
        </a:lnSpc>
        <a:spcBef>
          <a:spcPts val="375"/>
        </a:spcBef>
        <a:spcAft>
          <a:spcPct val="0"/>
        </a:spcAft>
        <a:buClr>
          <a:schemeClr val="bg2"/>
        </a:buClr>
        <a:buFont typeface="Wingdings" panose="05000000000000000000" pitchFamily="2" charset="2"/>
        <a:buChar char="§"/>
        <a:defRPr sz="1800" kern="1200">
          <a:solidFill>
            <a:schemeClr val="tx2"/>
          </a:solidFill>
          <a:latin typeface="+mn-lt"/>
          <a:ea typeface="+mn-ea"/>
          <a:cs typeface="+mn-cs"/>
        </a:defRPr>
      </a:lvl3pPr>
      <a:lvl4pPr marL="1200150" indent="-171450" algn="l" rtl="0" eaLnBrk="0" fontAlgn="base" hangingPunct="0">
        <a:lnSpc>
          <a:spcPct val="90000"/>
        </a:lnSpc>
        <a:spcBef>
          <a:spcPts val="375"/>
        </a:spcBef>
        <a:spcAft>
          <a:spcPct val="0"/>
        </a:spcAft>
        <a:buClr>
          <a:schemeClr val="bg2"/>
        </a:buClr>
        <a:buFont typeface="Wingdings" panose="05000000000000000000" pitchFamily="2" charset="2"/>
        <a:buChar char="§"/>
        <a:defRPr sz="1200" kern="1200">
          <a:solidFill>
            <a:schemeClr val="tx2"/>
          </a:solidFill>
          <a:latin typeface="+mn-lt"/>
          <a:ea typeface="+mn-ea"/>
          <a:cs typeface="+mn-cs"/>
        </a:defRPr>
      </a:lvl4pPr>
      <a:lvl5pPr marL="1543050" indent="-171450" algn="l" rtl="0" eaLnBrk="0" fontAlgn="base" hangingPunct="0">
        <a:lnSpc>
          <a:spcPct val="90000"/>
        </a:lnSpc>
        <a:spcBef>
          <a:spcPts val="375"/>
        </a:spcBef>
        <a:spcAft>
          <a:spcPct val="0"/>
        </a:spcAft>
        <a:buClr>
          <a:schemeClr val="bg2"/>
        </a:buClr>
        <a:buFont typeface="Wingdings" panose="05000000000000000000" pitchFamily="2" charset="2"/>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0.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Admin\Desktop\Powerpoint-01.png"/>
          <p:cNvPicPr>
            <a:picLocks noChangeAspect="1" noChangeArrowheads="1"/>
          </p:cNvPicPr>
          <p:nvPr/>
        </p:nvPicPr>
        <p:blipFill>
          <a:blip r:embed="rId3"/>
          <a:srcRect/>
          <a:stretch>
            <a:fillRect/>
          </a:stretch>
        </p:blipFill>
        <p:spPr bwMode="auto">
          <a:xfrm>
            <a:off x="0" y="-38540"/>
            <a:ext cx="9144000" cy="6859512"/>
          </a:xfrm>
          <a:prstGeom prst="rect">
            <a:avLst/>
          </a:prstGeom>
          <a:noFill/>
        </p:spPr>
      </p:pic>
      <p:sp>
        <p:nvSpPr>
          <p:cNvPr id="5" name="TextBox 4"/>
          <p:cNvSpPr txBox="1"/>
          <p:nvPr/>
        </p:nvSpPr>
        <p:spPr>
          <a:xfrm>
            <a:off x="1066800" y="6324600"/>
            <a:ext cx="5410200" cy="276999"/>
          </a:xfrm>
          <a:prstGeom prst="rect">
            <a:avLst/>
          </a:prstGeom>
          <a:noFill/>
        </p:spPr>
        <p:txBody>
          <a:bodyPr wrap="square" rtlCol="0">
            <a:spAutoFit/>
          </a:bodyPr>
          <a:lstStyle/>
          <a:p>
            <a:r>
              <a:rPr lang="en-US" sz="1200" b="1">
                <a:solidFill>
                  <a:srgbClr val="168E44"/>
                </a:solidFill>
                <a:latin typeface="Myriad Pro" pitchFamily="34" charset="0"/>
              </a:rPr>
              <a:t>NATIONAL HOSPITAL FOR TROPICAL DISEASES</a:t>
            </a:r>
          </a:p>
        </p:txBody>
      </p:sp>
      <p:cxnSp>
        <p:nvCxnSpPr>
          <p:cNvPr id="10" name="Straight Connector 9"/>
          <p:cNvCxnSpPr/>
          <p:nvPr/>
        </p:nvCxnSpPr>
        <p:spPr>
          <a:xfrm>
            <a:off x="1835696" y="4680278"/>
            <a:ext cx="3200400" cy="1588"/>
          </a:xfrm>
          <a:prstGeom prst="line">
            <a:avLst/>
          </a:prstGeom>
          <a:ln w="19050">
            <a:solidFill>
              <a:srgbClr val="0000CC"/>
            </a:solidFill>
          </a:ln>
        </p:spPr>
        <p:style>
          <a:lnRef idx="1">
            <a:schemeClr val="dk1"/>
          </a:lnRef>
          <a:fillRef idx="0">
            <a:schemeClr val="dk1"/>
          </a:fillRef>
          <a:effectRef idx="0">
            <a:schemeClr val="dk1"/>
          </a:effectRef>
          <a:fontRef idx="minor">
            <a:schemeClr val="tx1"/>
          </a:fontRef>
        </p:style>
      </p:cxnSp>
      <p:sp>
        <p:nvSpPr>
          <p:cNvPr id="2" name="Rectangle 1"/>
          <p:cNvSpPr/>
          <p:nvPr/>
        </p:nvSpPr>
        <p:spPr>
          <a:xfrm>
            <a:off x="194087" y="4110935"/>
            <a:ext cx="6372200" cy="461665"/>
          </a:xfrm>
          <a:prstGeom prst="rect">
            <a:avLst/>
          </a:prstGeom>
        </p:spPr>
        <p:txBody>
          <a:bodyPr wrap="square">
            <a:spAutoFit/>
          </a:bodyPr>
          <a:lstStyle/>
          <a:p>
            <a:pPr algn="ctr"/>
            <a:r>
              <a:rPr lang="vi-VN" sz="2400" b="1" dirty="0" smtClean="0">
                <a:solidFill>
                  <a:srgbClr val="FF0000"/>
                </a:solidFill>
              </a:rPr>
              <a:t>TIÊM </a:t>
            </a:r>
            <a:r>
              <a:rPr lang="en-US" sz="2400" b="1" dirty="0" smtClean="0">
                <a:solidFill>
                  <a:srgbClr val="FF0000"/>
                </a:solidFill>
              </a:rPr>
              <a:t>CHỦNG </a:t>
            </a:r>
            <a:r>
              <a:rPr lang="vi-VN" sz="2400" b="1" dirty="0" smtClean="0">
                <a:solidFill>
                  <a:srgbClr val="FF0000"/>
                </a:solidFill>
              </a:rPr>
              <a:t>VẮC </a:t>
            </a:r>
            <a:r>
              <a:rPr lang="vi-VN" sz="2400" b="1" dirty="0">
                <a:solidFill>
                  <a:srgbClr val="FF0000"/>
                </a:solidFill>
              </a:rPr>
              <a:t>XIN PHÒNG COVID-19</a:t>
            </a:r>
            <a:endParaRPr lang="en-US" sz="2400" b="1" dirty="0">
              <a:solidFill>
                <a:srgbClr val="FF0000"/>
              </a:solidFill>
            </a:endParaRPr>
          </a:p>
        </p:txBody>
      </p:sp>
      <p:sp>
        <p:nvSpPr>
          <p:cNvPr id="3" name="Rectangle 2"/>
          <p:cNvSpPr/>
          <p:nvPr/>
        </p:nvSpPr>
        <p:spPr>
          <a:xfrm>
            <a:off x="1149896" y="5125434"/>
            <a:ext cx="4572000" cy="646331"/>
          </a:xfrm>
          <a:prstGeom prst="rect">
            <a:avLst/>
          </a:prstGeom>
        </p:spPr>
        <p:txBody>
          <a:bodyPr>
            <a:spAutoFit/>
          </a:bodyPr>
          <a:lstStyle/>
          <a:p>
            <a:pPr algn="ctr"/>
            <a:r>
              <a:rPr lang="en-US" altLang="en-US" b="1" dirty="0">
                <a:solidFill>
                  <a:srgbClr val="000099"/>
                </a:solidFill>
              </a:rPr>
              <a:t>TS.BS </a:t>
            </a:r>
            <a:r>
              <a:rPr lang="en-US" altLang="en-US" b="1" dirty="0" err="1">
                <a:solidFill>
                  <a:srgbClr val="000099"/>
                </a:solidFill>
              </a:rPr>
              <a:t>Vũ</a:t>
            </a:r>
            <a:r>
              <a:rPr lang="en-US" altLang="en-US" b="1" dirty="0">
                <a:solidFill>
                  <a:srgbClr val="000099"/>
                </a:solidFill>
              </a:rPr>
              <a:t> Minh </a:t>
            </a:r>
            <a:r>
              <a:rPr lang="en-US" altLang="en-US" b="1" dirty="0" err="1">
                <a:solidFill>
                  <a:srgbClr val="000099"/>
                </a:solidFill>
              </a:rPr>
              <a:t>Điền</a:t>
            </a:r>
            <a:endParaRPr lang="en-US" altLang="en-US" b="1" dirty="0">
              <a:solidFill>
                <a:srgbClr val="000099"/>
              </a:solidFill>
            </a:endParaRPr>
          </a:p>
          <a:p>
            <a:pPr algn="ctr"/>
            <a:r>
              <a:rPr lang="en-US" altLang="en-US" b="1" dirty="0" smtClean="0">
                <a:solidFill>
                  <a:srgbClr val="000099"/>
                </a:solidFill>
              </a:rPr>
              <a:t>PGĐ </a:t>
            </a:r>
            <a:r>
              <a:rPr lang="en-US" altLang="en-US" b="1" dirty="0" err="1" smtClean="0">
                <a:solidFill>
                  <a:srgbClr val="000099"/>
                </a:solidFill>
              </a:rPr>
              <a:t>Trung</a:t>
            </a:r>
            <a:r>
              <a:rPr lang="en-US" altLang="en-US" b="1" dirty="0" smtClean="0">
                <a:solidFill>
                  <a:srgbClr val="000099"/>
                </a:solidFill>
              </a:rPr>
              <a:t> </a:t>
            </a:r>
            <a:r>
              <a:rPr lang="en-US" altLang="en-US" b="1" dirty="0" err="1">
                <a:solidFill>
                  <a:srgbClr val="000099"/>
                </a:solidFill>
              </a:rPr>
              <a:t>tâm</a:t>
            </a:r>
            <a:r>
              <a:rPr lang="en-US" altLang="en-US" b="1" dirty="0">
                <a:solidFill>
                  <a:srgbClr val="000099"/>
                </a:solidFill>
              </a:rPr>
              <a:t> </a:t>
            </a:r>
            <a:r>
              <a:rPr lang="en-US" altLang="en-US" b="1" dirty="0" err="1">
                <a:solidFill>
                  <a:srgbClr val="000099"/>
                </a:solidFill>
              </a:rPr>
              <a:t>Phòng</a:t>
            </a:r>
            <a:r>
              <a:rPr lang="en-US" altLang="en-US" b="1" dirty="0">
                <a:solidFill>
                  <a:srgbClr val="000099"/>
                </a:solidFill>
              </a:rPr>
              <a:t> </a:t>
            </a:r>
            <a:r>
              <a:rPr lang="en-US" altLang="en-US" b="1" dirty="0" err="1">
                <a:solidFill>
                  <a:srgbClr val="000099"/>
                </a:solidFill>
              </a:rPr>
              <a:t>chống</a:t>
            </a:r>
            <a:r>
              <a:rPr lang="en-US" altLang="en-US" b="1" dirty="0">
                <a:solidFill>
                  <a:srgbClr val="000099"/>
                </a:solidFill>
              </a:rPr>
              <a:t> </a:t>
            </a:r>
            <a:r>
              <a:rPr lang="en-US" altLang="en-US" b="1" dirty="0" err="1">
                <a:solidFill>
                  <a:srgbClr val="000099"/>
                </a:solidFill>
              </a:rPr>
              <a:t>dịch</a:t>
            </a:r>
            <a:r>
              <a:rPr lang="en-US" altLang="en-US" b="1" dirty="0">
                <a:solidFill>
                  <a:srgbClr val="000099"/>
                </a:solidFill>
              </a:rPr>
              <a:t> </a:t>
            </a:r>
            <a:r>
              <a:rPr lang="en-US" altLang="en-US" b="1" dirty="0" smtClean="0">
                <a:solidFill>
                  <a:srgbClr val="000099"/>
                </a:solidFill>
              </a:rPr>
              <a:t>- NHTD</a:t>
            </a:r>
            <a:endParaRPr lang="en-US" altLang="en-US" b="1" dirty="0">
              <a:solidFill>
                <a:srgbClr val="000099"/>
              </a:solidFill>
            </a:endParaRPr>
          </a:p>
        </p:txBody>
      </p:sp>
    </p:spTree>
    <p:extLst>
      <p:ext uri="{BB962C8B-B14F-4D97-AF65-F5344CB8AC3E}">
        <p14:creationId xmlns:p14="http://schemas.microsoft.com/office/powerpoint/2010/main" val="32338342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35AA4085-2810-47CE-9F78-9D4B85B1C740}"/>
              </a:ext>
            </a:extLst>
          </p:cNvPr>
          <p:cNvSpPr>
            <a:spLocks noGrp="1"/>
          </p:cNvSpPr>
          <p:nvPr>
            <p:ph type="title"/>
          </p:nvPr>
        </p:nvSpPr>
        <p:spPr/>
        <p:txBody>
          <a:bodyPr>
            <a:normAutofit/>
          </a:bodyPr>
          <a:lstStyle/>
          <a:p>
            <a:r>
              <a:rPr lang="en-US" altLang="en-US" sz="3600" b="1" dirty="0">
                <a:solidFill>
                  <a:srgbClr val="FF0000"/>
                </a:solidFill>
              </a:rPr>
              <a:t>KHÁM SÀNG LỌC TRƯỚC TIÊM </a:t>
            </a:r>
          </a:p>
        </p:txBody>
      </p:sp>
      <p:sp>
        <p:nvSpPr>
          <p:cNvPr id="3" name="Content Placeholder 2">
            <a:extLst>
              <a:ext uri="{FF2B5EF4-FFF2-40B4-BE49-F238E27FC236}">
                <a16:creationId xmlns:a16="http://schemas.microsoft.com/office/drawing/2014/main" id="{C43A0ECD-87E5-482D-8BBD-400E58EB8331}"/>
              </a:ext>
            </a:extLst>
          </p:cNvPr>
          <p:cNvSpPr>
            <a:spLocks noGrp="1"/>
          </p:cNvSpPr>
          <p:nvPr>
            <p:ph idx="1"/>
          </p:nvPr>
        </p:nvSpPr>
        <p:spPr>
          <a:xfrm>
            <a:off x="251520" y="1448324"/>
            <a:ext cx="8712968" cy="4457229"/>
          </a:xfrm>
        </p:spPr>
        <p:txBody>
          <a:bodyPr>
            <a:normAutofit fontScale="92500" lnSpcReduction="10000"/>
          </a:bodyPr>
          <a:lstStyle/>
          <a:p>
            <a:pPr algn="just">
              <a:spcAft>
                <a:spcPts val="600"/>
              </a:spcAft>
              <a:buFont typeface="Wingdings" panose="05000000000000000000" pitchFamily="2" charset="2"/>
              <a:buNone/>
              <a:defRPr/>
            </a:pPr>
            <a:r>
              <a:rPr lang="en-US" sz="2400" b="1" dirty="0" smtClean="0">
                <a:latin typeface="Arial" panose="020B0604020202020204" pitchFamily="34" charset="0"/>
                <a:cs typeface="Arial" panose="020B0604020202020204" pitchFamily="34" charset="0"/>
              </a:rPr>
              <a:t>2. </a:t>
            </a:r>
            <a:r>
              <a:rPr lang="en-US" sz="2400" b="1" dirty="0" err="1" smtClean="0">
                <a:latin typeface="Arial" panose="020B0604020202020204" pitchFamily="34" charset="0"/>
                <a:cs typeface="Arial" panose="020B0604020202020204" pitchFamily="34" charset="0"/>
              </a:rPr>
              <a:t>Thăm</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khám</a:t>
            </a:r>
            <a:r>
              <a:rPr lang="en-US" sz="2400" b="1" dirty="0" smtClean="0">
                <a:latin typeface="Arial" panose="020B0604020202020204" pitchFamily="34" charset="0"/>
                <a:cs typeface="Arial" panose="020B0604020202020204" pitchFamily="34" charset="0"/>
              </a:rPr>
              <a:t>, đ</a:t>
            </a:r>
            <a:r>
              <a:rPr lang="vi-VN" sz="2400" b="1" dirty="0" smtClean="0">
                <a:latin typeface="Arial" panose="020B0604020202020204" pitchFamily="34" charset="0"/>
                <a:cs typeface="Arial" panose="020B0604020202020204" pitchFamily="34" charset="0"/>
              </a:rPr>
              <a:t>ánh </a:t>
            </a:r>
            <a:r>
              <a:rPr lang="vi-VN" sz="2400" b="1" dirty="0">
                <a:latin typeface="Arial" panose="020B0604020202020204" pitchFamily="34" charset="0"/>
                <a:cs typeface="Arial" panose="020B0604020202020204" pitchFamily="34" charset="0"/>
              </a:rPr>
              <a:t>giá lâm sàng </a:t>
            </a:r>
            <a:endParaRPr lang="en-US" sz="2400" b="1" dirty="0" smtClean="0">
              <a:latin typeface="Arial" panose="020B0604020202020204" pitchFamily="34" charset="0"/>
              <a:cs typeface="Arial" panose="020B0604020202020204" pitchFamily="34" charset="0"/>
            </a:endParaRPr>
          </a:p>
          <a:p>
            <a:pPr algn="just">
              <a:spcAft>
                <a:spcPts val="600"/>
              </a:spcAft>
              <a:buFont typeface="Wingdings" panose="05000000000000000000" pitchFamily="2" charset="2"/>
              <a:buChar char="Ø"/>
              <a:defRPr/>
            </a:pPr>
            <a:r>
              <a:rPr lang="vi-VN" sz="2200" dirty="0" smtClean="0">
                <a:latin typeface="Arial" panose="020B0604020202020204" pitchFamily="34" charset="0"/>
                <a:cs typeface="Arial" panose="020B0604020202020204" pitchFamily="34" charset="0"/>
              </a:rPr>
              <a:t>Quan </a:t>
            </a:r>
            <a:r>
              <a:rPr lang="vi-VN" sz="2200" dirty="0">
                <a:latin typeface="Arial" panose="020B0604020202020204" pitchFamily="34" charset="0"/>
                <a:cs typeface="Arial" panose="020B0604020202020204" pitchFamily="34" charset="0"/>
              </a:rPr>
              <a:t>sát toàn </a:t>
            </a:r>
            <a:r>
              <a:rPr lang="vi-VN" sz="2200" dirty="0" smtClean="0">
                <a:latin typeface="Arial" panose="020B0604020202020204" pitchFamily="34" charset="0"/>
                <a:cs typeface="Arial" panose="020B0604020202020204" pitchFamily="34" charset="0"/>
              </a:rPr>
              <a:t>trạng</a:t>
            </a:r>
            <a:r>
              <a:rPr lang="en-US" sz="2200" dirty="0" smtClean="0">
                <a:latin typeface="Arial" panose="020B0604020202020204" pitchFamily="34" charset="0"/>
                <a:cs typeface="Arial" panose="020B0604020202020204" pitchFamily="34" charset="0"/>
              </a:rPr>
              <a:t>:</a:t>
            </a:r>
            <a:r>
              <a:rPr lang="vi-VN" sz="2200" dirty="0" smtClean="0">
                <a:latin typeface="Arial" panose="020B0604020202020204" pitchFamily="34" charset="0"/>
                <a:cs typeface="Arial" panose="020B0604020202020204" pitchFamily="34" charset="0"/>
              </a:rPr>
              <a:t> </a:t>
            </a:r>
            <a:endParaRPr lang="en-US" sz="2200" dirty="0" smtClean="0">
              <a:latin typeface="Arial" panose="020B0604020202020204" pitchFamily="34" charset="0"/>
              <a:cs typeface="Arial" panose="020B0604020202020204" pitchFamily="34" charset="0"/>
            </a:endParaRPr>
          </a:p>
          <a:p>
            <a:pPr indent="-231775" algn="just">
              <a:spcAft>
                <a:spcPts val="600"/>
              </a:spcAft>
              <a:buFontTx/>
              <a:buChar char="-"/>
              <a:defRPr/>
            </a:pPr>
            <a:r>
              <a:rPr lang="vi-VN" sz="2200" dirty="0" smtClean="0">
                <a:latin typeface="Arial" panose="020B0604020202020204" pitchFamily="34" charset="0"/>
                <a:cs typeface="Arial" panose="020B0604020202020204" pitchFamily="34" charset="0"/>
              </a:rPr>
              <a:t>Đánh </a:t>
            </a:r>
            <a:r>
              <a:rPr lang="vi-VN" sz="2200" dirty="0">
                <a:latin typeface="Arial" panose="020B0604020202020204" pitchFamily="34" charset="0"/>
                <a:cs typeface="Arial" panose="020B0604020202020204" pitchFamily="34" charset="0"/>
              </a:rPr>
              <a:t>giá mức độ tri giác bằng cách hỏi những câu hỏi về bản thân người đến </a:t>
            </a:r>
            <a:r>
              <a:rPr lang="vi-VN" sz="2200" dirty="0" smtClean="0">
                <a:latin typeface="Arial" panose="020B0604020202020204" pitchFamily="34" charset="0"/>
                <a:cs typeface="Arial" panose="020B0604020202020204" pitchFamily="34" charset="0"/>
              </a:rPr>
              <a:t>tiêm.</a:t>
            </a:r>
            <a:r>
              <a:rPr lang="vi-VN" sz="2200" dirty="0">
                <a:latin typeface="Arial" panose="020B0604020202020204" pitchFamily="34" charset="0"/>
                <a:cs typeface="Arial" panose="020B0604020202020204" pitchFamily="34" charset="0"/>
              </a:rPr>
              <a:t> </a:t>
            </a:r>
            <a:endParaRPr lang="en-US" sz="2200" dirty="0" smtClean="0">
              <a:latin typeface="Arial" panose="020B0604020202020204" pitchFamily="34" charset="0"/>
              <a:cs typeface="Arial" panose="020B0604020202020204" pitchFamily="34" charset="0"/>
            </a:endParaRPr>
          </a:p>
          <a:p>
            <a:pPr indent="-231775" algn="just">
              <a:spcAft>
                <a:spcPts val="600"/>
              </a:spcAft>
              <a:buFontTx/>
              <a:buChar char="-"/>
              <a:defRPr/>
            </a:pPr>
            <a:r>
              <a:rPr lang="vi-VN" sz="2200" dirty="0" smtClean="0">
                <a:latin typeface="Arial" panose="020B0604020202020204" pitchFamily="34" charset="0"/>
                <a:cs typeface="Arial" panose="020B0604020202020204" pitchFamily="34" charset="0"/>
              </a:rPr>
              <a:t>Ghi </a:t>
            </a:r>
            <a:r>
              <a:rPr lang="vi-VN" sz="2200" dirty="0">
                <a:latin typeface="Arial" panose="020B0604020202020204" pitchFamily="34" charset="0"/>
                <a:cs typeface="Arial" panose="020B0604020202020204" pitchFamily="34" charset="0"/>
              </a:rPr>
              <a:t>nhận bất kỳ biểu hiện bất thường nào quan sát thấy ở người đến tiêm để hỏi lại về tiền sử sức khỏe</a:t>
            </a:r>
            <a:r>
              <a:rPr lang="vi-VN" sz="2200" dirty="0" smtClean="0">
                <a:latin typeface="Arial" panose="020B0604020202020204" pitchFamily="34" charset="0"/>
                <a:cs typeface="Arial" panose="020B0604020202020204" pitchFamily="34" charset="0"/>
              </a:rPr>
              <a:t>.</a:t>
            </a:r>
            <a:endParaRPr lang="en-US" sz="2200" dirty="0" smtClean="0">
              <a:latin typeface="Arial" panose="020B0604020202020204" pitchFamily="34" charset="0"/>
              <a:cs typeface="Arial" panose="020B0604020202020204" pitchFamily="34" charset="0"/>
            </a:endParaRPr>
          </a:p>
          <a:p>
            <a:pPr algn="just">
              <a:spcAft>
                <a:spcPts val="600"/>
              </a:spcAft>
              <a:buFont typeface="Wingdings" panose="05000000000000000000" pitchFamily="2" charset="2"/>
              <a:buChar char="Ø"/>
              <a:defRPr/>
            </a:pPr>
            <a:r>
              <a:rPr lang="vi-VN" sz="2200" dirty="0" smtClean="0">
                <a:latin typeface="Arial" panose="020B0604020202020204" pitchFamily="34" charset="0"/>
                <a:cs typeface="Arial" panose="020B0604020202020204" pitchFamily="34" charset="0"/>
              </a:rPr>
              <a:t>Phát </a:t>
            </a:r>
            <a:r>
              <a:rPr lang="vi-VN" sz="2200" dirty="0">
                <a:latin typeface="Arial" panose="020B0604020202020204" pitchFamily="34" charset="0"/>
                <a:cs typeface="Arial" panose="020B0604020202020204" pitchFamily="34" charset="0"/>
              </a:rPr>
              <a:t>hiện các bất thường về dấu hiệu sống: </a:t>
            </a:r>
            <a:endParaRPr lang="en-US" sz="2200" dirty="0" smtClean="0">
              <a:latin typeface="Arial" panose="020B0604020202020204" pitchFamily="34" charset="0"/>
              <a:cs typeface="Arial" panose="020B0604020202020204" pitchFamily="34" charset="0"/>
            </a:endParaRPr>
          </a:p>
          <a:p>
            <a:pPr indent="-231775" algn="just">
              <a:spcAft>
                <a:spcPts val="600"/>
              </a:spcAft>
              <a:buFontTx/>
              <a:buChar char="-"/>
              <a:defRPr/>
            </a:pPr>
            <a:r>
              <a:rPr lang="vi-VN" sz="2200" dirty="0" smtClean="0">
                <a:latin typeface="Arial" panose="020B0604020202020204" pitchFamily="34" charset="0"/>
                <a:cs typeface="Arial" panose="020B0604020202020204" pitchFamily="34" charset="0"/>
              </a:rPr>
              <a:t>Đo </a:t>
            </a:r>
            <a:r>
              <a:rPr lang="vi-VN" sz="2200" dirty="0">
                <a:latin typeface="Arial" panose="020B0604020202020204" pitchFamily="34" charset="0"/>
                <a:cs typeface="Arial" panose="020B0604020202020204" pitchFamily="34" charset="0"/>
              </a:rPr>
              <a:t>thân nhiệt, huyết áp, đếm mạch tất cả những người đến tiêm. </a:t>
            </a:r>
            <a:endParaRPr lang="en-US" sz="2200" dirty="0" smtClean="0">
              <a:latin typeface="Arial" panose="020B0604020202020204" pitchFamily="34" charset="0"/>
              <a:cs typeface="Arial" panose="020B0604020202020204" pitchFamily="34" charset="0"/>
            </a:endParaRPr>
          </a:p>
          <a:p>
            <a:pPr indent="-231775" algn="just">
              <a:spcAft>
                <a:spcPts val="600"/>
              </a:spcAft>
              <a:buFontTx/>
              <a:buChar char="-"/>
              <a:defRPr/>
            </a:pPr>
            <a:r>
              <a:rPr lang="vi-VN" sz="2200" dirty="0" smtClean="0">
                <a:latin typeface="Arial" panose="020B0604020202020204" pitchFamily="34" charset="0"/>
                <a:cs typeface="Arial" panose="020B0604020202020204" pitchFamily="34" charset="0"/>
              </a:rPr>
              <a:t>Đếm </a:t>
            </a:r>
            <a:r>
              <a:rPr lang="vi-VN" sz="2200" dirty="0">
                <a:latin typeface="Arial" panose="020B0604020202020204" pitchFamily="34" charset="0"/>
                <a:cs typeface="Arial" panose="020B0604020202020204" pitchFamily="34" charset="0"/>
              </a:rPr>
              <a:t>nhịp thở và/hoặc SpO2 (nếu có) </a:t>
            </a:r>
            <a:r>
              <a:rPr lang="en-US" sz="2200" dirty="0" err="1" smtClean="0">
                <a:latin typeface="Arial" panose="020B0604020202020204" pitchFamily="34" charset="0"/>
                <a:cs typeface="Arial" panose="020B0604020202020204" pitchFamily="34" charset="0"/>
              </a:rPr>
              <a:t>đặc</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biệt</a:t>
            </a:r>
            <a:r>
              <a:rPr lang="en-US" sz="2200" dirty="0" smtClean="0">
                <a:latin typeface="Arial" panose="020B0604020202020204" pitchFamily="34" charset="0"/>
                <a:cs typeface="Arial" panose="020B0604020202020204" pitchFamily="34" charset="0"/>
              </a:rPr>
              <a:t> </a:t>
            </a:r>
            <a:r>
              <a:rPr lang="vi-VN" sz="2200" dirty="0" smtClean="0">
                <a:latin typeface="Arial" panose="020B0604020202020204" pitchFamily="34" charset="0"/>
                <a:cs typeface="Arial" panose="020B0604020202020204" pitchFamily="34" charset="0"/>
              </a:rPr>
              <a:t>ở </a:t>
            </a:r>
            <a:r>
              <a:rPr lang="vi-VN" sz="2200" dirty="0">
                <a:latin typeface="Arial" panose="020B0604020202020204" pitchFamily="34" charset="0"/>
                <a:cs typeface="Arial" panose="020B0604020202020204" pitchFamily="34" charset="0"/>
              </a:rPr>
              <a:t>những người có bệnh nền hô </a:t>
            </a:r>
            <a:r>
              <a:rPr lang="vi-VN" sz="2200" dirty="0" smtClean="0">
                <a:latin typeface="Arial" panose="020B0604020202020204" pitchFamily="34" charset="0"/>
                <a:cs typeface="Arial" panose="020B0604020202020204" pitchFamily="34" charset="0"/>
              </a:rPr>
              <a:t>hấp</a:t>
            </a:r>
            <a:endParaRPr lang="en-US" sz="2200" dirty="0">
              <a:latin typeface="Arial" panose="020B0604020202020204" pitchFamily="34" charset="0"/>
              <a:cs typeface="Arial" panose="020B0604020202020204" pitchFamily="34" charset="0"/>
            </a:endParaRPr>
          </a:p>
          <a:p>
            <a:pPr marL="341313" indent="-341313" algn="just">
              <a:spcAft>
                <a:spcPts val="600"/>
              </a:spcAft>
              <a:buFont typeface="Wingdings" panose="05000000000000000000" pitchFamily="2" charset="2"/>
              <a:buChar char="Ø"/>
              <a:defRPr/>
            </a:pPr>
            <a:r>
              <a:rPr lang="en-US" sz="2200" dirty="0" err="1" smtClean="0">
                <a:latin typeface="Arial" panose="020B0604020202020204" pitchFamily="34" charset="0"/>
                <a:cs typeface="Arial" panose="020B0604020202020204" pitchFamily="34" charset="0"/>
              </a:rPr>
              <a:t>Nghe</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nhịp</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tim</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nhịp</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thở</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và</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thăm</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khám</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các</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hệ</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cơ</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quan</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khác</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khi</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nghi</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ngờ</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có</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dấu</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hiệu</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bất</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thường</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trên</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lâm</a:t>
            </a:r>
            <a:r>
              <a:rPr lang="en-US" sz="2200" dirty="0" smtClean="0">
                <a:latin typeface="Arial" panose="020B0604020202020204" pitchFamily="34" charset="0"/>
                <a:cs typeface="Arial" panose="020B0604020202020204" pitchFamily="34" charset="0"/>
              </a:rPr>
              <a:t> sang.</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3571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071770F-7477-4678-A290-E4742D060764}"/>
              </a:ext>
            </a:extLst>
          </p:cNvPr>
          <p:cNvSpPr>
            <a:spLocks noGrp="1"/>
          </p:cNvSpPr>
          <p:nvPr>
            <p:ph type="title"/>
          </p:nvPr>
        </p:nvSpPr>
        <p:spPr>
          <a:xfrm>
            <a:off x="1907704" y="116632"/>
            <a:ext cx="6847929" cy="1143000"/>
          </a:xfrm>
        </p:spPr>
        <p:txBody>
          <a:bodyPr>
            <a:normAutofit/>
          </a:bodyPr>
          <a:lstStyle/>
          <a:p>
            <a:pPr algn="ctr"/>
            <a:r>
              <a:rPr lang="en-US" altLang="en-US" sz="2800" b="1" dirty="0" smtClean="0">
                <a:solidFill>
                  <a:srgbClr val="FF0000"/>
                </a:solidFill>
              </a:rPr>
              <a:t>KẾT LUẬN </a:t>
            </a:r>
            <a:br>
              <a:rPr lang="en-US" altLang="en-US" sz="2800" b="1" dirty="0" smtClean="0">
                <a:solidFill>
                  <a:srgbClr val="FF0000"/>
                </a:solidFill>
              </a:rPr>
            </a:br>
            <a:r>
              <a:rPr lang="en-US" altLang="en-US" sz="2800" b="1" dirty="0" smtClean="0">
                <a:solidFill>
                  <a:srgbClr val="FF0000"/>
                </a:solidFill>
              </a:rPr>
              <a:t>SAU KHÁM SÀNG LỌC TRƯỚC TIÊM CHỦNG</a:t>
            </a:r>
            <a:endParaRPr lang="vi-VN" altLang="en-US" sz="2800" dirty="0">
              <a:solidFill>
                <a:srgbClr val="FF0000"/>
              </a:solidFill>
            </a:endParaRPr>
          </a:p>
        </p:txBody>
      </p:sp>
      <p:sp>
        <p:nvSpPr>
          <p:cNvPr id="3" name="Content Placeholder 2">
            <a:extLst>
              <a:ext uri="{FF2B5EF4-FFF2-40B4-BE49-F238E27FC236}">
                <a16:creationId xmlns:a16="http://schemas.microsoft.com/office/drawing/2014/main" id="{C0BAD4F9-C038-40DF-85B7-9B9C393DBD7A}"/>
              </a:ext>
            </a:extLst>
          </p:cNvPr>
          <p:cNvSpPr>
            <a:spLocks noGrp="1"/>
          </p:cNvSpPr>
          <p:nvPr>
            <p:ph idx="1"/>
          </p:nvPr>
        </p:nvSpPr>
        <p:spPr>
          <a:xfrm>
            <a:off x="395536" y="1484784"/>
            <a:ext cx="8509248" cy="4495800"/>
          </a:xfrm>
        </p:spPr>
        <p:txBody>
          <a:bodyPr>
            <a:normAutofit fontScale="55000" lnSpcReduction="20000"/>
          </a:bodyPr>
          <a:lstStyle/>
          <a:p>
            <a:pPr marL="282575" indent="-282575" algn="just">
              <a:spcAft>
                <a:spcPts val="600"/>
              </a:spcAft>
              <a:buAutoNum type="arabicPeriod"/>
              <a:defRPr/>
            </a:pPr>
            <a:r>
              <a:rPr lang="vi-VN" sz="3500" b="1" dirty="0" smtClean="0"/>
              <a:t>Các </a:t>
            </a:r>
            <a:r>
              <a:rPr lang="vi-VN" sz="3500" b="1" dirty="0"/>
              <a:t>đối tượng đủ điều kiện tiêm </a:t>
            </a:r>
            <a:r>
              <a:rPr lang="vi-VN" sz="3500" b="1" dirty="0" smtClean="0"/>
              <a:t>chủng</a:t>
            </a:r>
            <a:r>
              <a:rPr lang="en-US" sz="3500" b="1" dirty="0" smtClean="0"/>
              <a:t> </a:t>
            </a:r>
            <a:r>
              <a:rPr lang="en-US" sz="3500" b="1" dirty="0" err="1" smtClean="0">
                <a:latin typeface="Arial" panose="020B0604020202020204" pitchFamily="34" charset="0"/>
                <a:cs typeface="Arial" panose="020B0604020202020204" pitchFamily="34" charset="0"/>
              </a:rPr>
              <a:t>ngay</a:t>
            </a:r>
            <a:r>
              <a:rPr lang="vi-VN" b="1" dirty="0" smtClean="0">
                <a:latin typeface="Arial" panose="020B0604020202020204" pitchFamily="34" charset="0"/>
                <a:cs typeface="Arial" panose="020B0604020202020204" pitchFamily="34" charset="0"/>
              </a:rPr>
              <a:t> </a:t>
            </a:r>
            <a:endParaRPr lang="en-US" b="1" dirty="0" smtClean="0">
              <a:latin typeface="Arial" panose="020B0604020202020204" pitchFamily="34" charset="0"/>
              <a:cs typeface="Arial" panose="020B0604020202020204" pitchFamily="34" charset="0"/>
            </a:endParaRPr>
          </a:p>
          <a:p>
            <a:pPr marL="0" indent="0" algn="just">
              <a:lnSpc>
                <a:spcPct val="170000"/>
              </a:lnSpc>
              <a:spcAft>
                <a:spcPts val="600"/>
              </a:spcAft>
              <a:buNone/>
              <a:defRPr/>
            </a:pPr>
            <a:r>
              <a:rPr lang="vi-VN" dirty="0" smtClean="0"/>
              <a:t>Người </a:t>
            </a:r>
            <a:r>
              <a:rPr lang="vi-VN" dirty="0"/>
              <a:t>từ 18 tuổi </a:t>
            </a:r>
            <a:r>
              <a:rPr lang="en-US" dirty="0" err="1" smtClean="0"/>
              <a:t>đến</a:t>
            </a:r>
            <a:r>
              <a:rPr lang="en-US" dirty="0" smtClean="0"/>
              <a:t> 65 </a:t>
            </a:r>
            <a:r>
              <a:rPr lang="en-US" dirty="0" err="1" smtClean="0"/>
              <a:t>tuổi</a:t>
            </a:r>
            <a:r>
              <a:rPr lang="en-US" dirty="0"/>
              <a:t> </a:t>
            </a:r>
            <a:r>
              <a:rPr lang="en-US" dirty="0" err="1" smtClean="0">
                <a:latin typeface="Arial" panose="020B0604020202020204" pitchFamily="34" charset="0"/>
                <a:cs typeface="Arial" panose="020B0604020202020204" pitchFamily="34" charset="0"/>
              </a:rPr>
              <a:t>không</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chỉ</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đỉnh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hoàn</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tiêm</a:t>
            </a:r>
            <a:r>
              <a:rPr lang="en-US" dirty="0" smtClean="0">
                <a:latin typeface="Arial" panose="020B0604020202020204" pitchFamily="34" charset="0"/>
                <a:cs typeface="Arial" panose="020B0604020202020204" pitchFamily="34" charset="0"/>
              </a:rPr>
              <a:t>, </a:t>
            </a:r>
            <a:r>
              <a:rPr lang="vi-VN" dirty="0" smtClean="0"/>
              <a:t>không</a:t>
            </a:r>
            <a:r>
              <a:rPr lang="en-US" dirty="0" smtClean="0"/>
              <a:t> </a:t>
            </a:r>
            <a:r>
              <a:rPr lang="vi-VN" dirty="0" smtClean="0"/>
              <a:t>quá </a:t>
            </a:r>
            <a:r>
              <a:rPr lang="vi-VN" dirty="0"/>
              <a:t>mẫn với hoạt chất hoặc với bất kỳ tá dược nào </a:t>
            </a:r>
            <a:r>
              <a:rPr lang="vi-VN" dirty="0" smtClean="0"/>
              <a:t>trong </a:t>
            </a:r>
            <a:r>
              <a:rPr lang="vi-VN" dirty="0"/>
              <a:t>thành phần của vắc </a:t>
            </a:r>
            <a:r>
              <a:rPr lang="vi-VN" dirty="0" smtClean="0"/>
              <a:t>xin</a:t>
            </a:r>
            <a:endParaRPr lang="en-US" dirty="0" smtClean="0">
              <a:latin typeface="Arial" panose="020B0604020202020204" pitchFamily="34" charset="0"/>
              <a:cs typeface="Arial" panose="020B0604020202020204" pitchFamily="34" charset="0"/>
            </a:endParaRPr>
          </a:p>
          <a:p>
            <a:pPr marL="0" indent="0" algn="just">
              <a:spcAft>
                <a:spcPts val="600"/>
              </a:spcAft>
              <a:buNone/>
              <a:defRPr/>
            </a:pPr>
            <a:r>
              <a:rPr lang="en-US" b="1" dirty="0" smtClean="0"/>
              <a:t>2. </a:t>
            </a:r>
            <a:r>
              <a:rPr lang="vi-VN" b="1" dirty="0"/>
              <a:t>Các đối tượng cần thận trọng </a:t>
            </a:r>
            <a:r>
              <a:rPr lang="en-US" b="1" dirty="0" err="1" smtClean="0">
                <a:latin typeface="Arial" panose="020B0604020202020204" pitchFamily="34" charset="0"/>
                <a:cs typeface="Arial" panose="020B0604020202020204" pitchFamily="34" charset="0"/>
              </a:rPr>
              <a:t>cần</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được</a:t>
            </a:r>
            <a:r>
              <a:rPr lang="en-US" b="1" dirty="0" smtClean="0">
                <a:latin typeface="Arial" panose="020B0604020202020204" pitchFamily="34" charset="0"/>
                <a:cs typeface="Arial" panose="020B0604020202020204" pitchFamily="34" charset="0"/>
              </a:rPr>
              <a:t> </a:t>
            </a:r>
            <a:r>
              <a:rPr lang="vi-VN" b="1" dirty="0" smtClean="0"/>
              <a:t>tiêm </a:t>
            </a:r>
            <a:r>
              <a:rPr lang="vi-VN" b="1" dirty="0"/>
              <a:t>chủng </a:t>
            </a:r>
            <a:r>
              <a:rPr lang="en-US" b="1" dirty="0" smtClean="0">
                <a:latin typeface="Arial" panose="020B0604020202020204" pitchFamily="34" charset="0"/>
                <a:cs typeface="Arial" panose="020B0604020202020204" pitchFamily="34" charset="0"/>
              </a:rPr>
              <a:t>ở </a:t>
            </a:r>
            <a:r>
              <a:rPr lang="en-US" b="1" dirty="0" err="1" smtClean="0">
                <a:latin typeface="Arial" panose="020B0604020202020204" pitchFamily="34" charset="0"/>
                <a:cs typeface="Arial" panose="020B0604020202020204" pitchFamily="34" charset="0"/>
              </a:rPr>
              <a:t>trong</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bệnh</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viện</a:t>
            </a:r>
            <a:endParaRPr lang="en-US" b="1" dirty="0" smtClean="0">
              <a:latin typeface="Arial" panose="020B0604020202020204" pitchFamily="34" charset="0"/>
              <a:cs typeface="Arial" panose="020B0604020202020204" pitchFamily="34" charset="0"/>
            </a:endParaRPr>
          </a:p>
          <a:p>
            <a:pPr algn="just">
              <a:spcAft>
                <a:spcPts val="600"/>
              </a:spcAft>
              <a:buFont typeface="Wingdings" panose="05000000000000000000" pitchFamily="2" charset="2"/>
              <a:buChar char="Ø"/>
              <a:defRPr/>
            </a:pPr>
            <a:r>
              <a:rPr lang="vi-VN" dirty="0" smtClean="0"/>
              <a:t>Người </a:t>
            </a:r>
            <a:r>
              <a:rPr lang="vi-VN" dirty="0"/>
              <a:t>có tiền sử dị ứng với các dị nguyên </a:t>
            </a:r>
            <a:r>
              <a:rPr lang="vi-VN" dirty="0" smtClean="0"/>
              <a:t>khác.</a:t>
            </a:r>
            <a:endParaRPr lang="en-US" dirty="0" smtClean="0"/>
          </a:p>
          <a:p>
            <a:pPr algn="just">
              <a:spcAft>
                <a:spcPts val="600"/>
              </a:spcAft>
              <a:buFont typeface="Wingdings" panose="05000000000000000000" pitchFamily="2" charset="2"/>
              <a:buChar char="Ø"/>
              <a:defRPr/>
            </a:pPr>
            <a:r>
              <a:rPr lang="vi-VN" dirty="0" smtClean="0"/>
              <a:t>Người </a:t>
            </a:r>
            <a:r>
              <a:rPr lang="vi-VN" dirty="0"/>
              <a:t>có bệnh nền nặng, bệnh mạn tính chưa được điều trị ổn </a:t>
            </a:r>
            <a:r>
              <a:rPr lang="vi-VN" dirty="0" smtClean="0"/>
              <a:t>định</a:t>
            </a:r>
            <a:endParaRPr lang="en-US" dirty="0" smtClean="0"/>
          </a:p>
          <a:p>
            <a:pPr algn="just">
              <a:spcAft>
                <a:spcPts val="600"/>
              </a:spcAft>
              <a:buFont typeface="Wingdings" panose="05000000000000000000" pitchFamily="2" charset="2"/>
              <a:buChar char="Ø"/>
              <a:defRPr/>
            </a:pPr>
            <a:r>
              <a:rPr lang="vi-VN" dirty="0" smtClean="0"/>
              <a:t>Người </a:t>
            </a:r>
            <a:r>
              <a:rPr lang="vi-VN" dirty="0"/>
              <a:t>mất tri giác, mất năng lực hành </a:t>
            </a:r>
            <a:r>
              <a:rPr lang="vi-VN" dirty="0" smtClean="0"/>
              <a:t>vi</a:t>
            </a:r>
            <a:endParaRPr lang="en-US" dirty="0" smtClean="0"/>
          </a:p>
          <a:p>
            <a:pPr algn="just">
              <a:spcAft>
                <a:spcPts val="600"/>
              </a:spcAft>
              <a:buFont typeface="Wingdings" panose="05000000000000000000" pitchFamily="2" charset="2"/>
              <a:buChar char="Ø"/>
              <a:defRPr/>
            </a:pPr>
            <a:r>
              <a:rPr lang="vi-VN" dirty="0" smtClean="0"/>
              <a:t>Người </a:t>
            </a:r>
            <a:r>
              <a:rPr lang="vi-VN" dirty="0"/>
              <a:t>có bệnh mạn tính có phát hiện thấy bất thường dấu hiệu sống: </a:t>
            </a:r>
            <a:endParaRPr lang="en-US" dirty="0" smtClean="0"/>
          </a:p>
          <a:p>
            <a:pPr indent="-231775" algn="just">
              <a:spcAft>
                <a:spcPts val="600"/>
              </a:spcAft>
              <a:buFontTx/>
              <a:buChar char="-"/>
              <a:defRPr/>
            </a:pPr>
            <a:r>
              <a:rPr lang="vi-VN" dirty="0" smtClean="0"/>
              <a:t>Mạch</a:t>
            </a:r>
            <a:r>
              <a:rPr lang="vi-VN" dirty="0"/>
              <a:t>: &lt; 60 lần/phút hoặc &gt; 100 lần/phút </a:t>
            </a:r>
            <a:endParaRPr lang="en-US" dirty="0" smtClean="0"/>
          </a:p>
          <a:p>
            <a:pPr indent="-231775" algn="just">
              <a:spcAft>
                <a:spcPts val="600"/>
              </a:spcAft>
              <a:buFontTx/>
              <a:buChar char="-"/>
              <a:defRPr/>
            </a:pPr>
            <a:r>
              <a:rPr lang="vi-VN" dirty="0" smtClean="0"/>
              <a:t>Huyết áp</a:t>
            </a:r>
            <a:r>
              <a:rPr lang="en-US" dirty="0" smtClean="0"/>
              <a:t> </a:t>
            </a:r>
            <a:r>
              <a:rPr lang="vi-VN" dirty="0" smtClean="0"/>
              <a:t>áp </a:t>
            </a:r>
            <a:r>
              <a:rPr lang="vi-VN" dirty="0"/>
              <a:t>tối thiểu &lt; 60 mmHg hoặc &gt; 90 mmHg </a:t>
            </a:r>
            <a:r>
              <a:rPr lang="en-US" dirty="0" err="1" smtClean="0"/>
              <a:t>và</a:t>
            </a:r>
            <a:r>
              <a:rPr lang="en-US" dirty="0" smtClean="0"/>
              <a:t>/</a:t>
            </a:r>
            <a:r>
              <a:rPr lang="en-US" dirty="0" err="1" smtClean="0"/>
              <a:t>hoặc</a:t>
            </a:r>
            <a:r>
              <a:rPr lang="vi-VN" dirty="0" smtClean="0"/>
              <a:t> </a:t>
            </a:r>
            <a:r>
              <a:rPr lang="vi-VN" dirty="0"/>
              <a:t>huyết áp tối đa &lt; 90 mmHg hoặc &gt; 140 </a:t>
            </a:r>
            <a:r>
              <a:rPr lang="vi-VN" dirty="0" smtClean="0"/>
              <a:t>mmHg</a:t>
            </a:r>
            <a:endParaRPr lang="en-US" dirty="0" smtClean="0"/>
          </a:p>
          <a:p>
            <a:pPr indent="-231775" algn="just">
              <a:spcAft>
                <a:spcPts val="600"/>
              </a:spcAft>
              <a:buFontTx/>
              <a:buChar char="-"/>
              <a:defRPr/>
            </a:pPr>
            <a:r>
              <a:rPr lang="vi-VN" dirty="0" smtClean="0"/>
              <a:t>Nhịp </a:t>
            </a:r>
            <a:r>
              <a:rPr lang="vi-VN" dirty="0"/>
              <a:t>thở &gt; 25 lần/phút và/hoặc SpO2 &lt; 94% (nếu có)</a:t>
            </a:r>
            <a:endParaRPr lang="en-US" dirty="0"/>
          </a:p>
        </p:txBody>
      </p:sp>
    </p:spTree>
    <p:extLst>
      <p:ext uri="{BB962C8B-B14F-4D97-AF65-F5344CB8AC3E}">
        <p14:creationId xmlns:p14="http://schemas.microsoft.com/office/powerpoint/2010/main" val="3560759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071770F-7477-4678-A290-E4742D060764}"/>
              </a:ext>
            </a:extLst>
          </p:cNvPr>
          <p:cNvSpPr>
            <a:spLocks noGrp="1"/>
          </p:cNvSpPr>
          <p:nvPr>
            <p:ph type="title"/>
          </p:nvPr>
        </p:nvSpPr>
        <p:spPr>
          <a:xfrm>
            <a:off x="1907704" y="116632"/>
            <a:ext cx="6847929" cy="1143000"/>
          </a:xfrm>
        </p:spPr>
        <p:txBody>
          <a:bodyPr>
            <a:normAutofit/>
          </a:bodyPr>
          <a:lstStyle/>
          <a:p>
            <a:pPr algn="ctr"/>
            <a:r>
              <a:rPr lang="en-US" altLang="en-US" sz="2800" b="1" dirty="0" smtClean="0">
                <a:solidFill>
                  <a:srgbClr val="FF0000"/>
                </a:solidFill>
              </a:rPr>
              <a:t>KẾT LUẬN </a:t>
            </a:r>
            <a:br>
              <a:rPr lang="en-US" altLang="en-US" sz="2800" b="1" dirty="0" smtClean="0">
                <a:solidFill>
                  <a:srgbClr val="FF0000"/>
                </a:solidFill>
              </a:rPr>
            </a:br>
            <a:r>
              <a:rPr lang="en-US" altLang="en-US" sz="2800" b="1" dirty="0" smtClean="0">
                <a:solidFill>
                  <a:srgbClr val="FF0000"/>
                </a:solidFill>
              </a:rPr>
              <a:t>SAU KHÁM SÀNG LỌC TRƯỚC TIÊM CHỦNG</a:t>
            </a:r>
            <a:endParaRPr lang="vi-VN" altLang="en-US" sz="2800" dirty="0">
              <a:solidFill>
                <a:srgbClr val="FF0000"/>
              </a:solidFill>
            </a:endParaRPr>
          </a:p>
        </p:txBody>
      </p:sp>
      <p:sp>
        <p:nvSpPr>
          <p:cNvPr id="3" name="Content Placeholder 2">
            <a:extLst>
              <a:ext uri="{FF2B5EF4-FFF2-40B4-BE49-F238E27FC236}">
                <a16:creationId xmlns:a16="http://schemas.microsoft.com/office/drawing/2014/main" id="{C0BAD4F9-C038-40DF-85B7-9B9C393DBD7A}"/>
              </a:ext>
            </a:extLst>
          </p:cNvPr>
          <p:cNvSpPr>
            <a:spLocks noGrp="1"/>
          </p:cNvSpPr>
          <p:nvPr>
            <p:ph idx="1"/>
          </p:nvPr>
        </p:nvSpPr>
        <p:spPr>
          <a:xfrm>
            <a:off x="395536" y="1484784"/>
            <a:ext cx="8509248" cy="4495800"/>
          </a:xfrm>
        </p:spPr>
        <p:txBody>
          <a:bodyPr>
            <a:normAutofit fontScale="62500" lnSpcReduction="20000"/>
          </a:bodyPr>
          <a:lstStyle/>
          <a:p>
            <a:pPr marL="0" indent="0" algn="just">
              <a:spcAft>
                <a:spcPts val="600"/>
              </a:spcAft>
              <a:buNone/>
              <a:defRPr/>
            </a:pPr>
            <a:r>
              <a:rPr lang="en-US" b="1" dirty="0" smtClean="0"/>
              <a:t>3. </a:t>
            </a:r>
            <a:r>
              <a:rPr lang="vi-VN" b="1" dirty="0" smtClean="0"/>
              <a:t>Các </a:t>
            </a:r>
            <a:r>
              <a:rPr lang="vi-VN" b="1" dirty="0"/>
              <a:t>đối tượng trì hoãn tiêm chủng </a:t>
            </a:r>
            <a:endParaRPr lang="en-US" b="1" dirty="0" smtClean="0"/>
          </a:p>
          <a:p>
            <a:pPr algn="just">
              <a:spcAft>
                <a:spcPts val="600"/>
              </a:spcAft>
              <a:buFontTx/>
              <a:buChar char="-"/>
              <a:defRPr/>
            </a:pPr>
            <a:r>
              <a:rPr lang="en-US" dirty="0" err="1" smtClean="0"/>
              <a:t>Người</a:t>
            </a:r>
            <a:r>
              <a:rPr lang="en-US" dirty="0" smtClean="0"/>
              <a:t> đ</a:t>
            </a:r>
            <a:r>
              <a:rPr lang="vi-VN" dirty="0" smtClean="0"/>
              <a:t>ang </a:t>
            </a:r>
            <a:r>
              <a:rPr lang="vi-VN" dirty="0"/>
              <a:t>mắc bệnh cấp tính. </a:t>
            </a:r>
            <a:endParaRPr lang="en-US" dirty="0" smtClean="0"/>
          </a:p>
          <a:p>
            <a:pPr algn="just">
              <a:spcAft>
                <a:spcPts val="600"/>
              </a:spcAft>
              <a:buFontTx/>
              <a:buChar char="-"/>
              <a:defRPr/>
            </a:pPr>
            <a:r>
              <a:rPr lang="vi-VN" dirty="0" smtClean="0"/>
              <a:t>Phụ </a:t>
            </a:r>
            <a:r>
              <a:rPr lang="vi-VN" dirty="0"/>
              <a:t>nữ mang thai, phụ nữ đang nuôi con bằng sữa </a:t>
            </a:r>
            <a:r>
              <a:rPr lang="vi-VN" dirty="0" smtClean="0"/>
              <a:t>mẹ.</a:t>
            </a:r>
            <a:endParaRPr lang="en-US" dirty="0" smtClean="0"/>
          </a:p>
          <a:p>
            <a:pPr algn="just">
              <a:spcAft>
                <a:spcPts val="600"/>
              </a:spcAft>
              <a:buFontTx/>
              <a:buChar char="-"/>
              <a:defRPr/>
            </a:pPr>
            <a:r>
              <a:rPr lang="vi-VN" dirty="0" smtClean="0"/>
              <a:t>Những </a:t>
            </a:r>
            <a:r>
              <a:rPr lang="vi-VN" dirty="0"/>
              <a:t>người bị suy giảm khả năng đáp ứng miễn dịch, ung thư giai đoạn cuối, xơ gan mất </a:t>
            </a:r>
            <a:r>
              <a:rPr lang="vi-VN" dirty="0" smtClean="0"/>
              <a:t>bù</a:t>
            </a:r>
            <a:endParaRPr lang="en-US" dirty="0" smtClean="0"/>
          </a:p>
          <a:p>
            <a:pPr algn="just">
              <a:spcAft>
                <a:spcPts val="600"/>
              </a:spcAft>
              <a:buFontTx/>
              <a:buChar char="-"/>
              <a:defRPr/>
            </a:pPr>
            <a:r>
              <a:rPr lang="vi-VN" dirty="0" smtClean="0"/>
              <a:t>Trong </a:t>
            </a:r>
            <a:r>
              <a:rPr lang="vi-VN" dirty="0"/>
              <a:t>vòng 14 ngày trước có điều trị corticoid liều cao (tương đương prednisolon ≥ 2 mg/kg/ngày trong ≥ 7 ngày), hoặc điều trị hóa trị, xạ </a:t>
            </a:r>
            <a:r>
              <a:rPr lang="vi-VN" dirty="0" smtClean="0"/>
              <a:t>trị.</a:t>
            </a:r>
            <a:endParaRPr lang="en-US" dirty="0" smtClean="0"/>
          </a:p>
          <a:p>
            <a:pPr algn="just">
              <a:spcAft>
                <a:spcPts val="600"/>
              </a:spcAft>
              <a:buFontTx/>
              <a:buChar char="-"/>
              <a:defRPr/>
            </a:pPr>
            <a:r>
              <a:rPr lang="vi-VN" dirty="0" smtClean="0"/>
              <a:t>Trong </a:t>
            </a:r>
            <a:r>
              <a:rPr lang="vi-VN" dirty="0"/>
              <a:t>vòng 90 ngày trước có điều trị immunoglobulin hoặc điều trị huyết tương của người bệnh COVID-19. </a:t>
            </a:r>
            <a:endParaRPr lang="en-US" dirty="0"/>
          </a:p>
          <a:p>
            <a:pPr algn="just">
              <a:spcAft>
                <a:spcPts val="600"/>
              </a:spcAft>
              <a:buFontTx/>
              <a:buChar char="-"/>
              <a:defRPr/>
            </a:pPr>
            <a:r>
              <a:rPr lang="vi-VN" dirty="0" smtClean="0"/>
              <a:t>Tiêm </a:t>
            </a:r>
            <a:r>
              <a:rPr lang="vi-VN" dirty="0"/>
              <a:t>vắc xin khác trong vòng 14 ngày trước. </a:t>
            </a:r>
            <a:endParaRPr lang="en-US" dirty="0"/>
          </a:p>
          <a:p>
            <a:pPr algn="just">
              <a:spcAft>
                <a:spcPts val="600"/>
              </a:spcAft>
              <a:buFontTx/>
              <a:buChar char="-"/>
              <a:defRPr/>
            </a:pPr>
            <a:r>
              <a:rPr lang="vi-VN" dirty="0" smtClean="0"/>
              <a:t>Đã </a:t>
            </a:r>
            <a:r>
              <a:rPr lang="vi-VN" dirty="0"/>
              <a:t>mắc COVID-19 trong vòng 6 </a:t>
            </a:r>
            <a:r>
              <a:rPr lang="vi-VN" dirty="0" smtClean="0"/>
              <a:t>tháng.</a:t>
            </a:r>
            <a:endParaRPr lang="en-US" dirty="0" smtClean="0"/>
          </a:p>
          <a:p>
            <a:pPr algn="just">
              <a:spcAft>
                <a:spcPts val="600"/>
              </a:spcAft>
              <a:buFontTx/>
              <a:buChar char="-"/>
              <a:defRPr/>
            </a:pPr>
            <a:r>
              <a:rPr lang="vi-VN" dirty="0" smtClean="0"/>
              <a:t>Người </a:t>
            </a:r>
            <a:r>
              <a:rPr lang="vi-VN" dirty="0"/>
              <a:t>trên 65 </a:t>
            </a:r>
            <a:r>
              <a:rPr lang="vi-VN" dirty="0" smtClean="0"/>
              <a:t>tuổi</a:t>
            </a:r>
            <a:r>
              <a:rPr lang="en-US" dirty="0" smtClean="0"/>
              <a:t> (</a:t>
            </a:r>
            <a:r>
              <a:rPr lang="en-US" i="1" dirty="0" err="1" smtClean="0">
                <a:solidFill>
                  <a:srgbClr val="FF0000"/>
                </a:solidFill>
              </a:rPr>
              <a:t>Có</a:t>
            </a:r>
            <a:r>
              <a:rPr lang="en-US" i="1" dirty="0" smtClean="0">
                <a:solidFill>
                  <a:srgbClr val="FF0000"/>
                </a:solidFill>
              </a:rPr>
              <a:t> </a:t>
            </a:r>
            <a:r>
              <a:rPr lang="en-US" i="1" dirty="0" err="1" smtClean="0">
                <a:solidFill>
                  <a:srgbClr val="FF0000"/>
                </a:solidFill>
              </a:rPr>
              <a:t>thể</a:t>
            </a:r>
            <a:r>
              <a:rPr lang="en-US" i="1" dirty="0" smtClean="0">
                <a:solidFill>
                  <a:srgbClr val="FF0000"/>
                </a:solidFill>
              </a:rPr>
              <a:t> </a:t>
            </a:r>
            <a:r>
              <a:rPr lang="en-US" i="1" dirty="0" err="1" smtClean="0">
                <a:solidFill>
                  <a:srgbClr val="FF0000"/>
                </a:solidFill>
              </a:rPr>
              <a:t>thay</a:t>
            </a:r>
            <a:r>
              <a:rPr lang="en-US" i="1" dirty="0" smtClean="0">
                <a:solidFill>
                  <a:srgbClr val="FF0000"/>
                </a:solidFill>
              </a:rPr>
              <a:t> </a:t>
            </a:r>
            <a:r>
              <a:rPr lang="en-US" i="1" dirty="0" err="1" smtClean="0">
                <a:solidFill>
                  <a:srgbClr val="FF0000"/>
                </a:solidFill>
              </a:rPr>
              <a:t>đổi</a:t>
            </a:r>
            <a:r>
              <a:rPr lang="en-US" i="1" dirty="0" smtClean="0">
                <a:solidFill>
                  <a:srgbClr val="FF0000"/>
                </a:solidFill>
              </a:rPr>
              <a:t> </a:t>
            </a:r>
            <a:r>
              <a:rPr lang="en-US" i="1" dirty="0" err="1" smtClean="0">
                <a:solidFill>
                  <a:srgbClr val="FF0000"/>
                </a:solidFill>
              </a:rPr>
              <a:t>trong</a:t>
            </a:r>
            <a:r>
              <a:rPr lang="en-US" i="1" dirty="0" smtClean="0">
                <a:solidFill>
                  <a:srgbClr val="FF0000"/>
                </a:solidFill>
              </a:rPr>
              <a:t> </a:t>
            </a:r>
            <a:r>
              <a:rPr lang="en-US" i="1" dirty="0" err="1" smtClean="0">
                <a:solidFill>
                  <a:srgbClr val="FF0000"/>
                </a:solidFill>
              </a:rPr>
              <a:t>thời</a:t>
            </a:r>
            <a:r>
              <a:rPr lang="en-US" i="1" dirty="0" smtClean="0">
                <a:solidFill>
                  <a:srgbClr val="FF0000"/>
                </a:solidFill>
              </a:rPr>
              <a:t> </a:t>
            </a:r>
            <a:r>
              <a:rPr lang="en-US" i="1" dirty="0" err="1" smtClean="0">
                <a:solidFill>
                  <a:srgbClr val="FF0000"/>
                </a:solidFill>
              </a:rPr>
              <a:t>gian</a:t>
            </a:r>
            <a:r>
              <a:rPr lang="en-US" i="1" dirty="0" smtClean="0">
                <a:solidFill>
                  <a:srgbClr val="FF0000"/>
                </a:solidFill>
              </a:rPr>
              <a:t> </a:t>
            </a:r>
            <a:r>
              <a:rPr lang="en-US" i="1" dirty="0" err="1" smtClean="0">
                <a:solidFill>
                  <a:srgbClr val="FF0000"/>
                </a:solidFill>
              </a:rPr>
              <a:t>tới</a:t>
            </a:r>
            <a:r>
              <a:rPr lang="en-US" dirty="0" smtClean="0"/>
              <a:t>)</a:t>
            </a:r>
          </a:p>
          <a:p>
            <a:pPr algn="just">
              <a:spcAft>
                <a:spcPts val="600"/>
              </a:spcAft>
              <a:buFontTx/>
              <a:buChar char="-"/>
              <a:defRPr/>
            </a:pPr>
            <a:r>
              <a:rPr lang="en-US" dirty="0" err="1" smtClean="0"/>
              <a:t>Người</a:t>
            </a:r>
            <a:r>
              <a:rPr lang="en-US" dirty="0" smtClean="0"/>
              <a:t> </a:t>
            </a:r>
            <a:r>
              <a:rPr lang="en-US" dirty="0" err="1" smtClean="0"/>
              <a:t>có</a:t>
            </a:r>
            <a:r>
              <a:rPr lang="en-US" dirty="0" smtClean="0"/>
              <a:t> </a:t>
            </a:r>
            <a:r>
              <a:rPr lang="en-US" dirty="0" err="1" smtClean="0"/>
              <a:t>tiền</a:t>
            </a:r>
            <a:r>
              <a:rPr lang="en-US" dirty="0" smtClean="0"/>
              <a:t> </a:t>
            </a:r>
            <a:r>
              <a:rPr lang="en-US" dirty="0" err="1" smtClean="0"/>
              <a:t>sử</a:t>
            </a:r>
            <a:r>
              <a:rPr lang="en-US" dirty="0" smtClean="0"/>
              <a:t> g</a:t>
            </a:r>
            <a:r>
              <a:rPr lang="vi-VN" dirty="0" smtClean="0"/>
              <a:t>iảm </a:t>
            </a:r>
            <a:r>
              <a:rPr lang="vi-VN" dirty="0"/>
              <a:t>tiểu cầu và/hoặc rối loạn đông máu</a:t>
            </a:r>
            <a:endParaRPr lang="en-US" dirty="0"/>
          </a:p>
        </p:txBody>
      </p:sp>
    </p:spTree>
    <p:extLst>
      <p:ext uri="{BB962C8B-B14F-4D97-AF65-F5344CB8AC3E}">
        <p14:creationId xmlns:p14="http://schemas.microsoft.com/office/powerpoint/2010/main" val="3454605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071770F-7477-4678-A290-E4742D060764}"/>
              </a:ext>
            </a:extLst>
          </p:cNvPr>
          <p:cNvSpPr>
            <a:spLocks noGrp="1"/>
          </p:cNvSpPr>
          <p:nvPr>
            <p:ph type="title"/>
          </p:nvPr>
        </p:nvSpPr>
        <p:spPr>
          <a:xfrm>
            <a:off x="1907704" y="116632"/>
            <a:ext cx="6847929" cy="1143000"/>
          </a:xfrm>
        </p:spPr>
        <p:txBody>
          <a:bodyPr>
            <a:normAutofit/>
          </a:bodyPr>
          <a:lstStyle/>
          <a:p>
            <a:pPr algn="ctr"/>
            <a:r>
              <a:rPr lang="en-US" altLang="en-US" sz="2800" b="1" dirty="0" smtClean="0">
                <a:solidFill>
                  <a:srgbClr val="FF0000"/>
                </a:solidFill>
              </a:rPr>
              <a:t>KẾT LUẬN </a:t>
            </a:r>
            <a:br>
              <a:rPr lang="en-US" altLang="en-US" sz="2800" b="1" dirty="0" smtClean="0">
                <a:solidFill>
                  <a:srgbClr val="FF0000"/>
                </a:solidFill>
              </a:rPr>
            </a:br>
            <a:r>
              <a:rPr lang="en-US" altLang="en-US" sz="2800" b="1" dirty="0" smtClean="0">
                <a:solidFill>
                  <a:srgbClr val="FF0000"/>
                </a:solidFill>
              </a:rPr>
              <a:t>SAU KHÁM SÀNG LỌC TRƯỚC TIÊM CHỦNG</a:t>
            </a:r>
            <a:endParaRPr lang="vi-VN" altLang="en-US" sz="2800" dirty="0">
              <a:solidFill>
                <a:srgbClr val="FF0000"/>
              </a:solidFill>
            </a:endParaRPr>
          </a:p>
        </p:txBody>
      </p:sp>
      <p:sp>
        <p:nvSpPr>
          <p:cNvPr id="3" name="Content Placeholder 2">
            <a:extLst>
              <a:ext uri="{FF2B5EF4-FFF2-40B4-BE49-F238E27FC236}">
                <a16:creationId xmlns:a16="http://schemas.microsoft.com/office/drawing/2014/main" id="{C0BAD4F9-C038-40DF-85B7-9B9C393DBD7A}"/>
              </a:ext>
            </a:extLst>
          </p:cNvPr>
          <p:cNvSpPr>
            <a:spLocks noGrp="1"/>
          </p:cNvSpPr>
          <p:nvPr>
            <p:ph idx="1"/>
          </p:nvPr>
        </p:nvSpPr>
        <p:spPr>
          <a:xfrm>
            <a:off x="395536" y="1700808"/>
            <a:ext cx="8509248" cy="4279776"/>
          </a:xfrm>
        </p:spPr>
        <p:txBody>
          <a:bodyPr>
            <a:normAutofit/>
          </a:bodyPr>
          <a:lstStyle/>
          <a:p>
            <a:pPr marL="0" indent="0" algn="just">
              <a:spcAft>
                <a:spcPts val="600"/>
              </a:spcAft>
              <a:buNone/>
              <a:defRPr/>
            </a:pPr>
            <a:r>
              <a:rPr lang="en-US" sz="2800" b="1" dirty="0" smtClean="0"/>
              <a:t>4. </a:t>
            </a:r>
            <a:r>
              <a:rPr lang="en-US" sz="2800" b="1" dirty="0" err="1" smtClean="0"/>
              <a:t>Chống</a:t>
            </a:r>
            <a:r>
              <a:rPr lang="en-US" sz="2800" b="1" dirty="0" smtClean="0"/>
              <a:t> </a:t>
            </a:r>
            <a:r>
              <a:rPr lang="en-US" sz="2800" b="1" dirty="0" err="1" smtClean="0"/>
              <a:t>chỉ</a:t>
            </a:r>
            <a:r>
              <a:rPr lang="en-US" sz="2800" b="1" dirty="0" smtClean="0"/>
              <a:t> </a:t>
            </a:r>
            <a:r>
              <a:rPr lang="en-US" sz="2800" b="1" dirty="0" err="1" smtClean="0"/>
              <a:t>định</a:t>
            </a:r>
            <a:r>
              <a:rPr lang="en-US" sz="2800" b="1" dirty="0" smtClean="0"/>
              <a:t> </a:t>
            </a:r>
            <a:r>
              <a:rPr lang="en-US" sz="2800" b="1" dirty="0" err="1" smtClean="0"/>
              <a:t>tiêm</a:t>
            </a:r>
            <a:r>
              <a:rPr lang="en-US" sz="2800" b="1" dirty="0" smtClean="0"/>
              <a:t> </a:t>
            </a:r>
            <a:r>
              <a:rPr lang="en-US" sz="2800" b="1" dirty="0" err="1" smtClean="0"/>
              <a:t>chủng</a:t>
            </a:r>
            <a:endParaRPr lang="en-US" sz="2800" b="1" dirty="0" smtClean="0"/>
          </a:p>
          <a:p>
            <a:pPr algn="just">
              <a:spcAft>
                <a:spcPts val="600"/>
              </a:spcAft>
              <a:buFont typeface="Wingdings" panose="05000000000000000000" pitchFamily="2" charset="2"/>
              <a:buChar char="Ø"/>
              <a:defRPr/>
            </a:pPr>
            <a:r>
              <a:rPr lang="vi-VN" sz="2400" dirty="0" smtClean="0"/>
              <a:t>Tiền </a:t>
            </a:r>
            <a:r>
              <a:rPr lang="vi-VN" sz="2400" dirty="0"/>
              <a:t>sử phản vệ từ độ 2 trở lên tại lần tiêm </a:t>
            </a:r>
            <a:r>
              <a:rPr lang="en-US" sz="2400" dirty="0" err="1" smtClean="0"/>
              <a:t>vắc</a:t>
            </a:r>
            <a:r>
              <a:rPr lang="en-US" sz="2400" dirty="0" smtClean="0"/>
              <a:t> </a:t>
            </a:r>
            <a:r>
              <a:rPr lang="en-US" sz="2400" dirty="0" err="1" smtClean="0"/>
              <a:t>xin</a:t>
            </a:r>
            <a:r>
              <a:rPr lang="en-US" sz="2400" dirty="0" smtClean="0"/>
              <a:t> </a:t>
            </a:r>
            <a:r>
              <a:rPr lang="en-US" sz="2400" dirty="0" err="1" smtClean="0"/>
              <a:t>lần</a:t>
            </a:r>
            <a:r>
              <a:rPr lang="en-US" sz="2400" dirty="0" smtClean="0"/>
              <a:t> </a:t>
            </a:r>
            <a:r>
              <a:rPr lang="vi-VN" sz="2400" dirty="0" smtClean="0"/>
              <a:t>trước </a:t>
            </a:r>
            <a:r>
              <a:rPr lang="vi-VN" sz="2400" dirty="0"/>
              <a:t>hoặc </a:t>
            </a:r>
            <a:endParaRPr lang="en-US" sz="2400" dirty="0" smtClean="0"/>
          </a:p>
          <a:p>
            <a:pPr algn="just">
              <a:spcAft>
                <a:spcPts val="600"/>
              </a:spcAft>
              <a:buFont typeface="Wingdings" panose="05000000000000000000" pitchFamily="2" charset="2"/>
              <a:buChar char="Ø"/>
              <a:defRPr/>
            </a:pPr>
            <a:r>
              <a:rPr lang="en-US" sz="2400" dirty="0" smtClean="0"/>
              <a:t>Q</a:t>
            </a:r>
            <a:r>
              <a:rPr lang="vi-VN" sz="2400" dirty="0" smtClean="0"/>
              <a:t>uá </a:t>
            </a:r>
            <a:r>
              <a:rPr lang="vi-VN" sz="2400" dirty="0"/>
              <a:t>mẫn với hoạt chất hoặc với bất kỳ tá dược nào trong thành phần của vắc </a:t>
            </a:r>
            <a:r>
              <a:rPr lang="vi-VN" sz="2400" dirty="0" smtClean="0"/>
              <a:t>xin</a:t>
            </a:r>
            <a:endParaRPr lang="en-US" sz="2400" dirty="0"/>
          </a:p>
        </p:txBody>
      </p:sp>
    </p:spTree>
    <p:extLst>
      <p:ext uri="{BB962C8B-B14F-4D97-AF65-F5344CB8AC3E}">
        <p14:creationId xmlns:p14="http://schemas.microsoft.com/office/powerpoint/2010/main" val="4101548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7F2462-6415-4E03-9F9E-7A8480C2573C}"/>
              </a:ext>
            </a:extLst>
          </p:cNvPr>
          <p:cNvSpPr>
            <a:spLocks noGrp="1"/>
          </p:cNvSpPr>
          <p:nvPr>
            <p:ph idx="1"/>
          </p:nvPr>
        </p:nvSpPr>
        <p:spPr>
          <a:xfrm>
            <a:off x="251520" y="1556792"/>
            <a:ext cx="8712968" cy="4248472"/>
          </a:xfrm>
          <a:solidFill>
            <a:schemeClr val="bg1"/>
          </a:solidFill>
        </p:spPr>
        <p:txBody>
          <a:bodyPr>
            <a:normAutofit fontScale="77500" lnSpcReduction="20000"/>
          </a:bodyPr>
          <a:lstStyle/>
          <a:p>
            <a:pPr marL="0" indent="0" algn="just">
              <a:spcAft>
                <a:spcPts val="600"/>
              </a:spcAft>
              <a:buNone/>
              <a:defRPr/>
            </a:pPr>
            <a:r>
              <a:rPr lang="en-US" sz="2800" b="1" dirty="0" smtClean="0">
                <a:latin typeface="Arial" panose="020B0604020202020204" pitchFamily="34" charset="0"/>
                <a:cs typeface="Arial" panose="020B0604020202020204" pitchFamily="34" charset="0"/>
              </a:rPr>
              <a:t>3. </a:t>
            </a:r>
            <a:r>
              <a:rPr lang="vi-VN" sz="2800" b="1" dirty="0" smtClean="0">
                <a:latin typeface="Arial" panose="020B0604020202020204" pitchFamily="34" charset="0"/>
                <a:cs typeface="Arial" panose="020B0604020202020204" pitchFamily="34" charset="0"/>
              </a:rPr>
              <a:t>Ghi </a:t>
            </a:r>
            <a:r>
              <a:rPr lang="vi-VN" sz="2800" b="1" dirty="0">
                <a:latin typeface="Arial" panose="020B0604020202020204" pitchFamily="34" charset="0"/>
                <a:cs typeface="Arial" panose="020B0604020202020204" pitchFamily="34" charset="0"/>
              </a:rPr>
              <a:t>chép </a:t>
            </a:r>
            <a:r>
              <a:rPr lang="vi-VN" sz="2800" b="1" dirty="0" smtClean="0">
                <a:latin typeface="Arial" panose="020B0604020202020204" pitchFamily="34" charset="0"/>
                <a:cs typeface="Arial" panose="020B0604020202020204" pitchFamily="34" charset="0"/>
              </a:rPr>
              <a:t>và </a:t>
            </a:r>
            <a:r>
              <a:rPr lang="vi-VN" sz="2800" b="1" dirty="0">
                <a:latin typeface="Arial" panose="020B0604020202020204" pitchFamily="34" charset="0"/>
                <a:cs typeface="Arial" panose="020B0604020202020204" pitchFamily="34" charset="0"/>
              </a:rPr>
              <a:t>lưu hồ </a:t>
            </a:r>
            <a:r>
              <a:rPr lang="vi-VN" sz="2800" b="1" dirty="0" smtClean="0">
                <a:latin typeface="Arial" panose="020B0604020202020204" pitchFamily="34" charset="0"/>
                <a:cs typeface="Arial" panose="020B0604020202020204" pitchFamily="34" charset="0"/>
              </a:rPr>
              <a:t>sơ</a:t>
            </a:r>
            <a:endParaRPr lang="en-US" sz="2800" b="1" dirty="0" smtClean="0">
              <a:latin typeface="Arial" panose="020B0604020202020204" pitchFamily="34" charset="0"/>
              <a:cs typeface="Arial" panose="020B0604020202020204" pitchFamily="34" charset="0"/>
            </a:endParaRPr>
          </a:p>
          <a:p>
            <a:pPr algn="just">
              <a:spcAft>
                <a:spcPts val="600"/>
              </a:spcAft>
              <a:buFont typeface="Wingdings" panose="05000000000000000000" pitchFamily="2" charset="2"/>
              <a:buChar char="Ø"/>
              <a:defRPr/>
            </a:pPr>
            <a:r>
              <a:rPr lang="vi-VN" sz="2800" dirty="0" smtClean="0">
                <a:latin typeface="Arial" panose="020B0604020202020204" pitchFamily="34" charset="0"/>
                <a:cs typeface="Arial" panose="020B0604020202020204" pitchFamily="34" charset="0"/>
              </a:rPr>
              <a:t> Đối </a:t>
            </a:r>
            <a:r>
              <a:rPr lang="vi-VN" sz="2800" dirty="0">
                <a:latin typeface="Arial" panose="020B0604020202020204" pitchFamily="34" charset="0"/>
                <a:cs typeface="Arial" panose="020B0604020202020204" pitchFamily="34" charset="0"/>
              </a:rPr>
              <a:t>tượng tiêm chủng được thăm khám nếu đủ điều kiện tiêm chủng sẽ được tư vấn và ký giấy cam kết đồng ý tiêm chủng. </a:t>
            </a:r>
            <a:endParaRPr lang="en-US" sz="2800" dirty="0" smtClean="0">
              <a:latin typeface="Arial" panose="020B0604020202020204" pitchFamily="34" charset="0"/>
              <a:cs typeface="Arial" panose="020B0604020202020204" pitchFamily="34" charset="0"/>
            </a:endParaRPr>
          </a:p>
          <a:p>
            <a:pPr algn="just">
              <a:spcAft>
                <a:spcPts val="600"/>
              </a:spcAft>
              <a:buFont typeface="Wingdings" panose="05000000000000000000" pitchFamily="2" charset="2"/>
              <a:buChar char="Ø"/>
              <a:defRPr/>
            </a:pPr>
            <a:r>
              <a:rPr lang="en-US" sz="2800" dirty="0" err="1" smtClean="0">
                <a:latin typeface="Arial" panose="020B0604020202020204" pitchFamily="34" charset="0"/>
                <a:cs typeface="Arial" panose="020B0604020202020204" pitchFamily="34" charset="0"/>
              </a:rPr>
              <a:t>Chỉ</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định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tiêm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vắc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xin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vào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đơn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thuốc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Ghi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đúng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tên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trên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lọ</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Vắc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xin</a:t>
            </a:r>
            <a:r>
              <a:rPr lang="en-US" sz="2800" dirty="0" smtClean="0">
                <a:latin typeface="Arial" panose="020B0604020202020204" pitchFamily="34" charset="0"/>
                <a:cs typeface="Arial" panose="020B0604020202020204" pitchFamily="34" charset="0"/>
              </a:rPr>
              <a:t>)</a:t>
            </a:r>
          </a:p>
          <a:p>
            <a:pPr algn="just">
              <a:spcAft>
                <a:spcPts val="600"/>
              </a:spcAft>
              <a:buFontTx/>
              <a:buChar char="-"/>
              <a:defRPr/>
            </a:pPr>
            <a:r>
              <a:rPr lang="vi-VN" sz="2800" dirty="0" smtClean="0">
                <a:latin typeface="Arial" panose="020B0604020202020204" pitchFamily="34" charset="0"/>
                <a:cs typeface="Arial" panose="020B0604020202020204" pitchFamily="34" charset="0"/>
              </a:rPr>
              <a:t>Thực </a:t>
            </a:r>
            <a:r>
              <a:rPr lang="vi-VN" sz="2800" dirty="0">
                <a:latin typeface="Arial" panose="020B0604020202020204" pitchFamily="34" charset="0"/>
                <a:cs typeface="Arial" panose="020B0604020202020204" pitchFamily="34" charset="0"/>
              </a:rPr>
              <a:t>hiện việc </a:t>
            </a:r>
            <a:r>
              <a:rPr lang="en-US" sz="2800" dirty="0" err="1" smtClean="0">
                <a:latin typeface="Arial" panose="020B0604020202020204" pitchFamily="34" charset="0"/>
                <a:cs typeface="Arial" panose="020B0604020202020204" pitchFamily="34" charset="0"/>
              </a:rPr>
              <a:t>nhập</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đầy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đủ</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thông</a:t>
            </a:r>
            <a:r>
              <a:rPr lang="en-US" sz="2800" dirty="0" smtClean="0">
                <a:latin typeface="Arial" panose="020B0604020202020204" pitchFamily="34" charset="0"/>
                <a:cs typeface="Arial" panose="020B0604020202020204" pitchFamily="34" charset="0"/>
              </a:rPr>
              <a:t> tin</a:t>
            </a:r>
            <a:r>
              <a:rPr lang="vi-VN" sz="2800" dirty="0" smtClean="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lưu giữ cơ sở dữ liệu tiêm chủng của các đối tượng vào phần mềm quản lý hồ sơ sức khỏe toàn dân trên </a:t>
            </a:r>
            <a:r>
              <a:rPr lang="vi-VN" sz="2800" dirty="0" smtClean="0">
                <a:latin typeface="Arial" panose="020B0604020202020204" pitchFamily="34" charset="0"/>
                <a:cs typeface="Arial" panose="020B0604020202020204" pitchFamily="34" charset="0"/>
              </a:rPr>
              <a:t>http</a:t>
            </a:r>
            <a:r>
              <a:rPr lang="vi-VN" sz="2800" dirty="0">
                <a:latin typeface="Arial" panose="020B0604020202020204" pitchFamily="34" charset="0"/>
                <a:cs typeface="Arial" panose="020B0604020202020204" pitchFamily="34" charset="0"/>
              </a:rPr>
              <a:t>//hssk.kcb.vn </a:t>
            </a:r>
            <a:endParaRPr lang="en-US" sz="2800" dirty="0" smtClean="0">
              <a:latin typeface="Arial" panose="020B0604020202020204" pitchFamily="34" charset="0"/>
              <a:cs typeface="Arial" panose="020B0604020202020204" pitchFamily="34" charset="0"/>
            </a:endParaRPr>
          </a:p>
          <a:p>
            <a:pPr algn="just">
              <a:spcAft>
                <a:spcPts val="600"/>
              </a:spcAft>
              <a:buFontTx/>
              <a:buChar char="-"/>
              <a:defRPr/>
            </a:pPr>
            <a:r>
              <a:rPr lang="vi-VN" sz="2800" dirty="0" smtClean="0">
                <a:latin typeface="Arial" panose="020B0604020202020204" pitchFamily="34" charset="0"/>
                <a:cs typeface="Arial" panose="020B0604020202020204" pitchFamily="34" charset="0"/>
              </a:rPr>
              <a:t>Phiếu </a:t>
            </a:r>
            <a:r>
              <a:rPr lang="vi-VN" sz="2800" dirty="0">
                <a:latin typeface="Arial" panose="020B0604020202020204" pitchFamily="34" charset="0"/>
                <a:cs typeface="Arial" panose="020B0604020202020204" pitchFamily="34" charset="0"/>
              </a:rPr>
              <a:t>khám sàng lọc trước tiêm chủng và Phiếu cam kết đồng ý tiêm chủng được lưu tại điểm tiêm </a:t>
            </a:r>
            <a:r>
              <a:rPr lang="vi-VN" sz="2800" dirty="0" smtClean="0">
                <a:latin typeface="Arial" panose="020B0604020202020204" pitchFamily="34" charset="0"/>
                <a:cs typeface="Arial" panose="020B0604020202020204" pitchFamily="34" charset="0"/>
              </a:rPr>
              <a:t>chủng</a:t>
            </a:r>
            <a:r>
              <a:rPr lang="en-US" sz="2800" dirty="0" smtClean="0">
                <a:latin typeface="Arial" panose="020B0604020202020204" pitchFamily="34" charset="0"/>
                <a:cs typeface="Arial" panose="020B0604020202020204" pitchFamily="34" charset="0"/>
              </a:rPr>
              <a:t> </a:t>
            </a:r>
            <a:r>
              <a:rPr lang="vi-VN" sz="2800" dirty="0" smtClean="0">
                <a:latin typeface="Arial" panose="020B0604020202020204" pitchFamily="34" charset="0"/>
                <a:cs typeface="Arial" panose="020B0604020202020204" pitchFamily="34" charset="0"/>
              </a:rPr>
              <a:t>15 </a:t>
            </a:r>
            <a:r>
              <a:rPr lang="vi-VN" sz="2800" dirty="0">
                <a:latin typeface="Arial" panose="020B0604020202020204" pitchFamily="34" charset="0"/>
                <a:cs typeface="Arial" panose="020B0604020202020204" pitchFamily="34" charset="0"/>
              </a:rPr>
              <a:t>ngày. </a:t>
            </a:r>
            <a:endParaRPr lang="en-US" sz="2800" dirty="0" smtClean="0">
              <a:latin typeface="Arial" panose="020B0604020202020204" pitchFamily="34" charset="0"/>
              <a:cs typeface="Arial" panose="020B0604020202020204" pitchFamily="34" charset="0"/>
            </a:endParaRPr>
          </a:p>
          <a:p>
            <a:pPr algn="just">
              <a:spcAft>
                <a:spcPts val="600"/>
              </a:spcAft>
              <a:buFontTx/>
              <a:buChar char="-"/>
              <a:defRPr/>
            </a:pPr>
            <a:r>
              <a:rPr lang="en-US" sz="2800" dirty="0" err="1" smtClean="0">
                <a:latin typeface="Arial" panose="020B0604020202020204" pitchFamily="34" charset="0"/>
                <a:cs typeface="Arial" panose="020B0604020202020204" pitchFamily="34" charset="0"/>
              </a:rPr>
              <a:t>Lập</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báo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theo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phụ</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lục</a:t>
            </a:r>
            <a:r>
              <a:rPr lang="en-US" sz="2800" dirty="0" smtClean="0">
                <a:latin typeface="Arial" panose="020B0604020202020204" pitchFamily="34" charset="0"/>
                <a:cs typeface="Arial" panose="020B0604020202020204" pitchFamily="34" charset="0"/>
              </a:rPr>
              <a:t> 1,2,3,4 </a:t>
            </a:r>
            <a:r>
              <a:rPr lang="en-US" sz="2800" dirty="0" err="1" smtClean="0">
                <a:latin typeface="Arial" panose="020B0604020202020204" pitchFamily="34" charset="0"/>
                <a:cs typeface="Arial" panose="020B0604020202020204" pitchFamily="34" charset="0"/>
              </a:rPr>
              <a:t>gửi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Viện</a:t>
            </a:r>
            <a:r>
              <a:rPr lang="en-US" sz="2800" dirty="0" smtClean="0">
                <a:latin typeface="Arial" panose="020B0604020202020204" pitchFamily="34" charset="0"/>
                <a:cs typeface="Arial" panose="020B0604020202020204" pitchFamily="34" charset="0"/>
              </a:rPr>
              <a:t> VSDTTW </a:t>
            </a:r>
            <a:r>
              <a:rPr lang="en-US" sz="2800" dirty="0" err="1" smtClean="0">
                <a:latin typeface="Arial" panose="020B0604020202020204" pitchFamily="34" charset="0"/>
                <a:cs typeface="Arial" panose="020B0604020202020204" pitchFamily="34" charset="0"/>
              </a:rPr>
              <a:t>theo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Công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văn</a:t>
            </a:r>
            <a:r>
              <a:rPr lang="en-US" sz="2800" dirty="0" smtClean="0">
                <a:latin typeface="Arial" panose="020B0604020202020204" pitchFamily="34" charset="0"/>
                <a:cs typeface="Arial" panose="020B0604020202020204" pitchFamily="34" charset="0"/>
              </a:rPr>
              <a:t> 506/VSDTTƯ–CTQG </a:t>
            </a:r>
            <a:r>
              <a:rPr lang="en-US" sz="2800" dirty="0" err="1" smtClean="0">
                <a:latin typeface="Arial" panose="020B0604020202020204" pitchFamily="34" charset="0"/>
                <a:cs typeface="Arial" panose="020B0604020202020204" pitchFamily="34" charset="0"/>
              </a:rPr>
              <a:t>ngày</a:t>
            </a:r>
            <a:r>
              <a:rPr lang="en-US" sz="2800" dirty="0" smtClean="0">
                <a:latin typeface="Arial" panose="020B0604020202020204" pitchFamily="34" charset="0"/>
                <a:cs typeface="Arial" panose="020B0604020202020204" pitchFamily="34" charset="0"/>
              </a:rPr>
              <a:t> 07/4/2021.</a:t>
            </a:r>
            <a:endParaRPr lang="en-US" sz="20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3F4F6A86-8A27-4972-8773-9BF449EF653D}"/>
              </a:ext>
            </a:extLst>
          </p:cNvPr>
          <p:cNvSpPr txBox="1">
            <a:spLocks/>
          </p:cNvSpPr>
          <p:nvPr/>
        </p:nvSpPr>
        <p:spPr bwMode="auto">
          <a:xfrm>
            <a:off x="609600" y="228600"/>
            <a:ext cx="8421688" cy="7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cs typeface="Arial" charset="0"/>
              </a:defRPr>
            </a:lvl2pPr>
            <a:lvl3pPr algn="l" rtl="0" eaLnBrk="0" fontAlgn="base" hangingPunct="0">
              <a:spcBef>
                <a:spcPct val="0"/>
              </a:spcBef>
              <a:spcAft>
                <a:spcPct val="0"/>
              </a:spcAft>
              <a:defRPr sz="3600">
                <a:solidFill>
                  <a:schemeClr val="tx2"/>
                </a:solidFill>
                <a:latin typeface="Arial" charset="0"/>
                <a:cs typeface="Arial" charset="0"/>
              </a:defRPr>
            </a:lvl3pPr>
            <a:lvl4pPr algn="l" rtl="0" eaLnBrk="0" fontAlgn="base" hangingPunct="0">
              <a:spcBef>
                <a:spcPct val="0"/>
              </a:spcBef>
              <a:spcAft>
                <a:spcPct val="0"/>
              </a:spcAft>
              <a:defRPr sz="3600">
                <a:solidFill>
                  <a:schemeClr val="tx2"/>
                </a:solidFill>
                <a:latin typeface="Arial" charset="0"/>
                <a:cs typeface="Arial" charset="0"/>
              </a:defRPr>
            </a:lvl4pPr>
            <a:lvl5pPr algn="l" rtl="0" eaLnBrk="0" fontAlgn="base" hangingPunct="0">
              <a:spcBef>
                <a:spcPct val="0"/>
              </a:spcBef>
              <a:spcAft>
                <a:spcPct val="0"/>
              </a:spcAft>
              <a:defRPr sz="3600">
                <a:solidFill>
                  <a:schemeClr val="tx2"/>
                </a:solidFill>
                <a:latin typeface="Arial" charset="0"/>
                <a:cs typeface="Arial" charset="0"/>
              </a:defRPr>
            </a:lvl5pPr>
            <a:lvl6pPr marL="457200" algn="l" rtl="0" fontAlgn="base">
              <a:spcBef>
                <a:spcPct val="0"/>
              </a:spcBef>
              <a:spcAft>
                <a:spcPct val="0"/>
              </a:spcAft>
              <a:defRPr sz="3600">
                <a:solidFill>
                  <a:schemeClr val="tx2"/>
                </a:solidFill>
                <a:latin typeface="Arial" charset="0"/>
                <a:cs typeface="Arial" charset="0"/>
              </a:defRPr>
            </a:lvl6pPr>
            <a:lvl7pPr marL="914400" algn="l" rtl="0" fontAlgn="base">
              <a:spcBef>
                <a:spcPct val="0"/>
              </a:spcBef>
              <a:spcAft>
                <a:spcPct val="0"/>
              </a:spcAft>
              <a:defRPr sz="3600">
                <a:solidFill>
                  <a:schemeClr val="tx2"/>
                </a:solidFill>
                <a:latin typeface="Arial" charset="0"/>
                <a:cs typeface="Arial" charset="0"/>
              </a:defRPr>
            </a:lvl7pPr>
            <a:lvl8pPr marL="1371600" algn="l" rtl="0" fontAlgn="base">
              <a:spcBef>
                <a:spcPct val="0"/>
              </a:spcBef>
              <a:spcAft>
                <a:spcPct val="0"/>
              </a:spcAft>
              <a:defRPr sz="3600">
                <a:solidFill>
                  <a:schemeClr val="tx2"/>
                </a:solidFill>
                <a:latin typeface="Arial" charset="0"/>
                <a:cs typeface="Arial" charset="0"/>
              </a:defRPr>
            </a:lvl8pPr>
            <a:lvl9pPr marL="1828800" algn="l" rtl="0" fontAlgn="base">
              <a:spcBef>
                <a:spcPct val="0"/>
              </a:spcBef>
              <a:spcAft>
                <a:spcPct val="0"/>
              </a:spcAft>
              <a:defRPr sz="3600">
                <a:solidFill>
                  <a:schemeClr val="tx2"/>
                </a:solidFill>
                <a:latin typeface="Arial" charset="0"/>
                <a:cs typeface="Arial" charset="0"/>
              </a:defRPr>
            </a:lvl9pPr>
          </a:lstStyle>
          <a:p>
            <a:pPr algn="ctr">
              <a:defRPr/>
            </a:pPr>
            <a:r>
              <a:rPr lang="en-US" altLang="en-US" sz="3200" b="1" dirty="0" smtClean="0">
                <a:solidFill>
                  <a:srgbClr val="FF0000"/>
                </a:solidFill>
              </a:rPr>
              <a:t>HỒ SƠ TIÊM CHỦNG</a:t>
            </a:r>
            <a:endParaRPr lang="vi-VN" sz="3200" kern="0" dirty="0">
              <a:solidFill>
                <a:srgbClr val="FF0000"/>
              </a:solidFill>
            </a:endParaRPr>
          </a:p>
        </p:txBody>
      </p:sp>
    </p:spTree>
    <p:extLst>
      <p:ext uri="{BB962C8B-B14F-4D97-AF65-F5344CB8AC3E}">
        <p14:creationId xmlns:p14="http://schemas.microsoft.com/office/powerpoint/2010/main" val="2400052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353A69F-4D23-4EC4-B44E-8F50CBB697E0}"/>
              </a:ext>
            </a:extLst>
          </p:cNvPr>
          <p:cNvSpPr>
            <a:spLocks noGrp="1"/>
          </p:cNvSpPr>
          <p:nvPr>
            <p:ph type="title"/>
          </p:nvPr>
        </p:nvSpPr>
        <p:spPr>
          <a:xfrm>
            <a:off x="1835696" y="-22917"/>
            <a:ext cx="6843215" cy="1143000"/>
          </a:xfrm>
        </p:spPr>
        <p:txBody>
          <a:bodyPr>
            <a:normAutofit/>
          </a:bodyPr>
          <a:lstStyle/>
          <a:p>
            <a:pPr algn="ctr"/>
            <a:r>
              <a:rPr lang="en-US" altLang="en-US" sz="3600" b="1" dirty="0">
                <a:solidFill>
                  <a:srgbClr val="FF0000"/>
                </a:solidFill>
              </a:rPr>
              <a:t>KHÁM SÀNG LỌC TRƯỚC TIÊM </a:t>
            </a:r>
            <a:endParaRPr lang="vi-VN" altLang="en-US" sz="3600" dirty="0">
              <a:solidFill>
                <a:srgbClr val="FF0000"/>
              </a:solidFill>
            </a:endParaRPr>
          </a:p>
        </p:txBody>
      </p:sp>
      <p:sp>
        <p:nvSpPr>
          <p:cNvPr id="3" name="Content Placeholder 2">
            <a:extLst>
              <a:ext uri="{FF2B5EF4-FFF2-40B4-BE49-F238E27FC236}">
                <a16:creationId xmlns:a16="http://schemas.microsoft.com/office/drawing/2014/main" id="{70EFA07F-5E18-463F-B20F-506BBBBC78B9}"/>
              </a:ext>
            </a:extLst>
          </p:cNvPr>
          <p:cNvSpPr>
            <a:spLocks noGrp="1"/>
          </p:cNvSpPr>
          <p:nvPr>
            <p:ph idx="1"/>
          </p:nvPr>
        </p:nvSpPr>
        <p:spPr>
          <a:xfrm>
            <a:off x="533400" y="1340768"/>
            <a:ext cx="3810000" cy="5288632"/>
          </a:xfrm>
        </p:spPr>
        <p:txBody>
          <a:bodyPr>
            <a:normAutofit/>
          </a:bodyPr>
          <a:lstStyle/>
          <a:p>
            <a:pPr>
              <a:spcAft>
                <a:spcPts val="600"/>
              </a:spcAft>
              <a:buFont typeface="Wingdings" panose="05000000000000000000" pitchFamily="2" charset="2"/>
              <a:buNone/>
              <a:defRPr/>
            </a:pPr>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1. </a:t>
            </a:r>
            <a:r>
              <a:rPr lang="en-US" sz="2000" b="1" dirty="0" err="1" smtClean="0">
                <a:latin typeface="Arial" panose="020B0604020202020204" pitchFamily="34" charset="0"/>
                <a:cs typeface="Arial" panose="020B0604020202020204" pitchFamily="34" charset="0"/>
              </a:rPr>
              <a:t>Sử</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dụng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bảng</a:t>
            </a:r>
            <a:r>
              <a:rPr lang="en-US" sz="2000" b="1" dirty="0" smtClean="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kiểm</a:t>
            </a:r>
            <a:r>
              <a:rPr lang="en-US" sz="2000" b="1"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marL="0" indent="0">
              <a:spcAft>
                <a:spcPts val="600"/>
              </a:spcAft>
              <a:buNone/>
              <a:defRPr/>
            </a:pPr>
            <a:r>
              <a:rPr lang="en-US" sz="2400" dirty="0" smtClean="0">
                <a:latin typeface="+mj-lt"/>
              </a:rPr>
              <a:t>- </a:t>
            </a:r>
            <a:r>
              <a:rPr lang="en-US" sz="2400" dirty="0" err="1" smtClean="0">
                <a:latin typeface="+mj-lt"/>
              </a:rPr>
              <a:t>Hỏi</a:t>
            </a:r>
            <a:r>
              <a:rPr lang="en-US" sz="2400" dirty="0" smtClean="0">
                <a:latin typeface="+mj-lt"/>
              </a:rPr>
              <a:t> </a:t>
            </a:r>
            <a:r>
              <a:rPr lang="en-US" sz="2400" dirty="0" err="1">
                <a:latin typeface="+mj-lt"/>
              </a:rPr>
              <a:t>tiền</a:t>
            </a:r>
            <a:r>
              <a:rPr lang="en-US" sz="2400" dirty="0">
                <a:latin typeface="+mj-lt"/>
              </a:rPr>
              <a:t> </a:t>
            </a:r>
            <a:r>
              <a:rPr lang="en-US" sz="2400" dirty="0" err="1">
                <a:latin typeface="+mj-lt"/>
              </a:rPr>
              <a:t>sử</a:t>
            </a:r>
            <a:r>
              <a:rPr lang="en-US" sz="2400" dirty="0">
                <a:latin typeface="+mj-lt"/>
              </a:rPr>
              <a:t> </a:t>
            </a:r>
            <a:r>
              <a:rPr lang="en-US" sz="2400" dirty="0" err="1">
                <a:latin typeface="+mj-lt"/>
              </a:rPr>
              <a:t>và</a:t>
            </a:r>
            <a:r>
              <a:rPr lang="en-US" sz="2400" dirty="0">
                <a:latin typeface="+mj-lt"/>
              </a:rPr>
              <a:t> </a:t>
            </a:r>
            <a:r>
              <a:rPr lang="en-US" sz="2400" dirty="0" err="1">
                <a:latin typeface="+mj-lt"/>
              </a:rPr>
              <a:t>các</a:t>
            </a:r>
            <a:r>
              <a:rPr lang="en-US" sz="2400" dirty="0">
                <a:latin typeface="+mj-lt"/>
              </a:rPr>
              <a:t> </a:t>
            </a:r>
            <a:r>
              <a:rPr lang="en-US" sz="2400" dirty="0" err="1">
                <a:latin typeface="+mj-lt"/>
              </a:rPr>
              <a:t>thông</a:t>
            </a:r>
            <a:r>
              <a:rPr lang="en-US" sz="2400" dirty="0">
                <a:latin typeface="+mj-lt"/>
              </a:rPr>
              <a:t> tin </a:t>
            </a:r>
            <a:r>
              <a:rPr lang="en-US" sz="2400" dirty="0" err="1">
                <a:latin typeface="+mj-lt"/>
              </a:rPr>
              <a:t>có</a:t>
            </a:r>
            <a:r>
              <a:rPr lang="en-US" sz="2400" dirty="0">
                <a:latin typeface="+mj-lt"/>
              </a:rPr>
              <a:t> </a:t>
            </a:r>
            <a:r>
              <a:rPr lang="en-US" sz="2400" dirty="0" err="1">
                <a:latin typeface="+mj-lt"/>
              </a:rPr>
              <a:t>liên</a:t>
            </a:r>
            <a:r>
              <a:rPr lang="en-US" sz="2400" dirty="0">
                <a:latin typeface="+mj-lt"/>
              </a:rPr>
              <a:t> </a:t>
            </a:r>
            <a:r>
              <a:rPr lang="en-US" sz="2400" dirty="0" err="1">
                <a:latin typeface="+mj-lt"/>
              </a:rPr>
              <a:t>quan</a:t>
            </a:r>
            <a:endParaRPr lang="en-US" sz="2400" dirty="0">
              <a:latin typeface="+mj-lt"/>
            </a:endParaRPr>
          </a:p>
          <a:p>
            <a:pPr marL="0" indent="0">
              <a:spcAft>
                <a:spcPts val="600"/>
              </a:spcAft>
              <a:buNone/>
              <a:defRPr/>
            </a:pPr>
            <a:r>
              <a:rPr lang="en-US" sz="2400" dirty="0" smtClean="0">
                <a:latin typeface="+mj-lt"/>
              </a:rPr>
              <a:t>- </a:t>
            </a:r>
            <a:r>
              <a:rPr lang="en-US" sz="2400" dirty="0" err="1" smtClean="0">
                <a:latin typeface="+mj-lt"/>
              </a:rPr>
              <a:t>Thăm</a:t>
            </a:r>
            <a:r>
              <a:rPr lang="en-US" sz="2400" dirty="0" smtClean="0">
                <a:latin typeface="+mj-lt"/>
              </a:rPr>
              <a:t> </a:t>
            </a:r>
            <a:r>
              <a:rPr lang="en-US" sz="2400" dirty="0" err="1" smtClean="0">
                <a:latin typeface="+mj-lt"/>
              </a:rPr>
              <a:t>k</a:t>
            </a:r>
            <a:r>
              <a:rPr lang="en-US" sz="2400" dirty="0" err="1" smtClean="0">
                <a:latin typeface="+mj-lt"/>
              </a:rPr>
              <a:t>hám</a:t>
            </a:r>
            <a:r>
              <a:rPr lang="en-US" sz="2400" dirty="0" smtClean="0">
                <a:latin typeface="+mj-lt"/>
              </a:rPr>
              <a:t> </a:t>
            </a:r>
            <a:r>
              <a:rPr lang="en-US" sz="2400" dirty="0" err="1">
                <a:latin typeface="+mj-lt"/>
              </a:rPr>
              <a:t>đánh</a:t>
            </a:r>
            <a:r>
              <a:rPr lang="en-US" sz="2400" dirty="0">
                <a:latin typeface="+mj-lt"/>
              </a:rPr>
              <a:t> </a:t>
            </a:r>
            <a:r>
              <a:rPr lang="en-US" sz="2400" dirty="0" err="1">
                <a:latin typeface="+mj-lt"/>
              </a:rPr>
              <a:t>giá</a:t>
            </a:r>
            <a:r>
              <a:rPr lang="en-US" sz="2400" dirty="0">
                <a:latin typeface="+mj-lt"/>
              </a:rPr>
              <a:t> </a:t>
            </a:r>
            <a:r>
              <a:rPr lang="en-US" sz="2400" dirty="0" err="1">
                <a:latin typeface="+mj-lt"/>
              </a:rPr>
              <a:t>tình</a:t>
            </a:r>
            <a:r>
              <a:rPr lang="en-US" sz="2400" dirty="0">
                <a:latin typeface="+mj-lt"/>
              </a:rPr>
              <a:t> </a:t>
            </a:r>
            <a:r>
              <a:rPr lang="en-US" sz="2400" dirty="0" err="1">
                <a:latin typeface="+mj-lt"/>
              </a:rPr>
              <a:t>trạng</a:t>
            </a:r>
            <a:r>
              <a:rPr lang="en-US" sz="2400" dirty="0">
                <a:latin typeface="+mj-lt"/>
              </a:rPr>
              <a:t> </a:t>
            </a:r>
            <a:r>
              <a:rPr lang="en-US" sz="2400" dirty="0" err="1">
                <a:latin typeface="+mj-lt"/>
              </a:rPr>
              <a:t>sức</a:t>
            </a:r>
            <a:r>
              <a:rPr lang="en-US" sz="2400" dirty="0">
                <a:latin typeface="+mj-lt"/>
              </a:rPr>
              <a:t> </a:t>
            </a:r>
            <a:r>
              <a:rPr lang="en-US" sz="2400" dirty="0" err="1">
                <a:latin typeface="+mj-lt"/>
              </a:rPr>
              <a:t>khỏe</a:t>
            </a:r>
            <a:r>
              <a:rPr lang="en-US" sz="2400" dirty="0">
                <a:latin typeface="+mj-lt"/>
              </a:rPr>
              <a:t> </a:t>
            </a:r>
            <a:r>
              <a:rPr lang="en-US" sz="2400" dirty="0" err="1">
                <a:latin typeface="+mj-lt"/>
              </a:rPr>
              <a:t>hiện</a:t>
            </a:r>
            <a:r>
              <a:rPr lang="en-US" sz="2400" dirty="0">
                <a:latin typeface="+mj-lt"/>
              </a:rPr>
              <a:t> </a:t>
            </a:r>
            <a:r>
              <a:rPr lang="en-US" sz="2400" dirty="0" err="1">
                <a:latin typeface="+mj-lt"/>
              </a:rPr>
              <a:t>tại</a:t>
            </a:r>
            <a:endParaRPr lang="en-US" sz="2400" dirty="0">
              <a:latin typeface="+mj-lt"/>
            </a:endParaRPr>
          </a:p>
          <a:p>
            <a:pPr marL="0" indent="0">
              <a:spcAft>
                <a:spcPts val="600"/>
              </a:spcAft>
              <a:buNone/>
              <a:defRPr/>
            </a:pPr>
            <a:r>
              <a:rPr lang="en-US" sz="2400" b="1" dirty="0" smtClean="0">
                <a:latin typeface="+mj-lt"/>
              </a:rPr>
              <a:t>2. </a:t>
            </a:r>
            <a:r>
              <a:rPr lang="en-US" sz="2400" b="1" dirty="0" err="1" smtClean="0">
                <a:latin typeface="+mj-lt"/>
              </a:rPr>
              <a:t>Kết</a:t>
            </a:r>
            <a:r>
              <a:rPr lang="en-US" sz="2400" b="1" dirty="0" smtClean="0">
                <a:latin typeface="+mj-lt"/>
              </a:rPr>
              <a:t> </a:t>
            </a:r>
            <a:r>
              <a:rPr lang="en-US" sz="2400" b="1" dirty="0" err="1">
                <a:latin typeface="+mj-lt"/>
              </a:rPr>
              <a:t>luận</a:t>
            </a:r>
            <a:r>
              <a:rPr lang="en-US" sz="2400" dirty="0">
                <a:latin typeface="+mj-lt"/>
              </a:rPr>
              <a:t>: </a:t>
            </a:r>
          </a:p>
          <a:p>
            <a:pPr marL="0" indent="0">
              <a:spcAft>
                <a:spcPts val="600"/>
              </a:spcAft>
              <a:buFont typeface="Wingdings" panose="05000000000000000000" pitchFamily="2" charset="2"/>
              <a:buNone/>
              <a:defRPr/>
            </a:pPr>
            <a:r>
              <a:rPr lang="en-US" sz="2200" dirty="0" smtClean="0">
                <a:latin typeface="+mj-lt"/>
              </a:rPr>
              <a:t>- </a:t>
            </a:r>
            <a:r>
              <a:rPr lang="en-US" sz="2200" dirty="0" err="1" smtClean="0">
                <a:latin typeface="+mj-lt"/>
              </a:rPr>
              <a:t>Đủ</a:t>
            </a:r>
            <a:r>
              <a:rPr lang="en-US" sz="2200" dirty="0" smtClean="0">
                <a:latin typeface="+mj-lt"/>
              </a:rPr>
              <a:t> </a:t>
            </a:r>
            <a:r>
              <a:rPr lang="en-US" sz="2200" dirty="0" err="1">
                <a:latin typeface="+mj-lt"/>
              </a:rPr>
              <a:t>điều</a:t>
            </a:r>
            <a:r>
              <a:rPr lang="en-US" sz="2200" dirty="0">
                <a:latin typeface="+mj-lt"/>
              </a:rPr>
              <a:t> </a:t>
            </a:r>
            <a:r>
              <a:rPr lang="en-US" sz="2200" dirty="0" err="1">
                <a:latin typeface="+mj-lt"/>
              </a:rPr>
              <a:t>kiện</a:t>
            </a:r>
            <a:r>
              <a:rPr lang="en-US" sz="2200" dirty="0">
                <a:latin typeface="+mj-lt"/>
              </a:rPr>
              <a:t> </a:t>
            </a:r>
            <a:r>
              <a:rPr lang="en-US" sz="2200" dirty="0" err="1">
                <a:latin typeface="+mj-lt"/>
              </a:rPr>
              <a:t>tiêm</a:t>
            </a:r>
            <a:r>
              <a:rPr lang="en-US" sz="2200" dirty="0">
                <a:latin typeface="+mj-lt"/>
              </a:rPr>
              <a:t> </a:t>
            </a:r>
            <a:r>
              <a:rPr lang="en-US" sz="2200" dirty="0" err="1">
                <a:latin typeface="+mj-lt"/>
              </a:rPr>
              <a:t>chủng</a:t>
            </a:r>
            <a:r>
              <a:rPr lang="en-US" sz="2200" dirty="0">
                <a:latin typeface="+mj-lt"/>
              </a:rPr>
              <a:t> </a:t>
            </a:r>
            <a:r>
              <a:rPr lang="en-US" sz="2200" dirty="0" err="1" smtClean="0">
                <a:latin typeface="+mj-lt"/>
              </a:rPr>
              <a:t>ngay</a:t>
            </a:r>
            <a:endParaRPr lang="en-US" sz="2200" dirty="0">
              <a:latin typeface="+mj-lt"/>
            </a:endParaRPr>
          </a:p>
          <a:p>
            <a:pPr marL="0" indent="0">
              <a:spcAft>
                <a:spcPts val="600"/>
              </a:spcAft>
              <a:buFont typeface="Wingdings" panose="05000000000000000000" pitchFamily="2" charset="2"/>
              <a:buNone/>
              <a:defRPr/>
            </a:pPr>
            <a:r>
              <a:rPr lang="en-US" sz="2200" dirty="0" smtClean="0">
                <a:latin typeface="+mj-lt"/>
              </a:rPr>
              <a:t>- </a:t>
            </a:r>
            <a:r>
              <a:rPr lang="en-US" sz="2200" dirty="0" err="1" smtClean="0">
                <a:latin typeface="+mj-lt"/>
              </a:rPr>
              <a:t>Chuyển</a:t>
            </a:r>
            <a:r>
              <a:rPr lang="en-US" sz="2200" dirty="0" smtClean="0">
                <a:latin typeface="+mj-lt"/>
              </a:rPr>
              <a:t> </a:t>
            </a:r>
            <a:r>
              <a:rPr lang="en-US" sz="2200" dirty="0" err="1" smtClean="0">
                <a:latin typeface="+mj-lt"/>
              </a:rPr>
              <a:t>tiêm</a:t>
            </a:r>
            <a:r>
              <a:rPr lang="en-US" sz="2200" dirty="0" smtClean="0">
                <a:latin typeface="+mj-lt"/>
              </a:rPr>
              <a:t> </a:t>
            </a:r>
            <a:r>
              <a:rPr lang="en-US" sz="2200" dirty="0" smtClean="0">
                <a:latin typeface="+mj-lt"/>
              </a:rPr>
              <a:t>ở </a:t>
            </a:r>
            <a:r>
              <a:rPr lang="en-US" sz="2200" dirty="0" err="1" smtClean="0">
                <a:latin typeface="+mj-lt"/>
              </a:rPr>
              <a:t>bệnh</a:t>
            </a:r>
            <a:r>
              <a:rPr lang="en-US" sz="2200" dirty="0" smtClean="0">
                <a:latin typeface="+mj-lt"/>
              </a:rPr>
              <a:t> </a:t>
            </a:r>
            <a:r>
              <a:rPr lang="en-US" sz="2200" dirty="0" err="1" smtClean="0">
                <a:latin typeface="+mj-lt"/>
              </a:rPr>
              <a:t>viện</a:t>
            </a:r>
            <a:endParaRPr lang="en-US" sz="2200" dirty="0" smtClean="0">
              <a:latin typeface="+mj-lt"/>
            </a:endParaRPr>
          </a:p>
          <a:p>
            <a:pPr marL="0" indent="0">
              <a:spcAft>
                <a:spcPts val="600"/>
              </a:spcAft>
              <a:buNone/>
              <a:defRPr/>
            </a:pPr>
            <a:r>
              <a:rPr lang="en-US" sz="2200" dirty="0" smtClean="0">
                <a:latin typeface="+mj-lt"/>
              </a:rPr>
              <a:t>- </a:t>
            </a:r>
            <a:r>
              <a:rPr lang="en-US" sz="2200" dirty="0" err="1" smtClean="0">
                <a:latin typeface="+mj-lt"/>
              </a:rPr>
              <a:t>Tạm</a:t>
            </a:r>
            <a:r>
              <a:rPr lang="en-US" sz="2200" dirty="0" smtClean="0">
                <a:latin typeface="+mj-lt"/>
              </a:rPr>
              <a:t> </a:t>
            </a:r>
            <a:r>
              <a:rPr lang="en-US" sz="2200" dirty="0" err="1" smtClean="0">
                <a:latin typeface="+mj-lt"/>
              </a:rPr>
              <a:t>trì</a:t>
            </a:r>
            <a:r>
              <a:rPr lang="en-US" sz="2200" dirty="0" smtClean="0">
                <a:latin typeface="+mj-lt"/>
              </a:rPr>
              <a:t> </a:t>
            </a:r>
            <a:r>
              <a:rPr lang="en-US" sz="2200" dirty="0" err="1" smtClean="0">
                <a:latin typeface="+mj-lt"/>
              </a:rPr>
              <a:t>hoãn</a:t>
            </a:r>
            <a:r>
              <a:rPr lang="en-US" sz="2200" dirty="0" smtClean="0">
                <a:latin typeface="+mj-lt"/>
              </a:rPr>
              <a:t> </a:t>
            </a:r>
            <a:r>
              <a:rPr lang="en-US" sz="2200" dirty="0" err="1">
                <a:latin typeface="+mj-lt"/>
              </a:rPr>
              <a:t>tiêm</a:t>
            </a:r>
            <a:r>
              <a:rPr lang="en-US" sz="2200" dirty="0">
                <a:latin typeface="+mj-lt"/>
              </a:rPr>
              <a:t> </a:t>
            </a:r>
            <a:r>
              <a:rPr lang="en-US" sz="2200" dirty="0" err="1">
                <a:latin typeface="+mj-lt"/>
              </a:rPr>
              <a:t>chủng</a:t>
            </a:r>
            <a:r>
              <a:rPr lang="en-US" sz="2000" dirty="0">
                <a:latin typeface="+mj-lt"/>
              </a:rPr>
              <a:t>.</a:t>
            </a:r>
          </a:p>
          <a:p>
            <a:pPr marL="0" indent="0">
              <a:spcAft>
                <a:spcPts val="600"/>
              </a:spcAft>
              <a:buFont typeface="Wingdings" panose="05000000000000000000" pitchFamily="2" charset="2"/>
              <a:buNone/>
              <a:defRPr/>
            </a:pPr>
            <a:r>
              <a:rPr lang="en-US" sz="2200" dirty="0" smtClean="0">
                <a:latin typeface="+mj-lt"/>
              </a:rPr>
              <a:t>- </a:t>
            </a:r>
            <a:r>
              <a:rPr lang="en-US" sz="2200" dirty="0" err="1" smtClean="0">
                <a:latin typeface="+mj-lt"/>
              </a:rPr>
              <a:t>Chống</a:t>
            </a:r>
            <a:r>
              <a:rPr lang="en-US" sz="2200" dirty="0" smtClean="0">
                <a:latin typeface="+mj-lt"/>
              </a:rPr>
              <a:t> </a:t>
            </a:r>
            <a:r>
              <a:rPr lang="en-US" sz="2200" dirty="0" err="1">
                <a:latin typeface="+mj-lt"/>
              </a:rPr>
              <a:t>chỉ</a:t>
            </a:r>
            <a:r>
              <a:rPr lang="en-US" sz="2200" dirty="0">
                <a:latin typeface="+mj-lt"/>
              </a:rPr>
              <a:t> </a:t>
            </a:r>
            <a:r>
              <a:rPr lang="en-US" sz="2200" dirty="0" err="1">
                <a:latin typeface="+mj-lt"/>
              </a:rPr>
              <a:t>định</a:t>
            </a:r>
            <a:r>
              <a:rPr lang="en-US" sz="2200" dirty="0">
                <a:latin typeface="+mj-lt"/>
              </a:rPr>
              <a:t> </a:t>
            </a:r>
            <a:r>
              <a:rPr lang="en-US" sz="2200" dirty="0" err="1">
                <a:latin typeface="+mj-lt"/>
              </a:rPr>
              <a:t>tiêm</a:t>
            </a:r>
            <a:r>
              <a:rPr lang="en-US" sz="2200" dirty="0">
                <a:latin typeface="+mj-lt"/>
              </a:rPr>
              <a:t> </a:t>
            </a:r>
            <a:r>
              <a:rPr lang="en-US" sz="2200" dirty="0" err="1" smtClean="0">
                <a:latin typeface="+mj-lt"/>
              </a:rPr>
              <a:t>chủng</a:t>
            </a:r>
            <a:endParaRPr lang="en-US" sz="2200" dirty="0">
              <a:latin typeface="+mj-lt"/>
            </a:endParaRPr>
          </a:p>
        </p:txBody>
      </p:sp>
      <p:pic>
        <p:nvPicPr>
          <p:cNvPr id="5" name="Content Placeholder 7"/>
          <p:cNvPicPr>
            <a:picLocks noChangeAspect="1"/>
          </p:cNvPicPr>
          <p:nvPr/>
        </p:nvPicPr>
        <p:blipFill>
          <a:blip r:embed="rId3"/>
          <a:stretch>
            <a:fillRect/>
          </a:stretch>
        </p:blipFill>
        <p:spPr>
          <a:xfrm>
            <a:off x="4860032" y="1120083"/>
            <a:ext cx="3899744" cy="48314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60910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353A69F-4D23-4EC4-B44E-8F50CBB697E0}"/>
              </a:ext>
            </a:extLst>
          </p:cNvPr>
          <p:cNvSpPr>
            <a:spLocks noGrp="1"/>
          </p:cNvSpPr>
          <p:nvPr>
            <p:ph type="title"/>
          </p:nvPr>
        </p:nvSpPr>
        <p:spPr>
          <a:xfrm>
            <a:off x="1835696" y="-22917"/>
            <a:ext cx="6843215" cy="1143000"/>
          </a:xfrm>
        </p:spPr>
        <p:txBody>
          <a:bodyPr>
            <a:normAutofit/>
          </a:bodyPr>
          <a:lstStyle/>
          <a:p>
            <a:pPr algn="ctr"/>
            <a:r>
              <a:rPr lang="en-US" altLang="en-US" sz="3600" b="1" dirty="0">
                <a:solidFill>
                  <a:srgbClr val="FF0000"/>
                </a:solidFill>
              </a:rPr>
              <a:t>KHÁM SÀNG LỌC TRƯỚC TIÊM </a:t>
            </a:r>
            <a:endParaRPr lang="vi-VN" altLang="en-US" sz="3600" dirty="0">
              <a:solidFill>
                <a:srgbClr val="FF0000"/>
              </a:solidFill>
            </a:endParaRPr>
          </a:p>
        </p:txBody>
      </p:sp>
      <p:sp>
        <p:nvSpPr>
          <p:cNvPr id="3" name="Content Placeholder 2">
            <a:extLst>
              <a:ext uri="{FF2B5EF4-FFF2-40B4-BE49-F238E27FC236}">
                <a16:creationId xmlns:a16="http://schemas.microsoft.com/office/drawing/2014/main" id="{70EFA07F-5E18-463F-B20F-506BBBBC78B9}"/>
              </a:ext>
            </a:extLst>
          </p:cNvPr>
          <p:cNvSpPr>
            <a:spLocks noGrp="1"/>
          </p:cNvSpPr>
          <p:nvPr>
            <p:ph idx="1"/>
          </p:nvPr>
        </p:nvSpPr>
        <p:spPr>
          <a:xfrm>
            <a:off x="216696" y="1340768"/>
            <a:ext cx="4643336" cy="4608512"/>
          </a:xfrm>
        </p:spPr>
        <p:txBody>
          <a:bodyPr>
            <a:normAutofit/>
          </a:bodyPr>
          <a:lstStyle/>
          <a:p>
            <a:pPr>
              <a:spcAft>
                <a:spcPts val="600"/>
              </a:spcAft>
              <a:buFont typeface="Wingdings" panose="05000000000000000000" pitchFamily="2" charset="2"/>
              <a:buNone/>
              <a:defRPr/>
            </a:pPr>
            <a:r>
              <a:rPr lang="en-US" sz="20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3</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Đủ</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điều</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kiện</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tiêm</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chủng</a:t>
            </a:r>
            <a:endParaRPr lang="en-US" sz="2000" dirty="0">
              <a:latin typeface="Arial" panose="020B0604020202020204" pitchFamily="34" charset="0"/>
              <a:cs typeface="Arial" panose="020B0604020202020204" pitchFamily="34" charset="0"/>
            </a:endParaRPr>
          </a:p>
          <a:p>
            <a:pPr>
              <a:spcAft>
                <a:spcPts val="600"/>
              </a:spcAft>
              <a:buFontTx/>
              <a:buChar char="-"/>
              <a:defRPr/>
            </a:pPr>
            <a:r>
              <a:rPr lang="en-US" sz="2200" dirty="0" err="1" smtClean="0">
                <a:latin typeface="+mj-lt"/>
              </a:rPr>
              <a:t>Ký</a:t>
            </a:r>
            <a:r>
              <a:rPr lang="en-US" sz="2200" dirty="0" smtClean="0">
                <a:latin typeface="+mj-lt"/>
              </a:rPr>
              <a:t> cam </a:t>
            </a:r>
            <a:r>
              <a:rPr lang="en-US" sz="2200" dirty="0" err="1" smtClean="0">
                <a:latin typeface="+mj-lt"/>
              </a:rPr>
              <a:t>kết</a:t>
            </a:r>
            <a:r>
              <a:rPr lang="en-US" sz="2200" dirty="0" smtClean="0">
                <a:latin typeface="+mj-lt"/>
              </a:rPr>
              <a:t> </a:t>
            </a:r>
            <a:r>
              <a:rPr lang="en-US" sz="2200" dirty="0" err="1" smtClean="0">
                <a:latin typeface="+mj-lt"/>
              </a:rPr>
              <a:t>đồng</a:t>
            </a:r>
            <a:r>
              <a:rPr lang="en-US" sz="2200" dirty="0" smtClean="0">
                <a:latin typeface="+mj-lt"/>
              </a:rPr>
              <a:t> ý </a:t>
            </a:r>
            <a:r>
              <a:rPr lang="en-US" sz="2200" dirty="0" err="1" smtClean="0">
                <a:latin typeface="+mj-lt"/>
              </a:rPr>
              <a:t>tiêm</a:t>
            </a:r>
            <a:r>
              <a:rPr lang="en-US" sz="2200" dirty="0" smtClean="0">
                <a:latin typeface="+mj-lt"/>
              </a:rPr>
              <a:t> </a:t>
            </a:r>
            <a:r>
              <a:rPr lang="en-US" sz="2200" dirty="0" err="1" smtClean="0">
                <a:latin typeface="+mj-lt"/>
              </a:rPr>
              <a:t>chủng</a:t>
            </a:r>
            <a:endParaRPr lang="en-US" sz="2200" dirty="0" smtClean="0">
              <a:latin typeface="+mj-lt"/>
            </a:endParaRPr>
          </a:p>
          <a:p>
            <a:pPr>
              <a:spcAft>
                <a:spcPts val="600"/>
              </a:spcAft>
              <a:buFontTx/>
              <a:buChar char="-"/>
              <a:defRPr/>
            </a:pPr>
            <a:r>
              <a:rPr lang="en-US" sz="2200" dirty="0" err="1">
                <a:latin typeface="+mj-lt"/>
              </a:rPr>
              <a:t>Hoàn</a:t>
            </a:r>
            <a:r>
              <a:rPr lang="en-US" sz="2200" dirty="0">
                <a:latin typeface="+mj-lt"/>
              </a:rPr>
              <a:t> </a:t>
            </a:r>
            <a:r>
              <a:rPr lang="en-US" sz="2200" dirty="0" err="1">
                <a:latin typeface="+mj-lt"/>
              </a:rPr>
              <a:t>thiện</a:t>
            </a:r>
            <a:r>
              <a:rPr lang="en-US" sz="2200" dirty="0">
                <a:latin typeface="+mj-lt"/>
              </a:rPr>
              <a:t> </a:t>
            </a:r>
            <a:r>
              <a:rPr lang="en-US" sz="2200" dirty="0" err="1">
                <a:latin typeface="+mj-lt"/>
              </a:rPr>
              <a:t>thông</a:t>
            </a:r>
            <a:r>
              <a:rPr lang="en-US" sz="2200" dirty="0">
                <a:latin typeface="+mj-lt"/>
              </a:rPr>
              <a:t> tin </a:t>
            </a:r>
            <a:r>
              <a:rPr lang="en-US" sz="2200" dirty="0" err="1">
                <a:latin typeface="+mj-lt"/>
              </a:rPr>
              <a:t>mũi</a:t>
            </a:r>
            <a:r>
              <a:rPr lang="en-US" sz="2200" dirty="0">
                <a:latin typeface="+mj-lt"/>
              </a:rPr>
              <a:t> </a:t>
            </a:r>
            <a:r>
              <a:rPr lang="en-US" sz="2200" dirty="0" err="1">
                <a:latin typeface="+mj-lt"/>
              </a:rPr>
              <a:t>tiêm</a:t>
            </a:r>
            <a:r>
              <a:rPr lang="en-US" sz="2200" dirty="0">
                <a:latin typeface="+mj-lt"/>
              </a:rPr>
              <a:t> </a:t>
            </a:r>
            <a:r>
              <a:rPr lang="en-US" sz="2200" dirty="0" err="1">
                <a:latin typeface="+mj-lt"/>
              </a:rPr>
              <a:t>vào</a:t>
            </a:r>
            <a:r>
              <a:rPr lang="en-US" sz="2200" dirty="0">
                <a:latin typeface="+mj-lt"/>
              </a:rPr>
              <a:t> </a:t>
            </a:r>
            <a:r>
              <a:rPr lang="en-US" sz="2200" b="1" u="sng" dirty="0" err="1">
                <a:latin typeface="+mj-lt"/>
              </a:rPr>
              <a:t>phần</a:t>
            </a:r>
            <a:r>
              <a:rPr lang="en-US" sz="2200" b="1" u="sng" dirty="0">
                <a:latin typeface="+mj-lt"/>
              </a:rPr>
              <a:t> </a:t>
            </a:r>
            <a:r>
              <a:rPr lang="en-US" sz="2200" b="1" u="sng" dirty="0" err="1" smtClean="0">
                <a:latin typeface="+mj-lt"/>
              </a:rPr>
              <a:t>mềm</a:t>
            </a:r>
            <a:r>
              <a:rPr lang="en-US" sz="2200" b="1" u="sng" dirty="0" smtClean="0">
                <a:latin typeface="+mj-lt"/>
              </a:rPr>
              <a:t> HSSK</a:t>
            </a:r>
            <a:endParaRPr lang="en-US" sz="2200" b="1" u="sng" dirty="0">
              <a:latin typeface="+mj-lt"/>
            </a:endParaRPr>
          </a:p>
          <a:p>
            <a:pPr>
              <a:spcAft>
                <a:spcPts val="600"/>
              </a:spcAft>
              <a:buFontTx/>
              <a:buChar char="-"/>
              <a:defRPr/>
            </a:pPr>
            <a:r>
              <a:rPr lang="en-US" sz="2200" dirty="0" err="1" smtClean="0">
                <a:latin typeface="+mj-lt"/>
              </a:rPr>
              <a:t>Chỉ</a:t>
            </a:r>
            <a:r>
              <a:rPr lang="en-US" sz="2200" dirty="0" smtClean="0">
                <a:latin typeface="+mj-lt"/>
              </a:rPr>
              <a:t> </a:t>
            </a:r>
            <a:r>
              <a:rPr lang="en-US" sz="2200" dirty="0" err="1" smtClean="0">
                <a:latin typeface="+mj-lt"/>
              </a:rPr>
              <a:t>định</a:t>
            </a:r>
            <a:r>
              <a:rPr lang="en-US" sz="2200" dirty="0" smtClean="0">
                <a:latin typeface="+mj-lt"/>
              </a:rPr>
              <a:t> </a:t>
            </a:r>
            <a:r>
              <a:rPr lang="en-US" sz="2200" dirty="0" err="1" smtClean="0">
                <a:latin typeface="+mj-lt"/>
              </a:rPr>
              <a:t>vắc</a:t>
            </a:r>
            <a:r>
              <a:rPr lang="en-US" sz="2200" dirty="0" smtClean="0">
                <a:latin typeface="+mj-lt"/>
              </a:rPr>
              <a:t> </a:t>
            </a:r>
            <a:r>
              <a:rPr lang="en-US" sz="2200" dirty="0" err="1" smtClean="0">
                <a:latin typeface="+mj-lt"/>
              </a:rPr>
              <a:t>xin</a:t>
            </a:r>
            <a:r>
              <a:rPr lang="en-US" sz="2200" dirty="0" smtClean="0">
                <a:latin typeface="+mj-lt"/>
              </a:rPr>
              <a:t> </a:t>
            </a:r>
            <a:r>
              <a:rPr lang="en-US" sz="2200" dirty="0" err="1" smtClean="0">
                <a:latin typeface="+mj-lt"/>
              </a:rPr>
              <a:t>vào</a:t>
            </a:r>
            <a:r>
              <a:rPr lang="en-US" sz="2200" dirty="0" smtClean="0">
                <a:latin typeface="+mj-lt"/>
              </a:rPr>
              <a:t> </a:t>
            </a:r>
            <a:r>
              <a:rPr lang="en-US" sz="2200" dirty="0" err="1" smtClean="0">
                <a:latin typeface="+mj-lt"/>
              </a:rPr>
              <a:t>đơn</a:t>
            </a:r>
            <a:r>
              <a:rPr lang="en-US" sz="2200" dirty="0" smtClean="0">
                <a:latin typeface="+mj-lt"/>
              </a:rPr>
              <a:t> </a:t>
            </a:r>
            <a:r>
              <a:rPr lang="en-US" sz="2200" dirty="0" err="1" smtClean="0">
                <a:latin typeface="+mj-lt"/>
              </a:rPr>
              <a:t>thuốc</a:t>
            </a:r>
            <a:endParaRPr lang="en-US" sz="2200" dirty="0" smtClean="0">
              <a:latin typeface="+mj-lt"/>
            </a:endParaRPr>
          </a:p>
          <a:p>
            <a:pPr marL="0" indent="0">
              <a:spcAft>
                <a:spcPts val="600"/>
              </a:spcAft>
              <a:buNone/>
              <a:defRPr/>
            </a:pPr>
            <a:r>
              <a:rPr lang="en-US" sz="2400" b="1" dirty="0">
                <a:latin typeface="+mj-lt"/>
              </a:rPr>
              <a:t>4</a:t>
            </a:r>
            <a:r>
              <a:rPr lang="en-US" sz="2400" b="1" dirty="0" smtClean="0">
                <a:latin typeface="+mj-lt"/>
              </a:rPr>
              <a:t>. </a:t>
            </a:r>
            <a:r>
              <a:rPr lang="en-US" sz="2400" b="1" dirty="0" err="1" smtClean="0">
                <a:latin typeface="+mj-lt"/>
              </a:rPr>
              <a:t>Lưu</a:t>
            </a:r>
            <a:r>
              <a:rPr lang="en-US" sz="2400" b="1" dirty="0" smtClean="0">
                <a:latin typeface="+mj-lt"/>
              </a:rPr>
              <a:t> </a:t>
            </a:r>
            <a:r>
              <a:rPr lang="en-US" sz="2400" b="1" dirty="0" err="1" smtClean="0">
                <a:latin typeface="+mj-lt"/>
              </a:rPr>
              <a:t>hồ</a:t>
            </a:r>
            <a:r>
              <a:rPr lang="en-US" sz="2400" b="1" dirty="0" smtClean="0">
                <a:latin typeface="+mj-lt"/>
              </a:rPr>
              <a:t> </a:t>
            </a:r>
            <a:r>
              <a:rPr lang="en-US" sz="2400" b="1" dirty="0" err="1" smtClean="0">
                <a:latin typeface="+mj-lt"/>
              </a:rPr>
              <a:t>sơ</a:t>
            </a:r>
            <a:r>
              <a:rPr lang="en-US" sz="2400" b="1" dirty="0" smtClean="0">
                <a:latin typeface="+mj-lt"/>
              </a:rPr>
              <a:t> </a:t>
            </a:r>
            <a:r>
              <a:rPr lang="en-US" sz="2400" b="1" dirty="0" err="1" smtClean="0">
                <a:latin typeface="+mj-lt"/>
              </a:rPr>
              <a:t>và</a:t>
            </a:r>
            <a:r>
              <a:rPr lang="en-US" sz="2400" b="1" dirty="0" smtClean="0">
                <a:latin typeface="+mj-lt"/>
              </a:rPr>
              <a:t> </a:t>
            </a:r>
            <a:r>
              <a:rPr lang="en-US" sz="2400" b="1" dirty="0" err="1" smtClean="0">
                <a:latin typeface="+mj-lt"/>
              </a:rPr>
              <a:t>báo</a:t>
            </a:r>
            <a:r>
              <a:rPr lang="en-US" sz="2400" b="1" dirty="0" smtClean="0">
                <a:latin typeface="+mj-lt"/>
              </a:rPr>
              <a:t> </a:t>
            </a:r>
            <a:r>
              <a:rPr lang="en-US" sz="2400" b="1" dirty="0" err="1" smtClean="0">
                <a:latin typeface="+mj-lt"/>
              </a:rPr>
              <a:t>cáo</a:t>
            </a:r>
            <a:endParaRPr lang="en-US" sz="2400" dirty="0">
              <a:latin typeface="+mj-lt"/>
            </a:endParaRPr>
          </a:p>
          <a:p>
            <a:pPr marL="0" indent="0">
              <a:spcAft>
                <a:spcPts val="600"/>
              </a:spcAft>
              <a:buFont typeface="Wingdings" panose="05000000000000000000" pitchFamily="2" charset="2"/>
              <a:buNone/>
              <a:defRPr/>
            </a:pPr>
            <a:r>
              <a:rPr lang="en-US" sz="2200" dirty="0" smtClean="0">
                <a:latin typeface="+mj-lt"/>
              </a:rPr>
              <a:t>-  </a:t>
            </a:r>
            <a:r>
              <a:rPr lang="en-US" sz="2200" dirty="0" err="1" smtClean="0">
                <a:latin typeface="+mj-lt"/>
              </a:rPr>
              <a:t>Báo</a:t>
            </a:r>
            <a:r>
              <a:rPr lang="en-US" sz="2200" dirty="0" smtClean="0">
                <a:latin typeface="+mj-lt"/>
              </a:rPr>
              <a:t> </a:t>
            </a:r>
            <a:r>
              <a:rPr lang="en-US" sz="2200" dirty="0" err="1" smtClean="0">
                <a:latin typeface="+mj-lt"/>
              </a:rPr>
              <a:t>cáo</a:t>
            </a:r>
            <a:r>
              <a:rPr lang="en-US" sz="2200" dirty="0" smtClean="0">
                <a:latin typeface="+mj-lt"/>
              </a:rPr>
              <a:t> </a:t>
            </a:r>
            <a:r>
              <a:rPr lang="en-US" sz="2200" dirty="0" err="1" smtClean="0">
                <a:latin typeface="+mj-lt"/>
              </a:rPr>
              <a:t>cuối</a:t>
            </a:r>
            <a:r>
              <a:rPr lang="en-US" sz="2200" dirty="0" smtClean="0">
                <a:latin typeface="+mj-lt"/>
              </a:rPr>
              <a:t> </a:t>
            </a:r>
            <a:r>
              <a:rPr lang="en-US" sz="2200" dirty="0" err="1" smtClean="0">
                <a:latin typeface="+mj-lt"/>
              </a:rPr>
              <a:t>ngày</a:t>
            </a:r>
            <a:r>
              <a:rPr lang="en-US" sz="2200" dirty="0" smtClean="0">
                <a:latin typeface="+mj-lt"/>
              </a:rPr>
              <a:t> </a:t>
            </a:r>
            <a:r>
              <a:rPr lang="en-US" sz="2200" dirty="0" err="1" smtClean="0">
                <a:latin typeface="+mj-lt"/>
              </a:rPr>
              <a:t>theo</a:t>
            </a:r>
            <a:r>
              <a:rPr lang="en-US" sz="2200" dirty="0" smtClean="0">
                <a:latin typeface="+mj-lt"/>
              </a:rPr>
              <a:t> BM 1,2,3</a:t>
            </a:r>
            <a:endParaRPr lang="en-US" sz="2200" dirty="0">
              <a:latin typeface="+mj-lt"/>
            </a:endParaRPr>
          </a:p>
          <a:p>
            <a:pPr marL="230188" indent="-230188">
              <a:spcAft>
                <a:spcPts val="600"/>
              </a:spcAft>
              <a:buFontTx/>
              <a:buChar char="-"/>
              <a:defRPr/>
            </a:pPr>
            <a:r>
              <a:rPr lang="en-US" sz="2200" dirty="0" err="1" smtClean="0">
                <a:latin typeface="+mj-lt"/>
              </a:rPr>
              <a:t>Báo</a:t>
            </a:r>
            <a:r>
              <a:rPr lang="en-US" sz="2200" dirty="0" smtClean="0">
                <a:latin typeface="+mj-lt"/>
              </a:rPr>
              <a:t> </a:t>
            </a:r>
            <a:r>
              <a:rPr lang="en-US" sz="2200" dirty="0" err="1" smtClean="0">
                <a:latin typeface="+mj-lt"/>
              </a:rPr>
              <a:t>cáo</a:t>
            </a:r>
            <a:r>
              <a:rPr lang="en-US" sz="2200" dirty="0" smtClean="0">
                <a:latin typeface="+mj-lt"/>
              </a:rPr>
              <a:t> </a:t>
            </a:r>
            <a:r>
              <a:rPr lang="en-US" sz="2200" dirty="0" err="1" smtClean="0">
                <a:latin typeface="+mj-lt"/>
              </a:rPr>
              <a:t>cuối</a:t>
            </a:r>
            <a:r>
              <a:rPr lang="en-US" sz="2200" dirty="0" smtClean="0">
                <a:latin typeface="+mj-lt"/>
              </a:rPr>
              <a:t> </a:t>
            </a:r>
            <a:r>
              <a:rPr lang="en-US" sz="2200" dirty="0" err="1" smtClean="0">
                <a:latin typeface="+mj-lt"/>
              </a:rPr>
              <a:t>đợt</a:t>
            </a:r>
            <a:r>
              <a:rPr lang="en-US" sz="2200" dirty="0" smtClean="0">
                <a:latin typeface="+mj-lt"/>
              </a:rPr>
              <a:t> </a:t>
            </a:r>
            <a:r>
              <a:rPr lang="en-US" sz="2200" dirty="0" err="1" smtClean="0">
                <a:latin typeface="+mj-lt"/>
              </a:rPr>
              <a:t>theo</a:t>
            </a:r>
            <a:r>
              <a:rPr lang="en-US" sz="2200" dirty="0" smtClean="0">
                <a:latin typeface="+mj-lt"/>
              </a:rPr>
              <a:t> BM 4</a:t>
            </a:r>
          </a:p>
          <a:p>
            <a:pPr marL="230188" indent="-230188">
              <a:spcAft>
                <a:spcPts val="600"/>
              </a:spcAft>
              <a:buFontTx/>
              <a:buChar char="-"/>
              <a:defRPr/>
            </a:pPr>
            <a:r>
              <a:rPr lang="en-US" sz="2200" dirty="0" err="1" smtClean="0">
                <a:latin typeface="+mj-lt"/>
              </a:rPr>
              <a:t>Lưu</a:t>
            </a:r>
            <a:r>
              <a:rPr lang="en-US" sz="2200" dirty="0" smtClean="0">
                <a:latin typeface="+mj-lt"/>
              </a:rPr>
              <a:t> </a:t>
            </a:r>
            <a:r>
              <a:rPr lang="en-US" sz="2200" dirty="0" err="1" smtClean="0">
                <a:latin typeface="+mj-lt"/>
              </a:rPr>
              <a:t>hồ</a:t>
            </a:r>
            <a:r>
              <a:rPr lang="en-US" sz="2200" dirty="0" smtClean="0">
                <a:latin typeface="+mj-lt"/>
              </a:rPr>
              <a:t> </a:t>
            </a:r>
            <a:r>
              <a:rPr lang="en-US" sz="2200" dirty="0" err="1" smtClean="0">
                <a:latin typeface="+mj-lt"/>
              </a:rPr>
              <a:t>sơ</a:t>
            </a:r>
            <a:r>
              <a:rPr lang="en-US" sz="2200" dirty="0" smtClean="0">
                <a:latin typeface="+mj-lt"/>
              </a:rPr>
              <a:t> </a:t>
            </a:r>
            <a:r>
              <a:rPr lang="en-US" sz="2200" dirty="0" err="1" smtClean="0">
                <a:latin typeface="+mj-lt"/>
              </a:rPr>
              <a:t>tiêm</a:t>
            </a:r>
            <a:r>
              <a:rPr lang="en-US" sz="2200" dirty="0" smtClean="0">
                <a:latin typeface="+mj-lt"/>
              </a:rPr>
              <a:t>: </a:t>
            </a:r>
            <a:r>
              <a:rPr lang="en-US" sz="2200" dirty="0" err="1" smtClean="0">
                <a:latin typeface="+mj-lt"/>
              </a:rPr>
              <a:t>Bản</a:t>
            </a:r>
            <a:r>
              <a:rPr lang="en-US" sz="2200" dirty="0" smtClean="0">
                <a:latin typeface="+mj-lt"/>
              </a:rPr>
              <a:t> cam </a:t>
            </a:r>
            <a:r>
              <a:rPr lang="en-US" sz="2200" dirty="0" err="1" smtClean="0">
                <a:latin typeface="+mj-lt"/>
              </a:rPr>
              <a:t>kết</a:t>
            </a:r>
            <a:r>
              <a:rPr lang="en-US" sz="2200" dirty="0" smtClean="0">
                <a:latin typeface="+mj-lt"/>
              </a:rPr>
              <a:t>, </a:t>
            </a:r>
            <a:r>
              <a:rPr lang="en-US" sz="2200" dirty="0" err="1" smtClean="0">
                <a:latin typeface="+mj-lt"/>
              </a:rPr>
              <a:t>Phiếu</a:t>
            </a:r>
            <a:r>
              <a:rPr lang="en-US" sz="2200" dirty="0" smtClean="0">
                <a:latin typeface="+mj-lt"/>
              </a:rPr>
              <a:t> </a:t>
            </a:r>
            <a:r>
              <a:rPr lang="en-US" sz="2200" dirty="0" err="1" smtClean="0">
                <a:latin typeface="+mj-lt"/>
              </a:rPr>
              <a:t>khám</a:t>
            </a:r>
            <a:r>
              <a:rPr lang="en-US" sz="2200" dirty="0" smtClean="0">
                <a:latin typeface="+mj-lt"/>
              </a:rPr>
              <a:t> </a:t>
            </a:r>
            <a:r>
              <a:rPr lang="en-US" sz="2200" dirty="0" err="1" smtClean="0">
                <a:latin typeface="+mj-lt"/>
              </a:rPr>
              <a:t>sàng</a:t>
            </a:r>
            <a:r>
              <a:rPr lang="en-US" sz="2200" dirty="0" smtClean="0">
                <a:latin typeface="+mj-lt"/>
              </a:rPr>
              <a:t> </a:t>
            </a:r>
            <a:r>
              <a:rPr lang="en-US" sz="2200" dirty="0" err="1" smtClean="0">
                <a:latin typeface="+mj-lt"/>
              </a:rPr>
              <a:t>lọc</a:t>
            </a:r>
            <a:r>
              <a:rPr lang="en-US" sz="2200" dirty="0" smtClean="0">
                <a:latin typeface="+mj-lt"/>
              </a:rPr>
              <a:t>, BM </a:t>
            </a:r>
            <a:r>
              <a:rPr lang="en-US" sz="2200" dirty="0" err="1" smtClean="0">
                <a:latin typeface="+mj-lt"/>
              </a:rPr>
              <a:t>báo</a:t>
            </a:r>
            <a:r>
              <a:rPr lang="en-US" sz="2200" dirty="0" smtClean="0">
                <a:latin typeface="+mj-lt"/>
              </a:rPr>
              <a:t> </a:t>
            </a:r>
            <a:r>
              <a:rPr lang="en-US" sz="2200" dirty="0" err="1" smtClean="0">
                <a:latin typeface="+mj-lt"/>
              </a:rPr>
              <a:t>cáo</a:t>
            </a:r>
            <a:r>
              <a:rPr lang="en-US" sz="2200" dirty="0">
                <a:latin typeface="+mj-lt"/>
              </a:rPr>
              <a:t> </a:t>
            </a:r>
            <a:r>
              <a:rPr lang="en-US" sz="2200" dirty="0" smtClean="0">
                <a:latin typeface="+mj-lt"/>
              </a:rPr>
              <a:t>≥ 15 </a:t>
            </a:r>
            <a:r>
              <a:rPr lang="en-US" sz="2200" dirty="0" err="1" smtClean="0">
                <a:latin typeface="+mj-lt"/>
              </a:rPr>
              <a:t>ngày</a:t>
            </a:r>
            <a:endParaRPr lang="en-US" sz="2200" dirty="0">
              <a:latin typeface="+mj-lt"/>
            </a:endParaRPr>
          </a:p>
        </p:txBody>
      </p:sp>
      <p:pic>
        <p:nvPicPr>
          <p:cNvPr id="2" name="Picture 1"/>
          <p:cNvPicPr>
            <a:picLocks noChangeAspect="1"/>
          </p:cNvPicPr>
          <p:nvPr/>
        </p:nvPicPr>
        <p:blipFill>
          <a:blip r:embed="rId3"/>
          <a:stretch>
            <a:fillRect/>
          </a:stretch>
        </p:blipFill>
        <p:spPr>
          <a:xfrm>
            <a:off x="4769378" y="980728"/>
            <a:ext cx="4040689" cy="2203114"/>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stretch>
            <a:fillRect/>
          </a:stretch>
        </p:blipFill>
        <p:spPr>
          <a:xfrm>
            <a:off x="5115709" y="2276872"/>
            <a:ext cx="4028291" cy="2448272"/>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5"/>
          <a:stretch>
            <a:fillRect/>
          </a:stretch>
        </p:blipFill>
        <p:spPr>
          <a:xfrm>
            <a:off x="5292081" y="4102752"/>
            <a:ext cx="4032448" cy="21572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622909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51520" y="3645023"/>
            <a:ext cx="2434530" cy="832973"/>
          </a:xfrm>
        </p:spPr>
        <p:txBody>
          <a:bodyPr>
            <a:normAutofit fontScale="70000" lnSpcReduction="20000"/>
          </a:bodyPr>
          <a:lstStyle/>
          <a:p>
            <a:pPr algn="ctr"/>
            <a:r>
              <a:rPr lang="en-US" i="0" dirty="0" smtClean="0"/>
              <a:t>ĐIỀU DƯỠNG TIẾP ĐÓN</a:t>
            </a:r>
          </a:p>
          <a:p>
            <a:pPr algn="just"/>
            <a:r>
              <a:rPr lang="en-US" b="0" i="0" dirty="0" smtClean="0"/>
              <a:t>- </a:t>
            </a:r>
            <a:r>
              <a:rPr lang="en-US" b="0" i="0" dirty="0" err="1" smtClean="0"/>
              <a:t>Đo</a:t>
            </a:r>
            <a:r>
              <a:rPr lang="en-US" b="0" i="0" dirty="0" smtClean="0"/>
              <a:t> </a:t>
            </a:r>
            <a:r>
              <a:rPr lang="en-US" b="0" i="0" dirty="0" err="1" smtClean="0"/>
              <a:t>nhiệt</a:t>
            </a:r>
            <a:r>
              <a:rPr lang="en-US" b="0" i="0" dirty="0" smtClean="0"/>
              <a:t> </a:t>
            </a:r>
            <a:r>
              <a:rPr lang="en-US" b="0" i="0" dirty="0" err="1" smtClean="0"/>
              <a:t>độ</a:t>
            </a:r>
            <a:r>
              <a:rPr lang="en-US" b="0" i="0" dirty="0" smtClean="0"/>
              <a:t>, </a:t>
            </a:r>
            <a:r>
              <a:rPr lang="en-US" b="0" i="0" dirty="0" err="1" smtClean="0"/>
              <a:t>mạch</a:t>
            </a:r>
            <a:r>
              <a:rPr lang="en-US" b="0" i="0" dirty="0" smtClean="0"/>
              <a:t>, </a:t>
            </a:r>
            <a:r>
              <a:rPr lang="en-US" b="0" i="0" dirty="0" err="1" smtClean="0"/>
              <a:t>huyết</a:t>
            </a:r>
            <a:r>
              <a:rPr lang="en-US" b="0" i="0" dirty="0" smtClean="0"/>
              <a:t> </a:t>
            </a:r>
            <a:r>
              <a:rPr lang="en-US" b="0" i="0" dirty="0" err="1" smtClean="0"/>
              <a:t>áp</a:t>
            </a:r>
            <a:endParaRPr lang="en-US" b="0" i="0" dirty="0"/>
          </a:p>
          <a:p>
            <a:pPr algn="just"/>
            <a:r>
              <a:rPr lang="en-US" b="0" i="0" dirty="0" smtClean="0"/>
              <a:t>- </a:t>
            </a:r>
            <a:r>
              <a:rPr lang="en-US" b="0" i="0" dirty="0" err="1" smtClean="0"/>
              <a:t>Ký</a:t>
            </a:r>
            <a:r>
              <a:rPr lang="en-US" b="0" i="0" dirty="0" smtClean="0"/>
              <a:t> cam </a:t>
            </a:r>
            <a:r>
              <a:rPr lang="en-US" b="0" i="0" dirty="0" err="1" smtClean="0"/>
              <a:t>kết</a:t>
            </a:r>
            <a:r>
              <a:rPr lang="en-US" b="0" i="0" dirty="0" smtClean="0"/>
              <a:t> </a:t>
            </a:r>
            <a:r>
              <a:rPr lang="en-US" b="0" i="0" dirty="0" err="1" smtClean="0"/>
              <a:t>đồng</a:t>
            </a:r>
            <a:r>
              <a:rPr lang="en-US" b="0" i="0" dirty="0" smtClean="0"/>
              <a:t> ý </a:t>
            </a:r>
            <a:r>
              <a:rPr lang="en-US" b="0" i="0" dirty="0" err="1" smtClean="0"/>
              <a:t>tiêm</a:t>
            </a:r>
            <a:r>
              <a:rPr lang="en-US" b="0" i="0" dirty="0" smtClean="0"/>
              <a:t> </a:t>
            </a:r>
            <a:r>
              <a:rPr lang="en-US" b="0" i="0" dirty="0" err="1" smtClean="0"/>
              <a:t>chủng</a:t>
            </a:r>
            <a:endParaRPr lang="en-US" b="0" i="0" dirty="0" smtClean="0"/>
          </a:p>
          <a:p>
            <a:pPr algn="just"/>
            <a:r>
              <a:rPr lang="en-US" b="0" i="0" dirty="0" smtClean="0"/>
              <a:t>- </a:t>
            </a:r>
            <a:r>
              <a:rPr lang="en-US" b="0" i="0" dirty="0" err="1" smtClean="0"/>
              <a:t>Điền</a:t>
            </a:r>
            <a:r>
              <a:rPr lang="en-US" b="0" i="0" dirty="0" smtClean="0"/>
              <a:t> </a:t>
            </a:r>
            <a:r>
              <a:rPr lang="en-US" b="0" i="0" dirty="0" err="1" smtClean="0"/>
              <a:t>thông</a:t>
            </a:r>
            <a:r>
              <a:rPr lang="en-US" b="0" i="0" dirty="0" smtClean="0"/>
              <a:t> tin </a:t>
            </a:r>
            <a:r>
              <a:rPr lang="en-US" b="0" i="0" dirty="0" err="1" smtClean="0"/>
              <a:t>hành</a:t>
            </a:r>
            <a:r>
              <a:rPr lang="en-US" b="0" i="0" dirty="0" smtClean="0"/>
              <a:t> </a:t>
            </a:r>
            <a:r>
              <a:rPr lang="en-US" b="0" i="0" dirty="0" err="1" smtClean="0"/>
              <a:t>chính</a:t>
            </a:r>
            <a:r>
              <a:rPr lang="en-US" b="0" i="0" dirty="0" smtClean="0"/>
              <a:t>, SĐT </a:t>
            </a:r>
            <a:r>
              <a:rPr lang="en-US" b="0" i="0" dirty="0" err="1" smtClean="0"/>
              <a:t>vào</a:t>
            </a:r>
            <a:r>
              <a:rPr lang="en-US" b="0" i="0" dirty="0" smtClean="0"/>
              <a:t> </a:t>
            </a:r>
            <a:r>
              <a:rPr lang="en-US" b="0" i="0" dirty="0" err="1" smtClean="0"/>
              <a:t>phiếu</a:t>
            </a:r>
            <a:r>
              <a:rPr lang="en-US" b="0" i="0" dirty="0" smtClean="0"/>
              <a:t> </a:t>
            </a:r>
            <a:r>
              <a:rPr lang="en-US" b="0" i="0" dirty="0" err="1" smtClean="0"/>
              <a:t>khám</a:t>
            </a:r>
            <a:r>
              <a:rPr lang="en-US" b="0" i="0" dirty="0" smtClean="0"/>
              <a:t> sang </a:t>
            </a:r>
            <a:r>
              <a:rPr lang="en-US" b="0" i="0" dirty="0" err="1" smtClean="0"/>
              <a:t>lọc</a:t>
            </a:r>
            <a:endParaRPr lang="en-US" b="0" i="0" dirty="0"/>
          </a:p>
        </p:txBody>
      </p:sp>
      <p:sp>
        <p:nvSpPr>
          <p:cNvPr id="3" name="Title 2"/>
          <p:cNvSpPr>
            <a:spLocks noGrp="1"/>
          </p:cNvSpPr>
          <p:nvPr>
            <p:ph type="title"/>
          </p:nvPr>
        </p:nvSpPr>
        <p:spPr>
          <a:xfrm>
            <a:off x="332759" y="3968923"/>
            <a:ext cx="2221931" cy="145966"/>
          </a:xfrm>
        </p:spPr>
        <p:txBody>
          <a:bodyPr>
            <a:normAutofit fontScale="90000"/>
          </a:bodyPr>
          <a:lstStyle/>
          <a:p>
            <a:pPr algn="ctr"/>
            <a:r>
              <a:rPr lang="en-US" sz="1500" dirty="0" smtClean="0"/>
              <a:t/>
            </a:r>
            <a:br>
              <a:rPr lang="en-US" sz="1500" dirty="0" smtClean="0"/>
            </a:br>
            <a:r>
              <a:rPr lang="en-US" sz="1500" dirty="0">
                <a:solidFill>
                  <a:srgbClr val="FF0000"/>
                </a:solidFill>
              </a:rPr>
              <a:t/>
            </a:r>
            <a:br>
              <a:rPr lang="en-US" sz="1500" dirty="0">
                <a:solidFill>
                  <a:srgbClr val="FF0000"/>
                </a:solidFill>
              </a:rPr>
            </a:br>
            <a:r>
              <a:rPr lang="en-US" sz="1500" dirty="0" smtClean="0">
                <a:solidFill>
                  <a:srgbClr val="FF0000"/>
                </a:solidFill>
              </a:rPr>
              <a:t>KHU </a:t>
            </a:r>
            <a:r>
              <a:rPr lang="en-US" sz="1500" dirty="0">
                <a:solidFill>
                  <a:srgbClr val="FF0000"/>
                </a:solidFill>
              </a:rPr>
              <a:t>VỰC TIẾP </a:t>
            </a:r>
            <a:r>
              <a:rPr lang="en-US" sz="1500" dirty="0" smtClean="0">
                <a:solidFill>
                  <a:srgbClr val="FF0000"/>
                </a:solidFill>
              </a:rPr>
              <a:t>ĐÓN</a:t>
            </a:r>
            <a:r>
              <a:rPr lang="en-US" sz="1500" dirty="0" smtClean="0"/>
              <a:t/>
            </a:r>
            <a:br>
              <a:rPr lang="en-US" sz="1500" dirty="0" smtClean="0"/>
            </a:br>
            <a:r>
              <a:rPr lang="en-US" dirty="0"/>
              <a:t/>
            </a:r>
            <a:br>
              <a:rPr lang="en-US" dirty="0"/>
            </a:br>
            <a:endParaRPr lang="en-US" dirty="0"/>
          </a:p>
        </p:txBody>
      </p:sp>
      <p:pic>
        <p:nvPicPr>
          <p:cNvPr id="25" name="Picture Placeholder 24"/>
          <p:cNvPicPr>
            <a:picLocks noGrp="1" noChangeAspect="1"/>
          </p:cNvPicPr>
          <p:nvPr>
            <p:ph type="pic" sz="quarter" idx="17"/>
          </p:nvPr>
        </p:nvPicPr>
        <p:blipFill>
          <a:blip r:embed="rId2"/>
          <a:srcRect l="25000" r="25000"/>
          <a:stretch>
            <a:fillRect/>
          </a:stretch>
        </p:blipFill>
        <p:spPr>
          <a:prstGeom prst="rect">
            <a:avLst/>
          </a:prstGeom>
        </p:spPr>
      </p:pic>
      <p:sp>
        <p:nvSpPr>
          <p:cNvPr id="8" name="Text Placeholder 7"/>
          <p:cNvSpPr>
            <a:spLocks noGrp="1"/>
          </p:cNvSpPr>
          <p:nvPr>
            <p:ph type="body" sz="quarter" idx="20"/>
          </p:nvPr>
        </p:nvSpPr>
        <p:spPr>
          <a:xfrm>
            <a:off x="2907347" y="3429000"/>
            <a:ext cx="1677444" cy="588620"/>
          </a:xfrm>
        </p:spPr>
        <p:txBody>
          <a:bodyPr/>
          <a:lstStyle/>
          <a:p>
            <a:r>
              <a:rPr lang="en-US" sz="1200" dirty="0" smtClean="0">
                <a:solidFill>
                  <a:srgbClr val="FF0000"/>
                </a:solidFill>
              </a:rPr>
              <a:t>BÀN KHÁM SÀNG LỌC TRƯỚC TIÊM</a:t>
            </a:r>
            <a:endParaRPr lang="en-US" sz="1200" dirty="0">
              <a:solidFill>
                <a:srgbClr val="FF0000"/>
              </a:solidFill>
            </a:endParaRPr>
          </a:p>
        </p:txBody>
      </p:sp>
      <p:pic>
        <p:nvPicPr>
          <p:cNvPr id="26" name="Picture Placeholder 25"/>
          <p:cNvPicPr>
            <a:picLocks noGrp="1" noChangeAspect="1"/>
          </p:cNvPicPr>
          <p:nvPr>
            <p:ph type="pic" sz="quarter" idx="19"/>
          </p:nvPr>
        </p:nvPicPr>
        <p:blipFill>
          <a:blip r:embed="rId3"/>
          <a:srcRect l="21897" r="21897"/>
          <a:stretch>
            <a:fillRect/>
          </a:stretch>
        </p:blipFill>
        <p:spPr>
          <a:prstGeom prst="rect">
            <a:avLst/>
          </a:prstGeom>
        </p:spPr>
      </p:pic>
      <p:sp>
        <p:nvSpPr>
          <p:cNvPr id="9" name="Text Placeholder 8"/>
          <p:cNvSpPr>
            <a:spLocks noGrp="1"/>
          </p:cNvSpPr>
          <p:nvPr>
            <p:ph type="body" sz="quarter" idx="21"/>
          </p:nvPr>
        </p:nvSpPr>
        <p:spPr>
          <a:xfrm>
            <a:off x="3042671" y="3843397"/>
            <a:ext cx="1518984" cy="244923"/>
          </a:xfrm>
        </p:spPr>
        <p:txBody>
          <a:bodyPr/>
          <a:lstStyle/>
          <a:p>
            <a:r>
              <a:rPr lang="en-US" dirty="0" smtClean="0"/>
              <a:t>BÁC SĨ TƯ VẤN</a:t>
            </a:r>
            <a:endParaRPr lang="en-US" dirty="0"/>
          </a:p>
        </p:txBody>
      </p:sp>
      <p:sp>
        <p:nvSpPr>
          <p:cNvPr id="10" name="Text Placeholder 9"/>
          <p:cNvSpPr>
            <a:spLocks noGrp="1"/>
          </p:cNvSpPr>
          <p:nvPr>
            <p:ph type="body" sz="quarter" idx="22"/>
          </p:nvPr>
        </p:nvSpPr>
        <p:spPr>
          <a:xfrm>
            <a:off x="2994770" y="4217713"/>
            <a:ext cx="1616742" cy="1097236"/>
          </a:xfrm>
        </p:spPr>
        <p:txBody>
          <a:bodyPr/>
          <a:lstStyle/>
          <a:p>
            <a:pPr algn="l">
              <a:buFontTx/>
              <a:buChar char="-"/>
            </a:pPr>
            <a:r>
              <a:rPr lang="en-US" dirty="0" smtClean="0"/>
              <a:t>- </a:t>
            </a:r>
            <a:r>
              <a:rPr lang="en-US" dirty="0" err="1" smtClean="0"/>
              <a:t>Hỏi</a:t>
            </a:r>
            <a:r>
              <a:rPr lang="en-US" dirty="0" smtClean="0"/>
              <a:t> </a:t>
            </a:r>
            <a:r>
              <a:rPr lang="en-US" dirty="0" err="1" smtClean="0"/>
              <a:t>bệnh</a:t>
            </a:r>
            <a:r>
              <a:rPr lang="en-US" dirty="0" smtClean="0"/>
              <a:t> </a:t>
            </a:r>
            <a:r>
              <a:rPr lang="en-US" dirty="0" err="1" smtClean="0"/>
              <a:t>và</a:t>
            </a:r>
            <a:r>
              <a:rPr lang="en-US" dirty="0" smtClean="0"/>
              <a:t> </a:t>
            </a:r>
            <a:r>
              <a:rPr lang="en-US" dirty="0" err="1" smtClean="0"/>
              <a:t>thông</a:t>
            </a:r>
            <a:r>
              <a:rPr lang="en-US" dirty="0" smtClean="0"/>
              <a:t> tin </a:t>
            </a:r>
            <a:r>
              <a:rPr lang="en-US" dirty="0" err="1" smtClean="0"/>
              <a:t>liên</a:t>
            </a:r>
            <a:r>
              <a:rPr lang="en-US" dirty="0" smtClean="0"/>
              <a:t> </a:t>
            </a:r>
            <a:r>
              <a:rPr lang="en-US" dirty="0" err="1" smtClean="0"/>
              <a:t>quan</a:t>
            </a:r>
            <a:r>
              <a:rPr lang="en-US" dirty="0" smtClean="0"/>
              <a:t> (</a:t>
            </a:r>
            <a:r>
              <a:rPr lang="en-US" dirty="0" err="1"/>
              <a:t>theo</a:t>
            </a:r>
            <a:r>
              <a:rPr lang="en-US" dirty="0"/>
              <a:t> </a:t>
            </a:r>
            <a:r>
              <a:rPr lang="en-US" dirty="0" err="1"/>
              <a:t>bảng</a:t>
            </a:r>
            <a:r>
              <a:rPr lang="en-US" dirty="0"/>
              <a:t> </a:t>
            </a:r>
            <a:r>
              <a:rPr lang="en-US" dirty="0" err="1" smtClean="0"/>
              <a:t>kiểm</a:t>
            </a:r>
            <a:r>
              <a:rPr lang="en-US" dirty="0" smtClean="0"/>
              <a:t>)</a:t>
            </a:r>
          </a:p>
          <a:p>
            <a:pPr algn="l">
              <a:buFontTx/>
              <a:buChar char="-"/>
            </a:pPr>
            <a:r>
              <a:rPr lang="en-US" dirty="0" smtClean="0"/>
              <a:t>- </a:t>
            </a:r>
            <a:r>
              <a:rPr lang="en-US" dirty="0" err="1" smtClean="0"/>
              <a:t>Thăm</a:t>
            </a:r>
            <a:r>
              <a:rPr lang="en-US" dirty="0" smtClean="0"/>
              <a:t> </a:t>
            </a:r>
            <a:r>
              <a:rPr lang="en-US" dirty="0" err="1" smtClean="0"/>
              <a:t>khám</a:t>
            </a:r>
            <a:r>
              <a:rPr lang="en-US" dirty="0" smtClean="0"/>
              <a:t> </a:t>
            </a:r>
            <a:r>
              <a:rPr lang="en-US" dirty="0" err="1" smtClean="0"/>
              <a:t>sàng</a:t>
            </a:r>
            <a:r>
              <a:rPr lang="en-US" dirty="0" smtClean="0"/>
              <a:t> </a:t>
            </a:r>
            <a:r>
              <a:rPr lang="en-US" dirty="0" err="1" smtClean="0"/>
              <a:t>lọc</a:t>
            </a:r>
            <a:r>
              <a:rPr lang="en-US" dirty="0" smtClean="0"/>
              <a:t> </a:t>
            </a:r>
          </a:p>
          <a:p>
            <a:pPr algn="l">
              <a:buFontTx/>
              <a:buChar char="-"/>
            </a:pPr>
            <a:r>
              <a:rPr lang="en-US" dirty="0" smtClean="0"/>
              <a:t>- </a:t>
            </a:r>
            <a:r>
              <a:rPr lang="en-US" dirty="0" err="1" smtClean="0"/>
              <a:t>Nhập</a:t>
            </a:r>
            <a:r>
              <a:rPr lang="en-US" dirty="0" smtClean="0"/>
              <a:t> </a:t>
            </a:r>
            <a:r>
              <a:rPr lang="en-US" dirty="0" err="1" smtClean="0"/>
              <a:t>chỉ</a:t>
            </a:r>
            <a:r>
              <a:rPr lang="en-US" dirty="0" smtClean="0"/>
              <a:t> </a:t>
            </a:r>
            <a:r>
              <a:rPr lang="en-US" dirty="0" err="1" smtClean="0"/>
              <a:t>định</a:t>
            </a:r>
            <a:r>
              <a:rPr lang="en-US" dirty="0" smtClean="0"/>
              <a:t> </a:t>
            </a:r>
            <a:r>
              <a:rPr lang="en-US" dirty="0" err="1" smtClean="0"/>
              <a:t>vào</a:t>
            </a:r>
            <a:r>
              <a:rPr lang="en-US" dirty="0" smtClean="0"/>
              <a:t> </a:t>
            </a:r>
            <a:r>
              <a:rPr lang="en-US" dirty="0" err="1" smtClean="0"/>
              <a:t>phần</a:t>
            </a:r>
            <a:r>
              <a:rPr lang="en-US" dirty="0" smtClean="0"/>
              <a:t> </a:t>
            </a:r>
            <a:r>
              <a:rPr lang="en-US" dirty="0" err="1" smtClean="0"/>
              <a:t>mềm</a:t>
            </a:r>
            <a:r>
              <a:rPr lang="en-US" dirty="0" smtClean="0"/>
              <a:t> HSSK</a:t>
            </a:r>
          </a:p>
          <a:p>
            <a:pPr algn="l"/>
            <a:r>
              <a:rPr lang="en-US" dirty="0" smtClean="0"/>
              <a:t>- In/</a:t>
            </a:r>
            <a:r>
              <a:rPr lang="en-US" dirty="0" err="1" smtClean="0"/>
              <a:t>ghi</a:t>
            </a:r>
            <a:r>
              <a:rPr lang="en-US" dirty="0" smtClean="0"/>
              <a:t> </a:t>
            </a:r>
            <a:r>
              <a:rPr lang="en-US" dirty="0" err="1" smtClean="0"/>
              <a:t>đơn</a:t>
            </a:r>
            <a:r>
              <a:rPr lang="en-US" dirty="0" smtClean="0"/>
              <a:t> </a:t>
            </a:r>
            <a:r>
              <a:rPr lang="en-US" dirty="0" err="1" smtClean="0"/>
              <a:t>thuốc</a:t>
            </a:r>
            <a:r>
              <a:rPr lang="en-US" dirty="0" smtClean="0"/>
              <a:t> </a:t>
            </a:r>
            <a:r>
              <a:rPr lang="en-US" dirty="0" err="1" smtClean="0"/>
              <a:t>chỉ</a:t>
            </a:r>
            <a:r>
              <a:rPr lang="en-US" dirty="0" smtClean="0"/>
              <a:t> </a:t>
            </a:r>
            <a:r>
              <a:rPr lang="en-US" dirty="0" err="1" smtClean="0"/>
              <a:t>định</a:t>
            </a:r>
            <a:r>
              <a:rPr lang="en-US" dirty="0" smtClean="0"/>
              <a:t> </a:t>
            </a:r>
            <a:endParaRPr lang="en-US" dirty="0"/>
          </a:p>
        </p:txBody>
      </p:sp>
      <p:sp>
        <p:nvSpPr>
          <p:cNvPr id="11" name="Text Placeholder 10"/>
          <p:cNvSpPr>
            <a:spLocks noGrp="1"/>
          </p:cNvSpPr>
          <p:nvPr>
            <p:ph type="body" sz="quarter" idx="23"/>
          </p:nvPr>
        </p:nvSpPr>
        <p:spPr/>
        <p:txBody>
          <a:bodyPr/>
          <a:lstStyle/>
          <a:p>
            <a:r>
              <a:rPr lang="en-US" dirty="0" smtClean="0">
                <a:solidFill>
                  <a:srgbClr val="FF0000"/>
                </a:solidFill>
              </a:rPr>
              <a:t>BÀN TIÊM</a:t>
            </a:r>
            <a:endParaRPr lang="en-US" dirty="0">
              <a:solidFill>
                <a:srgbClr val="FF0000"/>
              </a:solidFill>
            </a:endParaRPr>
          </a:p>
        </p:txBody>
      </p:sp>
      <p:sp>
        <p:nvSpPr>
          <p:cNvPr id="12" name="Text Placeholder 11"/>
          <p:cNvSpPr>
            <a:spLocks noGrp="1"/>
          </p:cNvSpPr>
          <p:nvPr>
            <p:ph type="body" sz="quarter" idx="24"/>
          </p:nvPr>
        </p:nvSpPr>
        <p:spPr>
          <a:xfrm>
            <a:off x="5021813" y="3796983"/>
            <a:ext cx="1518984" cy="244923"/>
          </a:xfrm>
        </p:spPr>
        <p:txBody>
          <a:bodyPr/>
          <a:lstStyle/>
          <a:p>
            <a:r>
              <a:rPr lang="en-US" dirty="0" smtClean="0"/>
              <a:t>ĐIỀU DƯỠNG TIÊM</a:t>
            </a:r>
            <a:endParaRPr lang="en-US" dirty="0"/>
          </a:p>
        </p:txBody>
      </p:sp>
      <p:sp>
        <p:nvSpPr>
          <p:cNvPr id="13" name="Text Placeholder 12"/>
          <p:cNvSpPr>
            <a:spLocks noGrp="1"/>
          </p:cNvSpPr>
          <p:nvPr>
            <p:ph type="body" sz="quarter" idx="25"/>
          </p:nvPr>
        </p:nvSpPr>
        <p:spPr>
          <a:xfrm>
            <a:off x="4804046" y="4098876"/>
            <a:ext cx="1872207" cy="1241252"/>
          </a:xfrm>
        </p:spPr>
        <p:txBody>
          <a:bodyPr/>
          <a:lstStyle/>
          <a:p>
            <a:pPr algn="just">
              <a:buFontTx/>
              <a:buChar char="-"/>
            </a:pPr>
            <a:r>
              <a:rPr lang="en-US" dirty="0" smtClean="0"/>
              <a:t>- </a:t>
            </a:r>
            <a:r>
              <a:rPr lang="en-US" dirty="0" err="1" smtClean="0"/>
              <a:t>Xem</a:t>
            </a:r>
            <a:r>
              <a:rPr lang="en-US" dirty="0" smtClean="0"/>
              <a:t> </a:t>
            </a:r>
            <a:r>
              <a:rPr lang="en-US" dirty="0" err="1" smtClean="0"/>
              <a:t>đơn</a:t>
            </a:r>
            <a:r>
              <a:rPr lang="en-US" dirty="0" smtClean="0"/>
              <a:t> </a:t>
            </a:r>
            <a:r>
              <a:rPr lang="en-US" dirty="0" err="1" smtClean="0"/>
              <a:t>chỉ</a:t>
            </a:r>
            <a:r>
              <a:rPr lang="en-US" dirty="0" smtClean="0"/>
              <a:t> </a:t>
            </a:r>
            <a:r>
              <a:rPr lang="en-US" dirty="0" err="1" smtClean="0"/>
              <a:t>định</a:t>
            </a:r>
            <a:r>
              <a:rPr lang="en-US" dirty="0" smtClean="0"/>
              <a:t> </a:t>
            </a:r>
            <a:r>
              <a:rPr lang="en-US" dirty="0" err="1" smtClean="0"/>
              <a:t>của</a:t>
            </a:r>
            <a:r>
              <a:rPr lang="en-US" dirty="0" smtClean="0"/>
              <a:t> BS</a:t>
            </a:r>
          </a:p>
          <a:p>
            <a:pPr algn="just">
              <a:buFontTx/>
              <a:buChar char="-"/>
            </a:pPr>
            <a:r>
              <a:rPr lang="en-US" dirty="0" smtClean="0"/>
              <a:t>- </a:t>
            </a:r>
            <a:r>
              <a:rPr lang="en-US" dirty="0" err="1" smtClean="0"/>
              <a:t>KTchất</a:t>
            </a:r>
            <a:r>
              <a:rPr lang="en-US" dirty="0" smtClean="0"/>
              <a:t> </a:t>
            </a:r>
            <a:r>
              <a:rPr lang="en-US" dirty="0" err="1" smtClean="0"/>
              <a:t>lượng</a:t>
            </a:r>
            <a:r>
              <a:rPr lang="en-US" dirty="0" smtClean="0"/>
              <a:t> VX, </a:t>
            </a:r>
            <a:r>
              <a:rPr lang="en-US" dirty="0" err="1" smtClean="0"/>
              <a:t>lô</a:t>
            </a:r>
            <a:r>
              <a:rPr lang="en-US" dirty="0" smtClean="0"/>
              <a:t>, date,..</a:t>
            </a:r>
          </a:p>
          <a:p>
            <a:pPr algn="just">
              <a:buFontTx/>
              <a:buChar char="-"/>
            </a:pPr>
            <a:r>
              <a:rPr lang="en-US" dirty="0" smtClean="0"/>
              <a:t>- </a:t>
            </a:r>
            <a:r>
              <a:rPr lang="en-US" dirty="0" err="1" smtClean="0"/>
              <a:t>Giải</a:t>
            </a:r>
            <a:r>
              <a:rPr lang="en-US" dirty="0" smtClean="0"/>
              <a:t> </a:t>
            </a:r>
            <a:r>
              <a:rPr lang="en-US" dirty="0" err="1" smtClean="0"/>
              <a:t>thích</a:t>
            </a:r>
            <a:r>
              <a:rPr lang="en-US" dirty="0" smtClean="0"/>
              <a:t>, </a:t>
            </a:r>
            <a:r>
              <a:rPr lang="en-US" dirty="0" err="1" smtClean="0"/>
              <a:t>động</a:t>
            </a:r>
            <a:r>
              <a:rPr lang="en-US" dirty="0" smtClean="0"/>
              <a:t> </a:t>
            </a:r>
            <a:r>
              <a:rPr lang="en-US" dirty="0" err="1" smtClean="0"/>
              <a:t>viên</a:t>
            </a:r>
            <a:r>
              <a:rPr lang="en-US" dirty="0" smtClean="0"/>
              <a:t> ĐTT</a:t>
            </a:r>
          </a:p>
          <a:p>
            <a:pPr algn="just">
              <a:buFontTx/>
              <a:buChar char="-"/>
            </a:pPr>
            <a:r>
              <a:rPr lang="en-US" dirty="0" smtClean="0"/>
              <a:t>- </a:t>
            </a:r>
            <a:r>
              <a:rPr lang="en-US" dirty="0" err="1" smtClean="0"/>
              <a:t>Tiêm</a:t>
            </a:r>
            <a:r>
              <a:rPr lang="en-US" dirty="0" smtClean="0"/>
              <a:t> </a:t>
            </a:r>
            <a:r>
              <a:rPr lang="en-US" dirty="0" err="1" smtClean="0"/>
              <a:t>vắc</a:t>
            </a:r>
            <a:r>
              <a:rPr lang="en-US" dirty="0" smtClean="0"/>
              <a:t> </a:t>
            </a:r>
            <a:r>
              <a:rPr lang="en-US" dirty="0" err="1" smtClean="0"/>
              <a:t>xin</a:t>
            </a:r>
            <a:r>
              <a:rPr lang="en-US" dirty="0" smtClean="0"/>
              <a:t> </a:t>
            </a:r>
            <a:r>
              <a:rPr lang="en-US" dirty="0" err="1" smtClean="0"/>
              <a:t>theo</a:t>
            </a:r>
            <a:r>
              <a:rPr lang="en-US" dirty="0" smtClean="0"/>
              <a:t> </a:t>
            </a:r>
            <a:r>
              <a:rPr lang="en-US" dirty="0" err="1" smtClean="0"/>
              <a:t>chỉ</a:t>
            </a:r>
            <a:r>
              <a:rPr lang="en-US" dirty="0" smtClean="0"/>
              <a:t> </a:t>
            </a:r>
            <a:r>
              <a:rPr lang="en-US" dirty="0" err="1" smtClean="0"/>
              <a:t>định</a:t>
            </a:r>
            <a:endParaRPr lang="en-US" dirty="0" smtClean="0"/>
          </a:p>
          <a:p>
            <a:pPr algn="just">
              <a:buFontTx/>
              <a:buChar char="-"/>
            </a:pPr>
            <a:r>
              <a:rPr lang="en-US" dirty="0" err="1" smtClean="0">
                <a:solidFill>
                  <a:srgbClr val="FF0000"/>
                </a:solidFill>
              </a:rPr>
              <a:t>Lưu</a:t>
            </a:r>
            <a:r>
              <a:rPr lang="en-US" dirty="0" smtClean="0">
                <a:solidFill>
                  <a:srgbClr val="FF0000"/>
                </a:solidFill>
              </a:rPr>
              <a:t> ý: </a:t>
            </a:r>
          </a:p>
          <a:p>
            <a:pPr algn="just">
              <a:buFontTx/>
              <a:buChar char="-"/>
            </a:pPr>
            <a:r>
              <a:rPr lang="en-US" dirty="0" smtClean="0">
                <a:solidFill>
                  <a:srgbClr val="FF0000"/>
                </a:solidFill>
              </a:rPr>
              <a:t>+ </a:t>
            </a:r>
            <a:r>
              <a:rPr lang="en-US" dirty="0" err="1" smtClean="0">
                <a:solidFill>
                  <a:srgbClr val="FF0000"/>
                </a:solidFill>
              </a:rPr>
              <a:t>Không</a:t>
            </a:r>
            <a:r>
              <a:rPr lang="en-US" dirty="0" smtClean="0">
                <a:solidFill>
                  <a:srgbClr val="FF0000"/>
                </a:solidFill>
              </a:rPr>
              <a:t> </a:t>
            </a:r>
            <a:r>
              <a:rPr lang="en-US" dirty="0" err="1" smtClean="0">
                <a:solidFill>
                  <a:srgbClr val="FF0000"/>
                </a:solidFill>
              </a:rPr>
              <a:t>lắc</a:t>
            </a:r>
            <a:r>
              <a:rPr lang="en-US" dirty="0" smtClean="0">
                <a:solidFill>
                  <a:srgbClr val="FF0000"/>
                </a:solidFill>
              </a:rPr>
              <a:t>, </a:t>
            </a:r>
            <a:r>
              <a:rPr lang="en-US" dirty="0" err="1" smtClean="0">
                <a:solidFill>
                  <a:srgbClr val="FF0000"/>
                </a:solidFill>
              </a:rPr>
              <a:t>xoa</a:t>
            </a:r>
            <a:r>
              <a:rPr lang="en-US" dirty="0" smtClean="0">
                <a:solidFill>
                  <a:srgbClr val="FF0000"/>
                </a:solidFill>
              </a:rPr>
              <a:t> </a:t>
            </a:r>
            <a:r>
              <a:rPr lang="en-US" dirty="0" err="1" smtClean="0">
                <a:solidFill>
                  <a:srgbClr val="FF0000"/>
                </a:solidFill>
              </a:rPr>
              <a:t>ấm</a:t>
            </a:r>
            <a:r>
              <a:rPr lang="en-US" dirty="0" smtClean="0">
                <a:solidFill>
                  <a:srgbClr val="FF0000"/>
                </a:solidFill>
              </a:rPr>
              <a:t> </a:t>
            </a:r>
            <a:r>
              <a:rPr lang="en-US" dirty="0" err="1" smtClean="0">
                <a:solidFill>
                  <a:srgbClr val="FF0000"/>
                </a:solidFill>
              </a:rPr>
              <a:t>lọ</a:t>
            </a:r>
            <a:r>
              <a:rPr lang="en-US" dirty="0" smtClean="0">
                <a:solidFill>
                  <a:srgbClr val="FF0000"/>
                </a:solidFill>
              </a:rPr>
              <a:t> </a:t>
            </a:r>
            <a:r>
              <a:rPr lang="en-US" dirty="0" err="1" smtClean="0">
                <a:solidFill>
                  <a:srgbClr val="FF0000"/>
                </a:solidFill>
              </a:rPr>
              <a:t>thuốc</a:t>
            </a:r>
            <a:r>
              <a:rPr lang="en-US" dirty="0" smtClean="0">
                <a:solidFill>
                  <a:srgbClr val="FF0000"/>
                </a:solidFill>
              </a:rPr>
              <a:t>; </a:t>
            </a:r>
          </a:p>
          <a:p>
            <a:pPr algn="just">
              <a:buFontTx/>
              <a:buChar char="-"/>
            </a:pPr>
            <a:r>
              <a:rPr lang="en-US" dirty="0" smtClean="0">
                <a:solidFill>
                  <a:srgbClr val="FF0000"/>
                </a:solidFill>
              </a:rPr>
              <a:t>+ </a:t>
            </a:r>
            <a:r>
              <a:rPr lang="en-US" dirty="0" err="1" smtClean="0">
                <a:solidFill>
                  <a:srgbClr val="FF0000"/>
                </a:solidFill>
              </a:rPr>
              <a:t>Lấy</a:t>
            </a:r>
            <a:r>
              <a:rPr lang="en-US" dirty="0" smtClean="0">
                <a:solidFill>
                  <a:srgbClr val="FF0000"/>
                </a:solidFill>
              </a:rPr>
              <a:t> </a:t>
            </a:r>
            <a:r>
              <a:rPr lang="en-US" dirty="0" err="1" smtClean="0">
                <a:solidFill>
                  <a:srgbClr val="FF0000"/>
                </a:solidFill>
              </a:rPr>
              <a:t>sẵn</a:t>
            </a:r>
            <a:r>
              <a:rPr lang="en-US" dirty="0" smtClean="0">
                <a:solidFill>
                  <a:srgbClr val="FF0000"/>
                </a:solidFill>
              </a:rPr>
              <a:t> 01 </a:t>
            </a:r>
            <a:r>
              <a:rPr lang="en-US" dirty="0" err="1" smtClean="0">
                <a:solidFill>
                  <a:srgbClr val="FF0000"/>
                </a:solidFill>
              </a:rPr>
              <a:t>ống</a:t>
            </a:r>
            <a:r>
              <a:rPr lang="en-US" dirty="0" smtClean="0">
                <a:solidFill>
                  <a:srgbClr val="FF0000"/>
                </a:solidFill>
              </a:rPr>
              <a:t> Adrenalin</a:t>
            </a:r>
            <a:endParaRPr lang="en-US" dirty="0">
              <a:solidFill>
                <a:srgbClr val="FF0000"/>
              </a:solidFill>
            </a:endParaRPr>
          </a:p>
        </p:txBody>
      </p:sp>
      <p:sp>
        <p:nvSpPr>
          <p:cNvPr id="14" name="Text Placeholder 13"/>
          <p:cNvSpPr>
            <a:spLocks noGrp="1"/>
          </p:cNvSpPr>
          <p:nvPr>
            <p:ph type="body" sz="quarter" idx="26"/>
          </p:nvPr>
        </p:nvSpPr>
        <p:spPr/>
        <p:txBody>
          <a:bodyPr/>
          <a:lstStyle/>
          <a:p>
            <a:r>
              <a:rPr lang="en-US" dirty="0" smtClean="0">
                <a:solidFill>
                  <a:srgbClr val="FF0000"/>
                </a:solidFill>
              </a:rPr>
              <a:t>KHU VỰC TD SAU TIÊM</a:t>
            </a:r>
            <a:endParaRPr lang="en-US" dirty="0">
              <a:solidFill>
                <a:srgbClr val="FF0000"/>
              </a:solidFill>
            </a:endParaRPr>
          </a:p>
        </p:txBody>
      </p:sp>
      <p:sp>
        <p:nvSpPr>
          <p:cNvPr id="15" name="Text Placeholder 14"/>
          <p:cNvSpPr>
            <a:spLocks noGrp="1"/>
          </p:cNvSpPr>
          <p:nvPr>
            <p:ph type="body" sz="quarter" idx="27"/>
          </p:nvPr>
        </p:nvSpPr>
        <p:spPr>
          <a:xfrm>
            <a:off x="6897418" y="3933822"/>
            <a:ext cx="1518984" cy="362134"/>
          </a:xfrm>
        </p:spPr>
        <p:txBody>
          <a:bodyPr/>
          <a:lstStyle/>
          <a:p>
            <a:r>
              <a:rPr lang="en-US" dirty="0" smtClean="0"/>
              <a:t>ĐIỀU DƯƠNG/ BÁC SĨ</a:t>
            </a:r>
            <a:endParaRPr lang="en-US" dirty="0"/>
          </a:p>
        </p:txBody>
      </p:sp>
      <p:sp>
        <p:nvSpPr>
          <p:cNvPr id="16" name="Text Placeholder 15"/>
          <p:cNvSpPr>
            <a:spLocks noGrp="1"/>
          </p:cNvSpPr>
          <p:nvPr>
            <p:ph type="body" sz="quarter" idx="28"/>
          </p:nvPr>
        </p:nvSpPr>
        <p:spPr>
          <a:xfrm>
            <a:off x="6883102" y="4298850"/>
            <a:ext cx="1714500" cy="841304"/>
          </a:xfrm>
        </p:spPr>
        <p:txBody>
          <a:bodyPr/>
          <a:lstStyle/>
          <a:p>
            <a:pPr algn="just">
              <a:buFontTx/>
              <a:buChar char="-"/>
            </a:pPr>
            <a:r>
              <a:rPr lang="en-US" dirty="0" smtClean="0"/>
              <a:t>- TD </a:t>
            </a:r>
            <a:r>
              <a:rPr lang="en-US" dirty="0" err="1" smtClean="0"/>
              <a:t>sát</a:t>
            </a:r>
            <a:r>
              <a:rPr lang="en-US" dirty="0" smtClean="0"/>
              <a:t> </a:t>
            </a:r>
            <a:r>
              <a:rPr lang="en-US" dirty="0" err="1" smtClean="0"/>
              <a:t>toàn</a:t>
            </a:r>
            <a:r>
              <a:rPr lang="en-US" dirty="0" smtClean="0"/>
              <a:t> </a:t>
            </a:r>
            <a:r>
              <a:rPr lang="en-US" dirty="0" err="1" smtClean="0"/>
              <a:t>trạng</a:t>
            </a:r>
            <a:r>
              <a:rPr lang="en-US" dirty="0" smtClean="0"/>
              <a:t> </a:t>
            </a:r>
            <a:r>
              <a:rPr lang="en-US" dirty="0" err="1" smtClean="0"/>
              <a:t>và</a:t>
            </a:r>
            <a:r>
              <a:rPr lang="en-US" dirty="0" smtClean="0"/>
              <a:t> DHST </a:t>
            </a:r>
            <a:r>
              <a:rPr lang="en-US" dirty="0" err="1" smtClean="0"/>
              <a:t>của</a:t>
            </a:r>
            <a:r>
              <a:rPr lang="en-US" dirty="0" smtClean="0"/>
              <a:t> ĐTT </a:t>
            </a:r>
            <a:r>
              <a:rPr lang="en-US" dirty="0" err="1" smtClean="0"/>
              <a:t>tại</a:t>
            </a:r>
            <a:r>
              <a:rPr lang="en-US" dirty="0" smtClean="0"/>
              <a:t> </a:t>
            </a:r>
            <a:r>
              <a:rPr lang="en-US" dirty="0" err="1" smtClean="0"/>
              <a:t>điểm</a:t>
            </a:r>
            <a:r>
              <a:rPr lang="en-US" dirty="0" smtClean="0"/>
              <a:t> </a:t>
            </a:r>
            <a:r>
              <a:rPr lang="en-US" dirty="0" err="1" smtClean="0"/>
              <a:t>tiêm</a:t>
            </a:r>
            <a:r>
              <a:rPr lang="en-US" dirty="0" smtClean="0"/>
              <a:t> </a:t>
            </a:r>
            <a:r>
              <a:rPr lang="en-US" dirty="0" err="1" smtClean="0"/>
              <a:t>trong</a:t>
            </a:r>
            <a:r>
              <a:rPr lang="en-US" dirty="0" smtClean="0"/>
              <a:t> </a:t>
            </a:r>
            <a:r>
              <a:rPr lang="en-US" dirty="0" err="1" smtClean="0"/>
              <a:t>vòng</a:t>
            </a:r>
            <a:r>
              <a:rPr lang="en-US" dirty="0" smtClean="0"/>
              <a:t> 30p</a:t>
            </a:r>
          </a:p>
          <a:p>
            <a:pPr algn="just">
              <a:buFontTx/>
              <a:buChar char="-"/>
            </a:pPr>
            <a:r>
              <a:rPr lang="en-US" dirty="0" smtClean="0"/>
              <a:t>- </a:t>
            </a:r>
            <a:r>
              <a:rPr lang="en-US" dirty="0" err="1" smtClean="0"/>
              <a:t>Phát</a:t>
            </a:r>
            <a:r>
              <a:rPr lang="en-US" dirty="0" smtClean="0"/>
              <a:t> </a:t>
            </a:r>
            <a:r>
              <a:rPr lang="en-US" dirty="0" err="1" smtClean="0"/>
              <a:t>phiếu</a:t>
            </a:r>
            <a:r>
              <a:rPr lang="en-US" dirty="0" smtClean="0"/>
              <a:t> TD </a:t>
            </a:r>
            <a:r>
              <a:rPr lang="en-US" dirty="0" err="1" smtClean="0"/>
              <a:t>tác</a:t>
            </a:r>
            <a:r>
              <a:rPr lang="en-US" dirty="0" smtClean="0"/>
              <a:t> </a:t>
            </a:r>
            <a:r>
              <a:rPr lang="en-US" dirty="0" err="1" smtClean="0"/>
              <a:t>dụng</a:t>
            </a:r>
            <a:r>
              <a:rPr lang="en-US" dirty="0" smtClean="0"/>
              <a:t> </a:t>
            </a:r>
            <a:r>
              <a:rPr lang="en-US" dirty="0" err="1" smtClean="0"/>
              <a:t>phụ</a:t>
            </a:r>
            <a:r>
              <a:rPr lang="en-US" dirty="0" smtClean="0"/>
              <a:t> </a:t>
            </a:r>
            <a:r>
              <a:rPr lang="en-US" dirty="0" err="1" smtClean="0"/>
              <a:t>sau</a:t>
            </a:r>
            <a:r>
              <a:rPr lang="en-US" dirty="0" smtClean="0"/>
              <a:t> </a:t>
            </a:r>
            <a:r>
              <a:rPr lang="en-US" dirty="0" err="1" smtClean="0"/>
              <a:t>tiêm</a:t>
            </a:r>
            <a:r>
              <a:rPr lang="en-US" dirty="0" smtClean="0"/>
              <a:t> 24h</a:t>
            </a:r>
            <a:endParaRPr lang="en-US" dirty="0"/>
          </a:p>
        </p:txBody>
      </p:sp>
      <p:sp>
        <p:nvSpPr>
          <p:cNvPr id="17" name="Date Placeholder 16"/>
          <p:cNvSpPr>
            <a:spLocks noGrp="1"/>
          </p:cNvSpPr>
          <p:nvPr>
            <p:ph type="dt" sz="half" idx="29"/>
          </p:nvPr>
        </p:nvSpPr>
        <p:spPr/>
        <p:txBody>
          <a:bodyPr/>
          <a:lstStyle/>
          <a:p>
            <a:pPr defTabSz="685800">
              <a:defRPr/>
            </a:pPr>
            <a:r>
              <a:rPr lang="en-US" smtClean="0">
                <a:solidFill>
                  <a:srgbClr val="4D4D4D"/>
                </a:solidFill>
              </a:rPr>
              <a:t>MM.DD.20XX</a:t>
            </a:r>
            <a:endParaRPr lang="en-US">
              <a:solidFill>
                <a:srgbClr val="4D4D4D"/>
              </a:solidFill>
            </a:endParaRPr>
          </a:p>
        </p:txBody>
      </p:sp>
      <p:sp>
        <p:nvSpPr>
          <p:cNvPr id="18" name="Footer Placeholder 17"/>
          <p:cNvSpPr>
            <a:spLocks noGrp="1"/>
          </p:cNvSpPr>
          <p:nvPr>
            <p:ph type="ftr" sz="quarter" idx="30"/>
          </p:nvPr>
        </p:nvSpPr>
        <p:spPr/>
        <p:txBody>
          <a:bodyPr/>
          <a:lstStyle/>
          <a:p>
            <a:pPr defTabSz="685800">
              <a:defRPr/>
            </a:pPr>
            <a:r>
              <a:rPr lang="en-US" smtClean="0">
                <a:solidFill>
                  <a:srgbClr val="4D4D4D"/>
                </a:solidFill>
              </a:rPr>
              <a:t>ADD A FOOTER</a:t>
            </a:r>
            <a:endParaRPr lang="en-US">
              <a:solidFill>
                <a:srgbClr val="4D4D4D"/>
              </a:solidFill>
            </a:endParaRPr>
          </a:p>
        </p:txBody>
      </p:sp>
      <p:sp>
        <p:nvSpPr>
          <p:cNvPr id="19" name="Slide Number Placeholder 18"/>
          <p:cNvSpPr>
            <a:spLocks noGrp="1"/>
          </p:cNvSpPr>
          <p:nvPr>
            <p:ph type="sldNum" sz="quarter" idx="31"/>
          </p:nvPr>
        </p:nvSpPr>
        <p:spPr/>
        <p:txBody>
          <a:bodyPr/>
          <a:lstStyle/>
          <a:p>
            <a:pPr defTabSz="685800" fontAlgn="base">
              <a:spcBef>
                <a:spcPct val="0"/>
              </a:spcBef>
              <a:spcAft>
                <a:spcPct val="0"/>
              </a:spcAft>
              <a:defRPr/>
            </a:pPr>
            <a:fld id="{B46B2A8E-10B9-42AB-88B5-03B228D64E3E}" type="slidenum">
              <a:rPr lang="en-US" altLang="en-US" smtClean="0">
                <a:cs typeface="Arial" panose="020B0604020202020204" pitchFamily="34" charset="0"/>
              </a:rPr>
              <a:pPr defTabSz="685800" fontAlgn="base">
                <a:spcBef>
                  <a:spcPct val="0"/>
                </a:spcBef>
                <a:spcAft>
                  <a:spcPct val="0"/>
                </a:spcAft>
                <a:defRPr/>
              </a:pPr>
              <a:t>17</a:t>
            </a:fld>
            <a:endParaRPr lang="en-US" altLang="en-US">
              <a:cs typeface="Arial" panose="020B0604020202020204" pitchFamily="34" charset="0"/>
            </a:endParaRPr>
          </a:p>
        </p:txBody>
      </p:sp>
      <p:sp>
        <p:nvSpPr>
          <p:cNvPr id="21" name="Right Arrow 20"/>
          <p:cNvSpPr/>
          <p:nvPr/>
        </p:nvSpPr>
        <p:spPr>
          <a:xfrm>
            <a:off x="7884368" y="201734"/>
            <a:ext cx="1317497" cy="56976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0000CC"/>
                </a:solidFill>
              </a:rPr>
              <a:t>Nối</a:t>
            </a:r>
            <a:r>
              <a:rPr lang="en-US" dirty="0" smtClean="0">
                <a:solidFill>
                  <a:srgbClr val="0000CC"/>
                </a:solidFill>
              </a:rPr>
              <a:t> </a:t>
            </a:r>
            <a:r>
              <a:rPr lang="en-US" dirty="0" err="1" smtClean="0">
                <a:solidFill>
                  <a:srgbClr val="0000CC"/>
                </a:solidFill>
              </a:rPr>
              <a:t>ra</a:t>
            </a:r>
            <a:r>
              <a:rPr lang="en-US" dirty="0" smtClean="0">
                <a:solidFill>
                  <a:srgbClr val="0000CC"/>
                </a:solidFill>
              </a:rPr>
              <a:t> </a:t>
            </a:r>
            <a:r>
              <a:rPr lang="en-US" dirty="0" err="1" smtClean="0">
                <a:solidFill>
                  <a:srgbClr val="0000CC"/>
                </a:solidFill>
              </a:rPr>
              <a:t>về</a:t>
            </a:r>
            <a:endParaRPr lang="en-US" dirty="0">
              <a:solidFill>
                <a:srgbClr val="0000CC"/>
              </a:solidFill>
            </a:endParaRPr>
          </a:p>
        </p:txBody>
      </p:sp>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931" y="1590793"/>
            <a:ext cx="2019380" cy="163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Placeholder 26"/>
          <p:cNvPicPr>
            <a:picLocks noGrp="1" noChangeAspect="1"/>
          </p:cNvPicPr>
          <p:nvPr>
            <p:ph type="pic" sz="quarter" idx="18"/>
          </p:nvPr>
        </p:nvPicPr>
        <p:blipFill>
          <a:blip r:embed="rId5"/>
          <a:srcRect l="24280" r="24280"/>
          <a:stretch>
            <a:fillRect/>
          </a:stretch>
        </p:blipFill>
        <p:spPr>
          <a:prstGeom prst="rect">
            <a:avLst/>
          </a:prstGeom>
        </p:spPr>
      </p:pic>
      <p:sp>
        <p:nvSpPr>
          <p:cNvPr id="28" name="Right Arrow 27"/>
          <p:cNvSpPr/>
          <p:nvPr/>
        </p:nvSpPr>
        <p:spPr>
          <a:xfrm>
            <a:off x="56184" y="774739"/>
            <a:ext cx="2232248" cy="75649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0000CC"/>
                </a:solidFill>
              </a:rPr>
              <a:t>Nối</a:t>
            </a:r>
            <a:r>
              <a:rPr lang="en-US" dirty="0" smtClean="0">
                <a:solidFill>
                  <a:srgbClr val="0000CC"/>
                </a:solidFill>
              </a:rPr>
              <a:t> </a:t>
            </a:r>
            <a:r>
              <a:rPr lang="en-US" dirty="0" err="1" smtClean="0">
                <a:solidFill>
                  <a:srgbClr val="0000CC"/>
                </a:solidFill>
              </a:rPr>
              <a:t>vào</a:t>
            </a:r>
            <a:endParaRPr lang="en-US" dirty="0">
              <a:solidFill>
                <a:srgbClr val="0000CC"/>
              </a:solidFill>
            </a:endParaRPr>
          </a:p>
        </p:txBody>
      </p:sp>
      <p:sp>
        <p:nvSpPr>
          <p:cNvPr id="30" name="Rectangle 2"/>
          <p:cNvSpPr txBox="1">
            <a:spLocks noChangeArrowheads="1"/>
          </p:cNvSpPr>
          <p:nvPr/>
        </p:nvSpPr>
        <p:spPr bwMode="auto">
          <a:xfrm>
            <a:off x="967943" y="4659"/>
            <a:ext cx="7233696" cy="50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3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b="1">
                <a:solidFill>
                  <a:schemeClr val="tx1"/>
                </a:solidFill>
                <a:latin typeface="Tahoma" pitchFamily="34" charset="0"/>
              </a:defRPr>
            </a:lvl2pPr>
            <a:lvl3pPr algn="l" rtl="0" eaLnBrk="0" fontAlgn="base" hangingPunct="0">
              <a:lnSpc>
                <a:spcPct val="90000"/>
              </a:lnSpc>
              <a:spcBef>
                <a:spcPct val="0"/>
              </a:spcBef>
              <a:spcAft>
                <a:spcPct val="0"/>
              </a:spcAft>
              <a:defRPr sz="3300" b="1">
                <a:solidFill>
                  <a:schemeClr val="tx1"/>
                </a:solidFill>
                <a:latin typeface="Tahoma" pitchFamily="34" charset="0"/>
              </a:defRPr>
            </a:lvl3pPr>
            <a:lvl4pPr algn="l" rtl="0" eaLnBrk="0" fontAlgn="base" hangingPunct="0">
              <a:lnSpc>
                <a:spcPct val="90000"/>
              </a:lnSpc>
              <a:spcBef>
                <a:spcPct val="0"/>
              </a:spcBef>
              <a:spcAft>
                <a:spcPct val="0"/>
              </a:spcAft>
              <a:defRPr sz="3300" b="1">
                <a:solidFill>
                  <a:schemeClr val="tx1"/>
                </a:solidFill>
                <a:latin typeface="Tahoma" pitchFamily="34" charset="0"/>
              </a:defRPr>
            </a:lvl4pPr>
            <a:lvl5pPr algn="l" rtl="0" eaLnBrk="0" fontAlgn="base" hangingPunct="0">
              <a:lnSpc>
                <a:spcPct val="90000"/>
              </a:lnSpc>
              <a:spcBef>
                <a:spcPct val="0"/>
              </a:spcBef>
              <a:spcAft>
                <a:spcPct val="0"/>
              </a:spcAft>
              <a:defRPr sz="3300" b="1">
                <a:solidFill>
                  <a:schemeClr val="tx1"/>
                </a:solidFill>
                <a:latin typeface="Tahoma" pitchFamily="34" charset="0"/>
              </a:defRPr>
            </a:lvl5pPr>
            <a:lvl6pPr marL="342900" algn="l" rtl="0" fontAlgn="base">
              <a:lnSpc>
                <a:spcPct val="90000"/>
              </a:lnSpc>
              <a:spcBef>
                <a:spcPct val="0"/>
              </a:spcBef>
              <a:spcAft>
                <a:spcPct val="0"/>
              </a:spcAft>
              <a:defRPr sz="3300" b="1">
                <a:solidFill>
                  <a:schemeClr val="tx1"/>
                </a:solidFill>
                <a:latin typeface="Tahoma" pitchFamily="34" charset="0"/>
              </a:defRPr>
            </a:lvl6pPr>
            <a:lvl7pPr marL="685800" algn="l" rtl="0" fontAlgn="base">
              <a:lnSpc>
                <a:spcPct val="90000"/>
              </a:lnSpc>
              <a:spcBef>
                <a:spcPct val="0"/>
              </a:spcBef>
              <a:spcAft>
                <a:spcPct val="0"/>
              </a:spcAft>
              <a:defRPr sz="3300" b="1">
                <a:solidFill>
                  <a:schemeClr val="tx1"/>
                </a:solidFill>
                <a:latin typeface="Tahoma" pitchFamily="34" charset="0"/>
              </a:defRPr>
            </a:lvl7pPr>
            <a:lvl8pPr marL="1028700" algn="l" rtl="0" fontAlgn="base">
              <a:lnSpc>
                <a:spcPct val="90000"/>
              </a:lnSpc>
              <a:spcBef>
                <a:spcPct val="0"/>
              </a:spcBef>
              <a:spcAft>
                <a:spcPct val="0"/>
              </a:spcAft>
              <a:defRPr sz="3300" b="1">
                <a:solidFill>
                  <a:schemeClr val="tx1"/>
                </a:solidFill>
                <a:latin typeface="Tahoma" pitchFamily="34" charset="0"/>
              </a:defRPr>
            </a:lvl8pPr>
            <a:lvl9pPr marL="1371600" algn="l" rtl="0" fontAlgn="base">
              <a:lnSpc>
                <a:spcPct val="90000"/>
              </a:lnSpc>
              <a:spcBef>
                <a:spcPct val="0"/>
              </a:spcBef>
              <a:spcAft>
                <a:spcPct val="0"/>
              </a:spcAft>
              <a:defRPr sz="3300" b="1">
                <a:solidFill>
                  <a:schemeClr val="tx1"/>
                </a:solidFill>
                <a:latin typeface="Tahoma" pitchFamily="34" charset="0"/>
              </a:defRPr>
            </a:lvl9pPr>
          </a:lstStyle>
          <a:p>
            <a:r>
              <a:rPr lang="en-US" altLang="en-US" sz="2200" dirty="0" err="1" smtClean="0">
                <a:solidFill>
                  <a:srgbClr val="0000CC"/>
                </a:solidFill>
                <a:latin typeface="Arial" panose="020B0604020202020204" pitchFamily="34" charset="0"/>
                <a:cs typeface="Arial" panose="020B0604020202020204" pitchFamily="34" charset="0"/>
              </a:rPr>
              <a:t>Bố</a:t>
            </a:r>
            <a:r>
              <a:rPr lang="en-US" altLang="en-US" sz="2200" dirty="0" smtClean="0">
                <a:solidFill>
                  <a:srgbClr val="0000CC"/>
                </a:solidFill>
                <a:latin typeface="Arial" panose="020B0604020202020204" pitchFamily="34" charset="0"/>
                <a:cs typeface="Arial" panose="020B0604020202020204" pitchFamily="34" charset="0"/>
              </a:rPr>
              <a:t> </a:t>
            </a:r>
            <a:r>
              <a:rPr lang="en-US" altLang="en-US" sz="2200" dirty="0" err="1" smtClean="0">
                <a:solidFill>
                  <a:srgbClr val="0000CC"/>
                </a:solidFill>
                <a:latin typeface="Arial" panose="020B0604020202020204" pitchFamily="34" charset="0"/>
                <a:cs typeface="Arial" panose="020B0604020202020204" pitchFamily="34" charset="0"/>
              </a:rPr>
              <a:t>trí</a:t>
            </a:r>
            <a:r>
              <a:rPr lang="en-US" altLang="en-US" sz="2200" dirty="0" smtClean="0">
                <a:solidFill>
                  <a:srgbClr val="0000CC"/>
                </a:solidFill>
                <a:latin typeface="Arial" panose="020B0604020202020204" pitchFamily="34" charset="0"/>
                <a:cs typeface="Arial" panose="020B0604020202020204" pitchFamily="34" charset="0"/>
              </a:rPr>
              <a:t> </a:t>
            </a:r>
            <a:r>
              <a:rPr lang="en-US" altLang="en-US" sz="2200" dirty="0" err="1" smtClean="0">
                <a:solidFill>
                  <a:srgbClr val="0000CC"/>
                </a:solidFill>
                <a:latin typeface="Arial" panose="020B0604020202020204" pitchFamily="34" charset="0"/>
                <a:cs typeface="Arial" panose="020B0604020202020204" pitchFamily="34" charset="0"/>
              </a:rPr>
              <a:t>điểm</a:t>
            </a:r>
            <a:r>
              <a:rPr lang="en-US" altLang="en-US" sz="2200" dirty="0" smtClean="0">
                <a:solidFill>
                  <a:srgbClr val="0000CC"/>
                </a:solidFill>
                <a:latin typeface="Arial" panose="020B0604020202020204" pitchFamily="34" charset="0"/>
                <a:cs typeface="Arial" panose="020B0604020202020204" pitchFamily="34" charset="0"/>
              </a:rPr>
              <a:t> </a:t>
            </a:r>
            <a:r>
              <a:rPr lang="en-US" altLang="en-US" sz="2200" dirty="0" err="1" smtClean="0">
                <a:solidFill>
                  <a:srgbClr val="0000CC"/>
                </a:solidFill>
                <a:latin typeface="Arial" panose="020B0604020202020204" pitchFamily="34" charset="0"/>
                <a:cs typeface="Arial" panose="020B0604020202020204" pitchFamily="34" charset="0"/>
              </a:rPr>
              <a:t>tiêm</a:t>
            </a:r>
            <a:r>
              <a:rPr lang="en-US" altLang="en-US" sz="2200" dirty="0" smtClean="0">
                <a:solidFill>
                  <a:srgbClr val="0000CC"/>
                </a:solidFill>
                <a:latin typeface="Arial" panose="020B0604020202020204" pitchFamily="34" charset="0"/>
                <a:cs typeface="Arial" panose="020B0604020202020204" pitchFamily="34" charset="0"/>
              </a:rPr>
              <a:t> </a:t>
            </a:r>
            <a:r>
              <a:rPr lang="en-US" altLang="en-US" sz="2200" dirty="0" err="1" smtClean="0">
                <a:solidFill>
                  <a:srgbClr val="0000CC"/>
                </a:solidFill>
                <a:latin typeface="Arial" panose="020B0604020202020204" pitchFamily="34" charset="0"/>
                <a:cs typeface="Arial" panose="020B0604020202020204" pitchFamily="34" charset="0"/>
              </a:rPr>
              <a:t>chủng</a:t>
            </a:r>
            <a:r>
              <a:rPr lang="en-US" altLang="en-US" sz="2200" dirty="0" smtClean="0">
                <a:solidFill>
                  <a:srgbClr val="0000CC"/>
                </a:solidFill>
                <a:latin typeface="Arial" panose="020B0604020202020204" pitchFamily="34" charset="0"/>
                <a:cs typeface="Arial" panose="020B0604020202020204" pitchFamily="34" charset="0"/>
              </a:rPr>
              <a:t> </a:t>
            </a:r>
            <a:r>
              <a:rPr lang="en-US" altLang="en-US" sz="2200" dirty="0" err="1" smtClean="0">
                <a:solidFill>
                  <a:srgbClr val="0000CC"/>
                </a:solidFill>
                <a:latin typeface="Arial" panose="020B0604020202020204" pitchFamily="34" charset="0"/>
                <a:cs typeface="Arial" panose="020B0604020202020204" pitchFamily="34" charset="0"/>
              </a:rPr>
              <a:t>theo</a:t>
            </a:r>
            <a:r>
              <a:rPr lang="en-US" altLang="en-US" sz="2200" dirty="0" smtClean="0">
                <a:solidFill>
                  <a:srgbClr val="0000CC"/>
                </a:solidFill>
                <a:latin typeface="Arial" panose="020B0604020202020204" pitchFamily="34" charset="0"/>
                <a:cs typeface="Arial" panose="020B0604020202020204" pitchFamily="34" charset="0"/>
              </a:rPr>
              <a:t> </a:t>
            </a:r>
            <a:r>
              <a:rPr lang="en-US" altLang="en-US" sz="2200" dirty="0" err="1" smtClean="0">
                <a:solidFill>
                  <a:srgbClr val="0000CC"/>
                </a:solidFill>
                <a:latin typeface="Arial" panose="020B0604020202020204" pitchFamily="34" charset="0"/>
                <a:cs typeface="Arial" panose="020B0604020202020204" pitchFamily="34" charset="0"/>
              </a:rPr>
              <a:t>nguyên</a:t>
            </a:r>
            <a:r>
              <a:rPr lang="en-US" altLang="en-US" sz="2200" dirty="0" smtClean="0">
                <a:solidFill>
                  <a:srgbClr val="0000CC"/>
                </a:solidFill>
                <a:latin typeface="Arial" panose="020B0604020202020204" pitchFamily="34" charset="0"/>
                <a:cs typeface="Arial" panose="020B0604020202020204" pitchFamily="34" charset="0"/>
              </a:rPr>
              <a:t> </a:t>
            </a:r>
            <a:r>
              <a:rPr lang="en-US" altLang="en-US" sz="2200" dirty="0" err="1" smtClean="0">
                <a:solidFill>
                  <a:srgbClr val="0000CC"/>
                </a:solidFill>
                <a:latin typeface="Arial" panose="020B0604020202020204" pitchFamily="34" charset="0"/>
                <a:cs typeface="Arial" panose="020B0604020202020204" pitchFamily="34" charset="0"/>
              </a:rPr>
              <a:t>tắc</a:t>
            </a:r>
            <a:r>
              <a:rPr lang="en-US" altLang="en-US" sz="2200" dirty="0" smtClean="0">
                <a:solidFill>
                  <a:srgbClr val="0000CC"/>
                </a:solidFill>
                <a:latin typeface="Arial" panose="020B0604020202020204" pitchFamily="34" charset="0"/>
                <a:cs typeface="Arial" panose="020B0604020202020204" pitchFamily="34" charset="0"/>
              </a:rPr>
              <a:t> 1 </a:t>
            </a:r>
            <a:r>
              <a:rPr lang="en-US" altLang="en-US" sz="2200" dirty="0" err="1" smtClean="0">
                <a:solidFill>
                  <a:srgbClr val="0000CC"/>
                </a:solidFill>
                <a:latin typeface="Arial" panose="020B0604020202020204" pitchFamily="34" charset="0"/>
                <a:cs typeface="Arial" panose="020B0604020202020204" pitchFamily="34" charset="0"/>
              </a:rPr>
              <a:t>chiều</a:t>
            </a:r>
            <a:endParaRPr lang="en-US" altLang="en-US" sz="2200" dirty="0">
              <a:solidFill>
                <a:srgbClr val="0000CC"/>
              </a:solidFill>
              <a:latin typeface="Arial" panose="020B0604020202020204" pitchFamily="34" charset="0"/>
              <a:cs typeface="Arial" panose="020B0604020202020204" pitchFamily="34" charset="0"/>
            </a:endParaRPr>
          </a:p>
        </p:txBody>
      </p:sp>
      <p:sp>
        <p:nvSpPr>
          <p:cNvPr id="31" name="TextBox 30"/>
          <p:cNvSpPr txBox="1"/>
          <p:nvPr/>
        </p:nvSpPr>
        <p:spPr>
          <a:xfrm>
            <a:off x="250374" y="5929359"/>
            <a:ext cx="8747522" cy="355993"/>
          </a:xfrm>
          <a:prstGeom prst="rect">
            <a:avLst/>
          </a:prstGeom>
          <a:noFill/>
        </p:spPr>
        <p:txBody>
          <a:bodyPr lIns="78230" tIns="39115" rIns="78230" bIns="39115">
            <a:spAutoFit/>
          </a:bodyPr>
          <a:lstStyle>
            <a:lvl1pPr>
              <a:lnSpc>
                <a:spcPct val="90000"/>
              </a:lnSpc>
              <a:spcBef>
                <a:spcPts val="1000"/>
              </a:spcBef>
              <a:buClr>
                <a:schemeClr val="bg2"/>
              </a:buClr>
              <a:buFont typeface="Wingdings" panose="05000000000000000000" pitchFamily="2" charset="2"/>
              <a:buChar char="§"/>
              <a:defRPr sz="2400">
                <a:solidFill>
                  <a:schemeClr val="tx2"/>
                </a:solidFill>
                <a:latin typeface="Times New Roman" panose="02020603050405020304" pitchFamily="18" charset="0"/>
              </a:defRPr>
            </a:lvl1pPr>
            <a:lvl2pPr marL="742950" indent="-285750">
              <a:lnSpc>
                <a:spcPct val="90000"/>
              </a:lnSpc>
              <a:spcBef>
                <a:spcPts val="500"/>
              </a:spcBef>
              <a:buClr>
                <a:schemeClr val="bg2"/>
              </a:buClr>
              <a:buFont typeface="Wingdings" panose="05000000000000000000" pitchFamily="2" charset="2"/>
              <a:buChar char="§"/>
              <a:defRPr sz="2000">
                <a:solidFill>
                  <a:schemeClr val="tx2"/>
                </a:solidFill>
                <a:latin typeface="Times New Roman" panose="02020603050405020304" pitchFamily="18" charset="0"/>
              </a:defRPr>
            </a:lvl2pPr>
            <a:lvl3pPr marL="1143000" indent="-228600">
              <a:lnSpc>
                <a:spcPct val="90000"/>
              </a:lnSpc>
              <a:spcBef>
                <a:spcPts val="500"/>
              </a:spcBef>
              <a:buClr>
                <a:schemeClr val="bg2"/>
              </a:buClr>
              <a:buFont typeface="Wingdings" panose="05000000000000000000" pitchFamily="2" charset="2"/>
              <a:buChar char="§"/>
              <a:defRPr sz="2400">
                <a:solidFill>
                  <a:schemeClr val="tx2"/>
                </a:solidFill>
                <a:latin typeface="Times New Roman" panose="02020603050405020304" pitchFamily="18" charset="0"/>
              </a:defRPr>
            </a:lvl3pPr>
            <a:lvl4pPr marL="1600200" indent="-228600">
              <a:lnSpc>
                <a:spcPct val="90000"/>
              </a:lnSpc>
              <a:spcBef>
                <a:spcPts val="500"/>
              </a:spcBef>
              <a:buClr>
                <a:schemeClr val="bg2"/>
              </a:buClr>
              <a:buFont typeface="Wingdings" panose="05000000000000000000" pitchFamily="2" charset="2"/>
              <a:buChar char="§"/>
              <a:defRPr sz="1600">
                <a:solidFill>
                  <a:schemeClr val="tx2"/>
                </a:solidFill>
                <a:latin typeface="Times New Roman" panose="02020603050405020304" pitchFamily="18" charset="0"/>
              </a:defRPr>
            </a:lvl4pPr>
            <a:lvl5pPr marL="2057400" indent="-228600">
              <a:lnSpc>
                <a:spcPct val="90000"/>
              </a:lnSpc>
              <a:spcBef>
                <a:spcPts val="500"/>
              </a:spcBef>
              <a:buClr>
                <a:schemeClr val="bg2"/>
              </a:buClr>
              <a:buFont typeface="Wingdings" panose="05000000000000000000" pitchFamily="2" charset="2"/>
              <a:buChar char="§"/>
              <a:defRPr sz="1600">
                <a:solidFill>
                  <a:schemeClr val="tx2"/>
                </a:solidFill>
                <a:latin typeface="Times New Roman" panose="02020603050405020304" pitchFamily="18" charset="0"/>
              </a:defRPr>
            </a:lvl5pPr>
            <a:lvl6pPr marL="2514600" indent="-228600" eaLnBrk="0" fontAlgn="base" hangingPunct="0">
              <a:lnSpc>
                <a:spcPct val="90000"/>
              </a:lnSpc>
              <a:spcBef>
                <a:spcPts val="500"/>
              </a:spcBef>
              <a:spcAft>
                <a:spcPct val="0"/>
              </a:spcAft>
              <a:buClr>
                <a:schemeClr val="bg2"/>
              </a:buClr>
              <a:buFont typeface="Wingdings" panose="05000000000000000000" pitchFamily="2" charset="2"/>
              <a:buChar char="§"/>
              <a:defRPr sz="1600">
                <a:solidFill>
                  <a:schemeClr val="tx2"/>
                </a:solidFill>
                <a:latin typeface="Times New Roman" panose="02020603050405020304" pitchFamily="18" charset="0"/>
              </a:defRPr>
            </a:lvl6pPr>
            <a:lvl7pPr marL="2971800" indent="-228600" eaLnBrk="0" fontAlgn="base" hangingPunct="0">
              <a:lnSpc>
                <a:spcPct val="90000"/>
              </a:lnSpc>
              <a:spcBef>
                <a:spcPts val="500"/>
              </a:spcBef>
              <a:spcAft>
                <a:spcPct val="0"/>
              </a:spcAft>
              <a:buClr>
                <a:schemeClr val="bg2"/>
              </a:buClr>
              <a:buFont typeface="Wingdings" panose="05000000000000000000" pitchFamily="2" charset="2"/>
              <a:buChar char="§"/>
              <a:defRPr sz="1600">
                <a:solidFill>
                  <a:schemeClr val="tx2"/>
                </a:solidFill>
                <a:latin typeface="Times New Roman" panose="02020603050405020304" pitchFamily="18" charset="0"/>
              </a:defRPr>
            </a:lvl7pPr>
            <a:lvl8pPr marL="3429000" indent="-228600" eaLnBrk="0" fontAlgn="base" hangingPunct="0">
              <a:lnSpc>
                <a:spcPct val="90000"/>
              </a:lnSpc>
              <a:spcBef>
                <a:spcPts val="500"/>
              </a:spcBef>
              <a:spcAft>
                <a:spcPct val="0"/>
              </a:spcAft>
              <a:buClr>
                <a:schemeClr val="bg2"/>
              </a:buClr>
              <a:buFont typeface="Wingdings" panose="05000000000000000000" pitchFamily="2" charset="2"/>
              <a:buChar char="§"/>
              <a:defRPr sz="1600">
                <a:solidFill>
                  <a:schemeClr val="tx2"/>
                </a:solidFill>
                <a:latin typeface="Times New Roman" panose="02020603050405020304" pitchFamily="18" charset="0"/>
              </a:defRPr>
            </a:lvl8pPr>
            <a:lvl9pPr marL="3886200" indent="-228600" eaLnBrk="0" fontAlgn="base" hangingPunct="0">
              <a:lnSpc>
                <a:spcPct val="90000"/>
              </a:lnSpc>
              <a:spcBef>
                <a:spcPts val="500"/>
              </a:spcBef>
              <a:spcAft>
                <a:spcPct val="0"/>
              </a:spcAft>
              <a:buClr>
                <a:schemeClr val="bg2"/>
              </a:buClr>
              <a:buFont typeface="Wingdings" panose="05000000000000000000" pitchFamily="2" charset="2"/>
              <a:buChar char="§"/>
              <a:defRPr sz="1600">
                <a:solidFill>
                  <a:schemeClr val="tx2"/>
                </a:solidFill>
                <a:latin typeface="Times New Roman" panose="02020603050405020304" pitchFamily="18" charset="0"/>
              </a:defRPr>
            </a:lvl9pPr>
          </a:lstStyle>
          <a:p>
            <a:pPr algn="ctr" defTabSz="685800" eaLnBrk="0" fontAlgn="base" hangingPunct="0">
              <a:lnSpc>
                <a:spcPct val="100000"/>
              </a:lnSpc>
              <a:spcBef>
                <a:spcPct val="0"/>
              </a:spcBef>
              <a:spcAft>
                <a:spcPct val="0"/>
              </a:spcAft>
              <a:buClrTx/>
              <a:buNone/>
              <a:defRPr/>
            </a:pPr>
            <a:r>
              <a:rPr lang="en-US" altLang="en-US" sz="1800" i="1"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Bố</a:t>
            </a:r>
            <a:r>
              <a:rPr lang="en-US" altLang="en-US" sz="1800" i="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altLang="en-US" sz="1800" i="1"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trí</a:t>
            </a:r>
            <a:r>
              <a:rPr lang="en-US" altLang="en-US" sz="1800" i="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altLang="en-US" sz="1800" i="1"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các</a:t>
            </a:r>
            <a:r>
              <a:rPr lang="en-US" altLang="en-US" sz="1800" i="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altLang="en-US" sz="1800" i="1"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bàn</a:t>
            </a:r>
            <a:r>
              <a:rPr lang="en-US" altLang="en-US" sz="1800" i="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a:t>
            </a:r>
            <a:r>
              <a:rPr lang="en-US" altLang="en-US" sz="1800" i="1"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vị</a:t>
            </a:r>
            <a:r>
              <a:rPr lang="en-US" altLang="en-US" sz="1800" i="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altLang="en-US" sz="1800" i="1"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trí</a:t>
            </a:r>
            <a:r>
              <a:rPr lang="en-US" altLang="en-US" sz="1800" i="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altLang="en-US" sz="1800" i="1"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tiêm</a:t>
            </a:r>
            <a:r>
              <a:rPr lang="en-US" altLang="en-US" sz="1800" i="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altLang="en-US" sz="1800" i="1"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theo</a:t>
            </a:r>
            <a:r>
              <a:rPr lang="en-US" altLang="en-US" sz="1800" i="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altLang="en-US" sz="1800" i="1"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quy</a:t>
            </a:r>
            <a:r>
              <a:rPr lang="en-US" altLang="en-US" sz="1800" i="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altLang="en-US" sz="1800" i="1"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tắc</a:t>
            </a:r>
            <a:r>
              <a:rPr lang="en-US" altLang="en-US" sz="1800" i="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1 </a:t>
            </a:r>
            <a:r>
              <a:rPr lang="en-US" altLang="en-US" sz="1800" i="1"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chiều</a:t>
            </a:r>
            <a:r>
              <a:rPr lang="en-US" altLang="en-US" sz="1800" i="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altLang="en-US" sz="1800" i="1"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đảm</a:t>
            </a:r>
            <a:r>
              <a:rPr lang="en-US" altLang="en-US" sz="1800" i="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altLang="en-US" sz="1800" i="1"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bảo</a:t>
            </a:r>
            <a:r>
              <a:rPr lang="en-US" altLang="en-US" sz="1800" i="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altLang="en-US" sz="1800" i="1"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khoảng</a:t>
            </a:r>
            <a:r>
              <a:rPr lang="en-US" altLang="en-US" sz="1800" i="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altLang="en-US" sz="1800" i="1"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cách</a:t>
            </a:r>
            <a:r>
              <a:rPr lang="en-US" altLang="en-US" sz="1800" i="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2m.</a:t>
            </a:r>
          </a:p>
        </p:txBody>
      </p:sp>
    </p:spTree>
    <p:extLst>
      <p:ext uri="{BB962C8B-B14F-4D97-AF65-F5344CB8AC3E}">
        <p14:creationId xmlns:p14="http://schemas.microsoft.com/office/powerpoint/2010/main" val="6807146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Admin\Desktop\Powerpoint-01.png"/>
          <p:cNvPicPr>
            <a:picLocks noChangeAspect="1" noChangeArrowheads="1"/>
          </p:cNvPicPr>
          <p:nvPr/>
        </p:nvPicPr>
        <p:blipFill>
          <a:blip r:embed="rId3"/>
          <a:srcRect/>
          <a:stretch>
            <a:fillRect/>
          </a:stretch>
        </p:blipFill>
        <p:spPr bwMode="auto">
          <a:xfrm>
            <a:off x="0" y="188640"/>
            <a:ext cx="9144000" cy="6859512"/>
          </a:xfrm>
          <a:prstGeom prst="rect">
            <a:avLst/>
          </a:prstGeom>
          <a:noFill/>
        </p:spPr>
      </p:pic>
      <p:sp>
        <p:nvSpPr>
          <p:cNvPr id="5" name="TextBox 4"/>
          <p:cNvSpPr txBox="1"/>
          <p:nvPr/>
        </p:nvSpPr>
        <p:spPr>
          <a:xfrm>
            <a:off x="1066800" y="6324600"/>
            <a:ext cx="5410200" cy="276999"/>
          </a:xfrm>
          <a:prstGeom prst="rect">
            <a:avLst/>
          </a:prstGeom>
          <a:noFill/>
        </p:spPr>
        <p:txBody>
          <a:bodyPr wrap="square" rtlCol="0">
            <a:spAutoFit/>
          </a:bodyPr>
          <a:lstStyle/>
          <a:p>
            <a:r>
              <a:rPr lang="en-US" sz="1200" b="1">
                <a:solidFill>
                  <a:srgbClr val="168E44"/>
                </a:solidFill>
                <a:latin typeface="Myriad Pro" pitchFamily="34" charset="0"/>
              </a:rPr>
              <a:t>NATIONAL HOSPITAL FOR TROPICAL DISEASES</a:t>
            </a:r>
          </a:p>
        </p:txBody>
      </p:sp>
      <p:sp>
        <p:nvSpPr>
          <p:cNvPr id="2" name="Rectangle 1"/>
          <p:cNvSpPr/>
          <p:nvPr/>
        </p:nvSpPr>
        <p:spPr>
          <a:xfrm>
            <a:off x="611560" y="4149080"/>
            <a:ext cx="5184576" cy="1668149"/>
          </a:xfrm>
          <a:prstGeom prst="rect">
            <a:avLst/>
          </a:prstGeom>
        </p:spPr>
        <p:txBody>
          <a:bodyPr wrap="square">
            <a:spAutoFit/>
          </a:bodyPr>
          <a:lstStyle/>
          <a:p>
            <a:pPr algn="ctr">
              <a:spcBef>
                <a:spcPct val="20000"/>
              </a:spcBef>
            </a:pPr>
            <a:r>
              <a:rPr lang="en-US" sz="3200" b="1" dirty="0" err="1" smtClean="0">
                <a:solidFill>
                  <a:srgbClr val="FF0000"/>
                </a:solidFill>
                <a:latin typeface="Arial" panose="020B0604020202020204" pitchFamily="34" charset="0"/>
                <a:cs typeface="Arial" panose="020B0604020202020204" pitchFamily="34" charset="0"/>
              </a:rPr>
              <a:t>Phần</a:t>
            </a:r>
            <a:r>
              <a:rPr lang="en-US" sz="3200" b="1" dirty="0" smtClean="0">
                <a:solidFill>
                  <a:srgbClr val="FF0000"/>
                </a:solidFill>
                <a:latin typeface="Arial" panose="020B0604020202020204" pitchFamily="34" charset="0"/>
                <a:cs typeface="Arial" panose="020B0604020202020204" pitchFamily="34" charset="0"/>
              </a:rPr>
              <a:t> II</a:t>
            </a:r>
          </a:p>
          <a:p>
            <a:pPr algn="ctr">
              <a:spcBef>
                <a:spcPct val="20000"/>
              </a:spcBef>
            </a:pPr>
            <a:r>
              <a:rPr lang="en-US" sz="3200" b="1" dirty="0" err="1" smtClean="0">
                <a:solidFill>
                  <a:srgbClr val="FF0000"/>
                </a:solidFill>
                <a:latin typeface="Arial" panose="020B0604020202020204" pitchFamily="34" charset="0"/>
                <a:cs typeface="Arial" panose="020B0604020202020204" pitchFamily="34" charset="0"/>
              </a:rPr>
              <a:t>Xử</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trí</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phản</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ứng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sau</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tiêm</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vắc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xin</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phòng</a:t>
            </a:r>
            <a:r>
              <a:rPr lang="en-US" sz="3200" b="1" dirty="0" smtClean="0">
                <a:solidFill>
                  <a:srgbClr val="FF0000"/>
                </a:solidFill>
                <a:latin typeface="Arial" panose="020B0604020202020204" pitchFamily="34" charset="0"/>
                <a:cs typeface="Arial" panose="020B0604020202020204" pitchFamily="34" charset="0"/>
              </a:rPr>
              <a:t> cOVID-19</a:t>
            </a:r>
            <a:endParaRPr lang="en-US" sz="29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81725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999" y="274638"/>
            <a:ext cx="7059489" cy="1143000"/>
          </a:xfrm>
        </p:spPr>
        <p:txBody>
          <a:bodyPr>
            <a:noAutofit/>
          </a:bodyPr>
          <a:lstStyle/>
          <a:p>
            <a:r>
              <a:rPr lang="en-US" sz="3200" b="1" dirty="0" err="1" smtClean="0">
                <a:solidFill>
                  <a:srgbClr val="FF0000"/>
                </a:solidFill>
                <a:latin typeface="Arial" panose="020B0604020202020204" pitchFamily="34" charset="0"/>
                <a:cs typeface="Arial" panose="020B0604020202020204" pitchFamily="34" charset="0"/>
              </a:rPr>
              <a:t>Các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phản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ứng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có</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thể</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gặp</a:t>
            </a:r>
            <a:r>
              <a:rPr lang="en-US" sz="3200" b="1" dirty="0">
                <a:solidFill>
                  <a:srgbClr val="FF0000"/>
                </a:solidFill>
                <a:latin typeface="Arial" panose="020B0604020202020204" pitchFamily="34" charset="0"/>
                <a:cs typeface="Arial" panose="020B0604020202020204" pitchFamily="34" charset="0"/>
              </a:rPr>
              <a:t> </a:t>
            </a:r>
            <a:r>
              <a:rPr lang="en-US" sz="3200" b="1" dirty="0" smtClean="0">
                <a:solidFill>
                  <a:srgbClr val="FF0000"/>
                </a:solidFill>
                <a:latin typeface="Arial" panose="020B0604020202020204" pitchFamily="34" charset="0"/>
                <a:cs typeface="Arial" panose="020B0604020202020204" pitchFamily="34" charset="0"/>
              </a:rPr>
              <a:t/>
            </a:r>
            <a:br>
              <a:rPr lang="en-US" sz="3200" b="1" dirty="0" smtClean="0">
                <a:solidFill>
                  <a:srgbClr val="FF0000"/>
                </a:solidFill>
                <a:latin typeface="Arial" panose="020B0604020202020204" pitchFamily="34" charset="0"/>
                <a:cs typeface="Arial" panose="020B0604020202020204" pitchFamily="34" charset="0"/>
              </a:rPr>
            </a:br>
            <a:r>
              <a:rPr lang="en-US" sz="3200" b="1" dirty="0" err="1" smtClean="0">
                <a:solidFill>
                  <a:srgbClr val="FF0000"/>
                </a:solidFill>
                <a:latin typeface="Arial" panose="020B0604020202020204" pitchFamily="34" charset="0"/>
                <a:cs typeface="Arial" panose="020B0604020202020204" pitchFamily="34" charset="0"/>
              </a:rPr>
              <a:t>sau</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tiêm</a:t>
            </a:r>
            <a:r>
              <a:rPr lang="en-US" sz="3200" b="1" dirty="0">
                <a:solidFill>
                  <a:srgbClr val="FF0000"/>
                </a:solidFill>
                <a:latin typeface="Arial" panose="020B0604020202020204" pitchFamily="34" charset="0"/>
                <a:cs typeface="Arial" panose="020B0604020202020204" pitchFamily="34" charset="0"/>
              </a:rPr>
              <a:t> VX COVID-19 AstraZeneca</a:t>
            </a:r>
            <a:br>
              <a:rPr lang="en-US" sz="3200" b="1" dirty="0">
                <a:solidFill>
                  <a:srgbClr val="FF0000"/>
                </a:solidFill>
                <a:latin typeface="Arial" panose="020B0604020202020204" pitchFamily="34" charset="0"/>
                <a:cs typeface="Arial" panose="020B0604020202020204" pitchFamily="34" charset="0"/>
              </a:rPr>
            </a:br>
            <a:endParaRPr lang="en-US" sz="3200" b="1" dirty="0">
              <a:solidFill>
                <a:srgbClr val="FF000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457200" y="1535113"/>
            <a:ext cx="4040188" cy="453727"/>
          </a:xfrm>
        </p:spPr>
        <p:txBody>
          <a:bodyPr>
            <a:normAutofit/>
          </a:bodyPr>
          <a:lstStyle/>
          <a:p>
            <a:r>
              <a:rPr lang="en-US" sz="2200" dirty="0"/>
              <a:t>Theo </a:t>
            </a:r>
            <a:r>
              <a:rPr lang="en-US" sz="2200" dirty="0" err="1"/>
              <a:t>công</a:t>
            </a:r>
            <a:r>
              <a:rPr lang="en-US" sz="2200" dirty="0"/>
              <a:t> </a:t>
            </a:r>
            <a:r>
              <a:rPr lang="en-US" sz="2200" dirty="0" err="1"/>
              <a:t>bố</a:t>
            </a:r>
            <a:r>
              <a:rPr lang="en-US" sz="2200" dirty="0"/>
              <a:t> </a:t>
            </a:r>
            <a:r>
              <a:rPr lang="en-US" sz="2200" dirty="0" err="1"/>
              <a:t>của</a:t>
            </a:r>
            <a:r>
              <a:rPr lang="en-US" sz="2200" dirty="0"/>
              <a:t> AstraZeneca</a:t>
            </a:r>
          </a:p>
        </p:txBody>
      </p:sp>
      <p:sp>
        <p:nvSpPr>
          <p:cNvPr id="4" name="Content Placeholder 3"/>
          <p:cNvSpPr>
            <a:spLocks noGrp="1"/>
          </p:cNvSpPr>
          <p:nvPr>
            <p:ph sz="half" idx="2"/>
          </p:nvPr>
        </p:nvSpPr>
        <p:spPr>
          <a:xfrm>
            <a:off x="457200" y="2174875"/>
            <a:ext cx="4040188" cy="2334245"/>
          </a:xfrm>
        </p:spPr>
        <p:txBody>
          <a:bodyPr>
            <a:normAutofit fontScale="92500" lnSpcReduction="10000"/>
          </a:bodyPr>
          <a:lstStyle/>
          <a:p>
            <a:pPr marL="458788" lvl="1" indent="-342900">
              <a:buFont typeface="Wingdings" panose="05000000000000000000" pitchFamily="2" charset="2"/>
              <a:buChar char="§"/>
            </a:pPr>
            <a:r>
              <a:rPr lang="en-US" dirty="0" err="1"/>
              <a:t>Đ</a:t>
            </a:r>
            <a:r>
              <a:rPr lang="en-US" dirty="0" err="1" smtClean="0"/>
              <a:t>au</a:t>
            </a:r>
            <a:r>
              <a:rPr lang="en-US" dirty="0" smtClean="0"/>
              <a:t> </a:t>
            </a:r>
            <a:r>
              <a:rPr lang="en-US" dirty="0" err="1"/>
              <a:t>chỗ</a:t>
            </a:r>
            <a:r>
              <a:rPr lang="en-US" dirty="0"/>
              <a:t> </a:t>
            </a:r>
            <a:r>
              <a:rPr lang="en-US" dirty="0" err="1"/>
              <a:t>tiêm</a:t>
            </a:r>
            <a:r>
              <a:rPr lang="en-US" dirty="0"/>
              <a:t> (&gt; 60%); </a:t>
            </a:r>
          </a:p>
          <a:p>
            <a:pPr marL="458788" lvl="1" indent="-342900">
              <a:buFont typeface="Wingdings" panose="05000000000000000000" pitchFamily="2" charset="2"/>
              <a:buChar char="§"/>
            </a:pPr>
            <a:r>
              <a:rPr lang="en-US" dirty="0" err="1" smtClean="0"/>
              <a:t>Nhức</a:t>
            </a:r>
            <a:r>
              <a:rPr lang="en-US" dirty="0" smtClean="0"/>
              <a:t> </a:t>
            </a:r>
            <a:r>
              <a:rPr lang="en-US" dirty="0" err="1"/>
              <a:t>đầu</a:t>
            </a:r>
            <a:r>
              <a:rPr lang="en-US" dirty="0"/>
              <a:t>, </a:t>
            </a:r>
            <a:r>
              <a:rPr lang="en-US" dirty="0" err="1"/>
              <a:t>mệt</a:t>
            </a:r>
            <a:r>
              <a:rPr lang="en-US" dirty="0"/>
              <a:t> </a:t>
            </a:r>
            <a:r>
              <a:rPr lang="en-US" dirty="0" err="1"/>
              <a:t>mỏi</a:t>
            </a:r>
            <a:r>
              <a:rPr lang="en-US" dirty="0"/>
              <a:t> (&gt; 50%); </a:t>
            </a:r>
          </a:p>
          <a:p>
            <a:pPr marL="458788" lvl="1" indent="-342900">
              <a:buFont typeface="Wingdings" panose="05000000000000000000" pitchFamily="2" charset="2"/>
              <a:buChar char="§"/>
            </a:pPr>
            <a:r>
              <a:rPr lang="en-US" dirty="0" err="1"/>
              <a:t>Đ</a:t>
            </a:r>
            <a:r>
              <a:rPr lang="en-US" dirty="0" err="1" smtClean="0"/>
              <a:t>au</a:t>
            </a:r>
            <a:r>
              <a:rPr lang="en-US" dirty="0" smtClean="0"/>
              <a:t> </a:t>
            </a:r>
            <a:r>
              <a:rPr lang="en-US" dirty="0" err="1"/>
              <a:t>cơ</a:t>
            </a:r>
            <a:r>
              <a:rPr lang="en-US" dirty="0"/>
              <a:t>, </a:t>
            </a:r>
            <a:r>
              <a:rPr lang="en-US" dirty="0" err="1"/>
              <a:t>khó</a:t>
            </a:r>
            <a:r>
              <a:rPr lang="en-US" dirty="0"/>
              <a:t> </a:t>
            </a:r>
            <a:r>
              <a:rPr lang="en-US" dirty="0" err="1"/>
              <a:t>chịu</a:t>
            </a:r>
            <a:r>
              <a:rPr lang="en-US" dirty="0"/>
              <a:t> (&gt; 40%); </a:t>
            </a:r>
          </a:p>
          <a:p>
            <a:pPr marL="458788" lvl="1" indent="-342900">
              <a:buFont typeface="Wingdings" panose="05000000000000000000" pitchFamily="2" charset="2"/>
              <a:buChar char="§"/>
            </a:pPr>
            <a:r>
              <a:rPr lang="en-US" dirty="0" err="1" smtClean="0"/>
              <a:t>Sốt</a:t>
            </a:r>
            <a:r>
              <a:rPr lang="en-US" dirty="0"/>
              <a:t>, </a:t>
            </a:r>
            <a:r>
              <a:rPr lang="en-US" dirty="0" err="1"/>
              <a:t>ớn</a:t>
            </a:r>
            <a:r>
              <a:rPr lang="en-US" dirty="0"/>
              <a:t> </a:t>
            </a:r>
            <a:r>
              <a:rPr lang="en-US" dirty="0" err="1"/>
              <a:t>lạnh</a:t>
            </a:r>
            <a:r>
              <a:rPr lang="en-US" dirty="0"/>
              <a:t> (&gt; 30%); </a:t>
            </a:r>
          </a:p>
          <a:p>
            <a:pPr marL="458788" lvl="1" indent="-342900">
              <a:buFont typeface="Wingdings" panose="05000000000000000000" pitchFamily="2" charset="2"/>
              <a:buChar char="§"/>
            </a:pPr>
            <a:r>
              <a:rPr lang="en-US" dirty="0" err="1"/>
              <a:t>Đ</a:t>
            </a:r>
            <a:r>
              <a:rPr lang="en-US" dirty="0" err="1" smtClean="0"/>
              <a:t>au</a:t>
            </a:r>
            <a:r>
              <a:rPr lang="en-US" dirty="0" smtClean="0"/>
              <a:t> </a:t>
            </a:r>
            <a:r>
              <a:rPr lang="en-US" dirty="0" err="1" smtClean="0"/>
              <a:t>khớp</a:t>
            </a:r>
            <a:r>
              <a:rPr lang="en-US" dirty="0" smtClean="0"/>
              <a:t> </a:t>
            </a:r>
            <a:r>
              <a:rPr lang="en-US" dirty="0"/>
              <a:t>(&gt; 20</a:t>
            </a:r>
            <a:r>
              <a:rPr lang="en-US" dirty="0" smtClean="0"/>
              <a:t>%)</a:t>
            </a:r>
          </a:p>
          <a:p>
            <a:pPr marL="458788" lvl="1" indent="-342900">
              <a:buFont typeface="Wingdings" panose="05000000000000000000" pitchFamily="2" charset="2"/>
              <a:buChar char="§"/>
            </a:pPr>
            <a:r>
              <a:rPr lang="en-US" dirty="0" err="1" smtClean="0"/>
              <a:t>buồn</a:t>
            </a:r>
            <a:r>
              <a:rPr lang="en-US" dirty="0" smtClean="0"/>
              <a:t> </a:t>
            </a:r>
            <a:r>
              <a:rPr lang="en-US" dirty="0" err="1"/>
              <a:t>nôn</a:t>
            </a:r>
            <a:r>
              <a:rPr lang="en-US" dirty="0"/>
              <a:t> (&gt; 20</a:t>
            </a:r>
            <a:r>
              <a:rPr lang="en-US" dirty="0" smtClean="0"/>
              <a:t>%)</a:t>
            </a:r>
          </a:p>
          <a:p>
            <a:pPr marL="458788" lvl="1" indent="-342900">
              <a:buFont typeface="Wingdings" panose="05000000000000000000" pitchFamily="2" charset="2"/>
              <a:buChar char="§"/>
            </a:pPr>
            <a:r>
              <a:rPr lang="en-US" dirty="0" smtClean="0"/>
              <a:t>VIPIT (0,004%</a:t>
            </a:r>
            <a:r>
              <a:rPr lang="en-US" sz="1200" dirty="0" smtClean="0"/>
              <a:t>o</a:t>
            </a:r>
            <a:r>
              <a:rPr lang="en-US" dirty="0" smtClean="0"/>
              <a:t>) </a:t>
            </a:r>
            <a:endParaRPr lang="en-US" dirty="0"/>
          </a:p>
          <a:p>
            <a:pPr marL="0" indent="0">
              <a:buNone/>
            </a:pPr>
            <a:endParaRPr lang="en-US" dirty="0"/>
          </a:p>
        </p:txBody>
      </p:sp>
      <p:sp>
        <p:nvSpPr>
          <p:cNvPr id="5" name="Text Placeholder 4"/>
          <p:cNvSpPr>
            <a:spLocks noGrp="1"/>
          </p:cNvSpPr>
          <p:nvPr>
            <p:ph type="body" sz="quarter" idx="3"/>
          </p:nvPr>
        </p:nvSpPr>
        <p:spPr>
          <a:xfrm>
            <a:off x="4643500" y="1417638"/>
            <a:ext cx="4103189" cy="453727"/>
          </a:xfrm>
        </p:spPr>
        <p:txBody>
          <a:bodyPr>
            <a:normAutofit fontScale="92500"/>
          </a:bodyPr>
          <a:lstStyle/>
          <a:p>
            <a:r>
              <a:rPr lang="en-US" dirty="0" err="1"/>
              <a:t>Tại</a:t>
            </a:r>
            <a:r>
              <a:rPr lang="en-US" dirty="0"/>
              <a:t> BV </a:t>
            </a:r>
            <a:r>
              <a:rPr lang="en-US" dirty="0" err="1"/>
              <a:t>bệnh</a:t>
            </a:r>
            <a:r>
              <a:rPr lang="en-US" dirty="0"/>
              <a:t> </a:t>
            </a:r>
            <a:r>
              <a:rPr lang="en-US" dirty="0" err="1"/>
              <a:t>nhiệt</a:t>
            </a:r>
            <a:r>
              <a:rPr lang="en-US" dirty="0"/>
              <a:t> </a:t>
            </a:r>
            <a:r>
              <a:rPr lang="en-US" dirty="0" err="1"/>
              <a:t>đới</a:t>
            </a:r>
            <a:r>
              <a:rPr lang="en-US" dirty="0"/>
              <a:t> </a:t>
            </a:r>
            <a:r>
              <a:rPr lang="en-US" dirty="0" err="1"/>
              <a:t>Trung</a:t>
            </a:r>
            <a:r>
              <a:rPr lang="en-US" dirty="0"/>
              <a:t> </a:t>
            </a:r>
            <a:r>
              <a:rPr lang="en-US" dirty="0" err="1" smtClean="0"/>
              <a:t>ương</a:t>
            </a:r>
            <a:endParaRPr lang="en-US" dirty="0"/>
          </a:p>
        </p:txBody>
      </p:sp>
      <p:sp>
        <p:nvSpPr>
          <p:cNvPr id="6" name="Content Placeholder 5"/>
          <p:cNvSpPr>
            <a:spLocks noGrp="1"/>
          </p:cNvSpPr>
          <p:nvPr>
            <p:ph sz="quarter" idx="4"/>
          </p:nvPr>
        </p:nvSpPr>
        <p:spPr>
          <a:xfrm>
            <a:off x="4704914" y="1955968"/>
            <a:ext cx="4041775" cy="3194893"/>
          </a:xfrm>
        </p:spPr>
        <p:txBody>
          <a:bodyPr>
            <a:normAutofit fontScale="70000" lnSpcReduction="20000"/>
          </a:bodyPr>
          <a:lstStyle/>
          <a:p>
            <a:r>
              <a:rPr lang="en-US" dirty="0" err="1" smtClean="0"/>
              <a:t>Sưng</a:t>
            </a:r>
            <a:r>
              <a:rPr lang="en-US" dirty="0" smtClean="0"/>
              <a:t> </a:t>
            </a:r>
            <a:r>
              <a:rPr lang="en-US" dirty="0" err="1" smtClean="0"/>
              <a:t>đau</a:t>
            </a:r>
            <a:r>
              <a:rPr lang="en-US" dirty="0" smtClean="0"/>
              <a:t> </a:t>
            </a:r>
            <a:r>
              <a:rPr lang="en-US" dirty="0" err="1" smtClean="0"/>
              <a:t>tại</a:t>
            </a:r>
            <a:r>
              <a:rPr lang="en-US" dirty="0" smtClean="0"/>
              <a:t> </a:t>
            </a:r>
            <a:r>
              <a:rPr lang="en-US" dirty="0" err="1" smtClean="0"/>
              <a:t>chỗ</a:t>
            </a:r>
            <a:r>
              <a:rPr lang="en-US" dirty="0" smtClean="0"/>
              <a:t> 65,35%</a:t>
            </a:r>
          </a:p>
          <a:p>
            <a:r>
              <a:rPr lang="en-US" dirty="0" err="1" smtClean="0"/>
              <a:t>Đau</a:t>
            </a:r>
            <a:r>
              <a:rPr lang="en-US" dirty="0" smtClean="0"/>
              <a:t> </a:t>
            </a:r>
            <a:r>
              <a:rPr lang="en-US" dirty="0" err="1" smtClean="0"/>
              <a:t>cơ</a:t>
            </a:r>
            <a:r>
              <a:rPr lang="en-US" dirty="0" smtClean="0"/>
              <a:t> 	44,88%</a:t>
            </a:r>
          </a:p>
          <a:p>
            <a:r>
              <a:rPr lang="en-US" dirty="0" err="1" smtClean="0"/>
              <a:t>Đau</a:t>
            </a:r>
            <a:r>
              <a:rPr lang="en-US" dirty="0" smtClean="0"/>
              <a:t> </a:t>
            </a:r>
            <a:r>
              <a:rPr lang="en-US" dirty="0" err="1" smtClean="0"/>
              <a:t>đầu</a:t>
            </a:r>
            <a:r>
              <a:rPr lang="en-US" dirty="0" smtClean="0"/>
              <a:t> 	39,39%</a:t>
            </a:r>
          </a:p>
          <a:p>
            <a:r>
              <a:rPr lang="en-US" dirty="0" err="1" smtClean="0"/>
              <a:t>Sốt</a:t>
            </a:r>
            <a:r>
              <a:rPr lang="en-US" dirty="0" smtClean="0"/>
              <a:t> &gt; 37,5</a:t>
            </a:r>
            <a:r>
              <a:rPr lang="en-US" baseline="30000" dirty="0" smtClean="0"/>
              <a:t>o</a:t>
            </a:r>
            <a:r>
              <a:rPr lang="en-US" dirty="0" smtClean="0"/>
              <a:t>C	28,34%</a:t>
            </a:r>
          </a:p>
          <a:p>
            <a:r>
              <a:rPr lang="en-US" dirty="0" err="1" smtClean="0"/>
              <a:t>Ớn</a:t>
            </a:r>
            <a:r>
              <a:rPr lang="en-US" dirty="0" smtClean="0"/>
              <a:t> </a:t>
            </a:r>
            <a:r>
              <a:rPr lang="en-US" dirty="0" err="1" smtClean="0"/>
              <a:t>lạnh</a:t>
            </a:r>
            <a:r>
              <a:rPr lang="en-US" dirty="0" smtClean="0"/>
              <a:t> 	26,8%</a:t>
            </a:r>
          </a:p>
          <a:p>
            <a:r>
              <a:rPr lang="en-US" dirty="0" err="1" smtClean="0"/>
              <a:t>Bồn</a:t>
            </a:r>
            <a:r>
              <a:rPr lang="en-US" dirty="0" smtClean="0"/>
              <a:t> </a:t>
            </a:r>
            <a:r>
              <a:rPr lang="en-US" dirty="0" err="1" smtClean="0"/>
              <a:t>chồn</a:t>
            </a:r>
            <a:r>
              <a:rPr lang="en-US" dirty="0" smtClean="0"/>
              <a:t>, </a:t>
            </a:r>
            <a:r>
              <a:rPr lang="en-US" dirty="0" err="1" smtClean="0"/>
              <a:t>khó</a:t>
            </a:r>
            <a:r>
              <a:rPr lang="en-US" dirty="0" smtClean="0"/>
              <a:t> </a:t>
            </a:r>
            <a:r>
              <a:rPr lang="en-US" dirty="0" err="1" smtClean="0"/>
              <a:t>chịu</a:t>
            </a:r>
            <a:r>
              <a:rPr lang="en-US" dirty="0" smtClean="0"/>
              <a:t>  20%</a:t>
            </a:r>
          </a:p>
          <a:p>
            <a:r>
              <a:rPr lang="en-US" dirty="0" err="1" smtClean="0"/>
              <a:t>Đau</a:t>
            </a:r>
            <a:r>
              <a:rPr lang="en-US" dirty="0" smtClean="0"/>
              <a:t> </a:t>
            </a:r>
            <a:r>
              <a:rPr lang="en-US" dirty="0" err="1" smtClean="0"/>
              <a:t>khớp</a:t>
            </a:r>
            <a:r>
              <a:rPr lang="en-US" dirty="0" smtClean="0"/>
              <a:t> 	15%</a:t>
            </a:r>
          </a:p>
          <a:p>
            <a:r>
              <a:rPr lang="en-US" dirty="0" err="1" smtClean="0"/>
              <a:t>Chóng</a:t>
            </a:r>
            <a:r>
              <a:rPr lang="en-US" dirty="0" smtClean="0"/>
              <a:t> </a:t>
            </a:r>
            <a:r>
              <a:rPr lang="en-US" dirty="0" err="1" smtClean="0"/>
              <a:t>mặt</a:t>
            </a:r>
            <a:r>
              <a:rPr lang="en-US" dirty="0" smtClean="0"/>
              <a:t> 	14,96%</a:t>
            </a:r>
          </a:p>
          <a:p>
            <a:r>
              <a:rPr lang="en-US" dirty="0" err="1" smtClean="0"/>
              <a:t>Buồn</a:t>
            </a:r>
            <a:r>
              <a:rPr lang="en-US" dirty="0" smtClean="0"/>
              <a:t> </a:t>
            </a:r>
            <a:r>
              <a:rPr lang="en-US" dirty="0" err="1" smtClean="0"/>
              <a:t>nôn</a:t>
            </a:r>
            <a:r>
              <a:rPr lang="en-US" dirty="0" smtClean="0"/>
              <a:t>, </a:t>
            </a:r>
            <a:r>
              <a:rPr lang="en-US" dirty="0" err="1" smtClean="0"/>
              <a:t>nôn</a:t>
            </a:r>
            <a:r>
              <a:rPr lang="en-US" dirty="0" smtClean="0"/>
              <a:t>	 8,7%</a:t>
            </a:r>
          </a:p>
          <a:p>
            <a:r>
              <a:rPr lang="en-US" dirty="0" err="1" smtClean="0"/>
              <a:t>Tiêu</a:t>
            </a:r>
            <a:r>
              <a:rPr lang="en-US" dirty="0" smtClean="0"/>
              <a:t> </a:t>
            </a:r>
            <a:r>
              <a:rPr lang="en-US" dirty="0" err="1" smtClean="0"/>
              <a:t>chảy</a:t>
            </a:r>
            <a:r>
              <a:rPr lang="en-US" dirty="0" smtClean="0"/>
              <a:t> 	5,5%</a:t>
            </a:r>
          </a:p>
          <a:p>
            <a:r>
              <a:rPr lang="en-US" dirty="0" err="1" smtClean="0"/>
              <a:t>Phát</a:t>
            </a:r>
            <a:r>
              <a:rPr lang="en-US" dirty="0" smtClean="0"/>
              <a:t> ban 	1,57%</a:t>
            </a:r>
          </a:p>
          <a:p>
            <a:r>
              <a:rPr lang="en-US" dirty="0" err="1" smtClean="0"/>
              <a:t>Phản</a:t>
            </a:r>
            <a:r>
              <a:rPr lang="en-US" dirty="0" smtClean="0"/>
              <a:t> </a:t>
            </a:r>
            <a:r>
              <a:rPr lang="en-US" dirty="0" err="1" smtClean="0"/>
              <a:t>vệ</a:t>
            </a:r>
            <a:r>
              <a:rPr lang="en-US" dirty="0" smtClean="0"/>
              <a:t> </a:t>
            </a:r>
            <a:r>
              <a:rPr lang="en-US" dirty="0" err="1" smtClean="0"/>
              <a:t>độ</a:t>
            </a:r>
            <a:r>
              <a:rPr lang="en-US" dirty="0" smtClean="0"/>
              <a:t> II 	0,2%</a:t>
            </a:r>
          </a:p>
          <a:p>
            <a:endParaRPr lang="en-US" dirty="0"/>
          </a:p>
        </p:txBody>
      </p:sp>
      <p:sp>
        <p:nvSpPr>
          <p:cNvPr id="7" name="Rectangle 6"/>
          <p:cNvSpPr/>
          <p:nvPr/>
        </p:nvSpPr>
        <p:spPr>
          <a:xfrm>
            <a:off x="143000" y="5301208"/>
            <a:ext cx="9001000" cy="646331"/>
          </a:xfrm>
          <a:prstGeom prst="rect">
            <a:avLst/>
          </a:prstGeom>
        </p:spPr>
        <p:txBody>
          <a:bodyPr wrap="square">
            <a:spAutoFit/>
          </a:bodyPr>
          <a:lstStyle/>
          <a:p>
            <a:pPr marL="0" lvl="1" indent="171450">
              <a:buFont typeface="Wingdings" panose="05000000000000000000" pitchFamily="2" charset="2"/>
              <a:buChar char="Ø"/>
            </a:pPr>
            <a:r>
              <a:rPr lang="en-US" dirty="0" smtClean="0">
                <a:solidFill>
                  <a:srgbClr val="0000FF"/>
                </a:solidFill>
              </a:rPr>
              <a:t> </a:t>
            </a:r>
            <a:r>
              <a:rPr lang="en-US" i="1" dirty="0" err="1" smtClean="0">
                <a:solidFill>
                  <a:srgbClr val="0000FF"/>
                </a:solidFill>
              </a:rPr>
              <a:t>Phần</a:t>
            </a:r>
            <a:r>
              <a:rPr lang="en-US" i="1" dirty="0" smtClean="0">
                <a:solidFill>
                  <a:srgbClr val="0000FF"/>
                </a:solidFill>
              </a:rPr>
              <a:t> </a:t>
            </a:r>
            <a:r>
              <a:rPr lang="en-US" i="1" dirty="0" err="1">
                <a:solidFill>
                  <a:srgbClr val="0000FF"/>
                </a:solidFill>
              </a:rPr>
              <a:t>lớn</a:t>
            </a:r>
            <a:r>
              <a:rPr lang="en-US" i="1" dirty="0">
                <a:solidFill>
                  <a:srgbClr val="0000FF"/>
                </a:solidFill>
              </a:rPr>
              <a:t> </a:t>
            </a:r>
            <a:r>
              <a:rPr lang="en-US" i="1" dirty="0" err="1">
                <a:solidFill>
                  <a:srgbClr val="0000FF"/>
                </a:solidFill>
              </a:rPr>
              <a:t>các</a:t>
            </a:r>
            <a:r>
              <a:rPr lang="en-US" i="1" dirty="0">
                <a:solidFill>
                  <a:srgbClr val="0000FF"/>
                </a:solidFill>
              </a:rPr>
              <a:t> </a:t>
            </a:r>
            <a:r>
              <a:rPr lang="en-US" i="1" dirty="0" err="1">
                <a:solidFill>
                  <a:srgbClr val="0000FF"/>
                </a:solidFill>
              </a:rPr>
              <a:t>phản</a:t>
            </a:r>
            <a:r>
              <a:rPr lang="en-US" i="1" dirty="0">
                <a:solidFill>
                  <a:srgbClr val="0000FF"/>
                </a:solidFill>
              </a:rPr>
              <a:t> </a:t>
            </a:r>
            <a:r>
              <a:rPr lang="en-US" i="1" dirty="0" err="1">
                <a:solidFill>
                  <a:srgbClr val="0000FF"/>
                </a:solidFill>
              </a:rPr>
              <a:t>ứng</a:t>
            </a:r>
            <a:r>
              <a:rPr lang="en-US" i="1" dirty="0">
                <a:solidFill>
                  <a:srgbClr val="0000FF"/>
                </a:solidFill>
              </a:rPr>
              <a:t> </a:t>
            </a:r>
            <a:r>
              <a:rPr lang="en-US" i="1" dirty="0" err="1" smtClean="0">
                <a:solidFill>
                  <a:srgbClr val="0000FF"/>
                </a:solidFill>
              </a:rPr>
              <a:t>phụ</a:t>
            </a:r>
            <a:r>
              <a:rPr lang="en-US" i="1" dirty="0" smtClean="0">
                <a:solidFill>
                  <a:srgbClr val="0000FF"/>
                </a:solidFill>
              </a:rPr>
              <a:t> ở </a:t>
            </a:r>
            <a:r>
              <a:rPr lang="en-US" i="1" dirty="0" err="1">
                <a:solidFill>
                  <a:srgbClr val="0000FF"/>
                </a:solidFill>
              </a:rPr>
              <a:t>mức</a:t>
            </a:r>
            <a:r>
              <a:rPr lang="en-US" i="1" dirty="0">
                <a:solidFill>
                  <a:srgbClr val="0000FF"/>
                </a:solidFill>
              </a:rPr>
              <a:t> </a:t>
            </a:r>
            <a:r>
              <a:rPr lang="en-US" i="1" dirty="0" err="1">
                <a:solidFill>
                  <a:srgbClr val="0000FF"/>
                </a:solidFill>
              </a:rPr>
              <a:t>độ</a:t>
            </a:r>
            <a:r>
              <a:rPr lang="en-US" i="1" dirty="0">
                <a:solidFill>
                  <a:srgbClr val="0000FF"/>
                </a:solidFill>
              </a:rPr>
              <a:t> </a:t>
            </a:r>
            <a:r>
              <a:rPr lang="en-US" i="1" dirty="0" err="1">
                <a:solidFill>
                  <a:srgbClr val="0000FF"/>
                </a:solidFill>
              </a:rPr>
              <a:t>nhẹ</a:t>
            </a:r>
            <a:r>
              <a:rPr lang="en-US" i="1" dirty="0">
                <a:solidFill>
                  <a:srgbClr val="0000FF"/>
                </a:solidFill>
              </a:rPr>
              <a:t> </a:t>
            </a:r>
            <a:r>
              <a:rPr lang="en-US" i="1" dirty="0" err="1">
                <a:solidFill>
                  <a:srgbClr val="0000FF"/>
                </a:solidFill>
              </a:rPr>
              <a:t>đến</a:t>
            </a:r>
            <a:r>
              <a:rPr lang="en-US" i="1" dirty="0">
                <a:solidFill>
                  <a:srgbClr val="0000FF"/>
                </a:solidFill>
              </a:rPr>
              <a:t> </a:t>
            </a:r>
            <a:r>
              <a:rPr lang="en-US" i="1" dirty="0" err="1">
                <a:solidFill>
                  <a:srgbClr val="0000FF"/>
                </a:solidFill>
              </a:rPr>
              <a:t>trung</a:t>
            </a:r>
            <a:r>
              <a:rPr lang="en-US" i="1" dirty="0">
                <a:solidFill>
                  <a:srgbClr val="0000FF"/>
                </a:solidFill>
              </a:rPr>
              <a:t> </a:t>
            </a:r>
            <a:r>
              <a:rPr lang="en-US" i="1" dirty="0" err="1" smtClean="0">
                <a:solidFill>
                  <a:srgbClr val="0000FF"/>
                </a:solidFill>
              </a:rPr>
              <a:t>bình</a:t>
            </a:r>
            <a:r>
              <a:rPr lang="en-US" i="1" dirty="0" smtClean="0">
                <a:solidFill>
                  <a:srgbClr val="0000FF"/>
                </a:solidFill>
              </a:rPr>
              <a:t>, </a:t>
            </a:r>
            <a:r>
              <a:rPr lang="en-US" i="1" dirty="0" err="1" smtClean="0">
                <a:solidFill>
                  <a:srgbClr val="0000FF"/>
                </a:solidFill>
              </a:rPr>
              <a:t>thường</a:t>
            </a:r>
            <a:r>
              <a:rPr lang="en-US" i="1" dirty="0" smtClean="0">
                <a:solidFill>
                  <a:srgbClr val="0000FF"/>
                </a:solidFill>
              </a:rPr>
              <a:t> </a:t>
            </a:r>
            <a:r>
              <a:rPr lang="en-US" i="1" dirty="0" err="1">
                <a:solidFill>
                  <a:srgbClr val="0000FF"/>
                </a:solidFill>
              </a:rPr>
              <a:t>hết</a:t>
            </a:r>
            <a:r>
              <a:rPr lang="en-US" i="1" dirty="0">
                <a:solidFill>
                  <a:srgbClr val="0000FF"/>
                </a:solidFill>
              </a:rPr>
              <a:t> </a:t>
            </a:r>
            <a:r>
              <a:rPr lang="en-US" i="1" dirty="0" err="1">
                <a:solidFill>
                  <a:srgbClr val="0000FF"/>
                </a:solidFill>
              </a:rPr>
              <a:t>vài</a:t>
            </a:r>
            <a:r>
              <a:rPr lang="en-US" i="1" dirty="0">
                <a:solidFill>
                  <a:srgbClr val="0000FF"/>
                </a:solidFill>
              </a:rPr>
              <a:t> </a:t>
            </a:r>
            <a:r>
              <a:rPr lang="en-US" i="1" dirty="0" err="1">
                <a:solidFill>
                  <a:srgbClr val="0000FF"/>
                </a:solidFill>
              </a:rPr>
              <a:t>ngày</a:t>
            </a:r>
            <a:r>
              <a:rPr lang="en-US" i="1" dirty="0">
                <a:solidFill>
                  <a:srgbClr val="0000FF"/>
                </a:solidFill>
              </a:rPr>
              <a:t> </a:t>
            </a:r>
            <a:r>
              <a:rPr lang="en-US" i="1" dirty="0" err="1">
                <a:solidFill>
                  <a:srgbClr val="0000FF"/>
                </a:solidFill>
              </a:rPr>
              <a:t>sau</a:t>
            </a:r>
            <a:r>
              <a:rPr lang="en-US" i="1" dirty="0">
                <a:solidFill>
                  <a:srgbClr val="0000FF"/>
                </a:solidFill>
              </a:rPr>
              <a:t> </a:t>
            </a:r>
            <a:r>
              <a:rPr lang="en-US" i="1" dirty="0" err="1">
                <a:solidFill>
                  <a:srgbClr val="0000FF"/>
                </a:solidFill>
              </a:rPr>
              <a:t>khi</a:t>
            </a:r>
            <a:r>
              <a:rPr lang="en-US" i="1" dirty="0">
                <a:solidFill>
                  <a:srgbClr val="0000FF"/>
                </a:solidFill>
              </a:rPr>
              <a:t> </a:t>
            </a:r>
            <a:r>
              <a:rPr lang="en-US" i="1" dirty="0" err="1" smtClean="0">
                <a:solidFill>
                  <a:srgbClr val="0000FF"/>
                </a:solidFill>
              </a:rPr>
              <a:t>tiêm</a:t>
            </a:r>
            <a:endParaRPr lang="en-US" i="1" dirty="0">
              <a:solidFill>
                <a:srgbClr val="0000FF"/>
              </a:solidFill>
            </a:endParaRPr>
          </a:p>
          <a:p>
            <a:pPr marL="0" lvl="1" indent="171450">
              <a:buFont typeface="Wingdings" panose="05000000000000000000" pitchFamily="2" charset="2"/>
              <a:buChar char="Ø"/>
            </a:pPr>
            <a:r>
              <a:rPr lang="en-US" i="1" dirty="0" smtClean="0">
                <a:solidFill>
                  <a:srgbClr val="0000FF"/>
                </a:solidFill>
              </a:rPr>
              <a:t> </a:t>
            </a:r>
            <a:r>
              <a:rPr lang="en-US" i="1" dirty="0" err="1">
                <a:solidFill>
                  <a:srgbClr val="0000FF"/>
                </a:solidFill>
              </a:rPr>
              <a:t>N</a:t>
            </a:r>
            <a:r>
              <a:rPr lang="en-US" i="1" dirty="0" err="1" smtClean="0">
                <a:solidFill>
                  <a:srgbClr val="0000FF"/>
                </a:solidFill>
              </a:rPr>
              <a:t>gày</a:t>
            </a:r>
            <a:r>
              <a:rPr lang="en-US" i="1" dirty="0" smtClean="0">
                <a:solidFill>
                  <a:srgbClr val="0000FF"/>
                </a:solidFill>
              </a:rPr>
              <a:t> </a:t>
            </a:r>
            <a:r>
              <a:rPr lang="en-US" i="1" dirty="0" err="1">
                <a:solidFill>
                  <a:srgbClr val="0000FF"/>
                </a:solidFill>
              </a:rPr>
              <a:t>thứ</a:t>
            </a:r>
            <a:r>
              <a:rPr lang="en-US" i="1" dirty="0">
                <a:solidFill>
                  <a:srgbClr val="0000FF"/>
                </a:solidFill>
              </a:rPr>
              <a:t> 7, </a:t>
            </a:r>
            <a:r>
              <a:rPr lang="en-US" i="1" dirty="0" err="1">
                <a:solidFill>
                  <a:srgbClr val="0000FF"/>
                </a:solidFill>
              </a:rPr>
              <a:t>tỷ</a:t>
            </a:r>
            <a:r>
              <a:rPr lang="en-US" i="1" dirty="0">
                <a:solidFill>
                  <a:srgbClr val="0000FF"/>
                </a:solidFill>
              </a:rPr>
              <a:t> </a:t>
            </a:r>
            <a:r>
              <a:rPr lang="en-US" i="1" dirty="0" err="1">
                <a:solidFill>
                  <a:srgbClr val="0000FF"/>
                </a:solidFill>
              </a:rPr>
              <a:t>lệ</a:t>
            </a:r>
            <a:r>
              <a:rPr lang="en-US" i="1" dirty="0">
                <a:solidFill>
                  <a:srgbClr val="0000FF"/>
                </a:solidFill>
              </a:rPr>
              <a:t> </a:t>
            </a:r>
            <a:r>
              <a:rPr lang="en-US" i="1" dirty="0" err="1" smtClean="0">
                <a:solidFill>
                  <a:srgbClr val="0000FF"/>
                </a:solidFill>
              </a:rPr>
              <a:t>có</a:t>
            </a:r>
            <a:r>
              <a:rPr lang="en-US" i="1" dirty="0" smtClean="0">
                <a:solidFill>
                  <a:srgbClr val="0000FF"/>
                </a:solidFill>
              </a:rPr>
              <a:t> </a:t>
            </a:r>
            <a:r>
              <a:rPr lang="en-US" i="1" dirty="0" err="1">
                <a:solidFill>
                  <a:srgbClr val="0000FF"/>
                </a:solidFill>
              </a:rPr>
              <a:t>ít</a:t>
            </a:r>
            <a:r>
              <a:rPr lang="en-US" i="1" dirty="0">
                <a:solidFill>
                  <a:srgbClr val="0000FF"/>
                </a:solidFill>
              </a:rPr>
              <a:t> </a:t>
            </a:r>
            <a:r>
              <a:rPr lang="en-US" i="1" dirty="0" err="1">
                <a:solidFill>
                  <a:srgbClr val="0000FF"/>
                </a:solidFill>
              </a:rPr>
              <a:t>nhất</a:t>
            </a:r>
            <a:r>
              <a:rPr lang="en-US" i="1" dirty="0">
                <a:solidFill>
                  <a:srgbClr val="0000FF"/>
                </a:solidFill>
              </a:rPr>
              <a:t> </a:t>
            </a:r>
            <a:r>
              <a:rPr lang="en-US" i="1" dirty="0" err="1">
                <a:solidFill>
                  <a:srgbClr val="0000FF"/>
                </a:solidFill>
              </a:rPr>
              <a:t>một</a:t>
            </a:r>
            <a:r>
              <a:rPr lang="en-US" i="1" dirty="0">
                <a:solidFill>
                  <a:srgbClr val="0000FF"/>
                </a:solidFill>
              </a:rPr>
              <a:t> </a:t>
            </a:r>
            <a:r>
              <a:rPr lang="en-US" i="1" dirty="0" err="1">
                <a:solidFill>
                  <a:srgbClr val="0000FF"/>
                </a:solidFill>
              </a:rPr>
              <a:t>phản</a:t>
            </a:r>
            <a:r>
              <a:rPr lang="en-US" i="1" dirty="0">
                <a:solidFill>
                  <a:srgbClr val="0000FF"/>
                </a:solidFill>
              </a:rPr>
              <a:t> </a:t>
            </a:r>
            <a:r>
              <a:rPr lang="en-US" i="1" dirty="0" err="1">
                <a:solidFill>
                  <a:srgbClr val="0000FF"/>
                </a:solidFill>
              </a:rPr>
              <a:t>ứng</a:t>
            </a:r>
            <a:r>
              <a:rPr lang="en-US" i="1" dirty="0">
                <a:solidFill>
                  <a:srgbClr val="0000FF"/>
                </a:solidFill>
              </a:rPr>
              <a:t> </a:t>
            </a:r>
            <a:r>
              <a:rPr lang="en-US" i="1" dirty="0" err="1">
                <a:solidFill>
                  <a:srgbClr val="0000FF"/>
                </a:solidFill>
              </a:rPr>
              <a:t>tại</a:t>
            </a:r>
            <a:r>
              <a:rPr lang="en-US" i="1" dirty="0">
                <a:solidFill>
                  <a:srgbClr val="0000FF"/>
                </a:solidFill>
              </a:rPr>
              <a:t> </a:t>
            </a:r>
            <a:r>
              <a:rPr lang="en-US" i="1" dirty="0" err="1">
                <a:solidFill>
                  <a:srgbClr val="0000FF"/>
                </a:solidFill>
              </a:rPr>
              <a:t>chỗ</a:t>
            </a:r>
            <a:r>
              <a:rPr lang="en-US" i="1" dirty="0">
                <a:solidFill>
                  <a:srgbClr val="0000FF"/>
                </a:solidFill>
              </a:rPr>
              <a:t> </a:t>
            </a:r>
            <a:r>
              <a:rPr lang="en-US" i="1" dirty="0" err="1">
                <a:solidFill>
                  <a:srgbClr val="0000FF"/>
                </a:solidFill>
              </a:rPr>
              <a:t>hoặc</a:t>
            </a:r>
            <a:r>
              <a:rPr lang="en-US" i="1" dirty="0">
                <a:solidFill>
                  <a:srgbClr val="0000FF"/>
                </a:solidFill>
              </a:rPr>
              <a:t> </a:t>
            </a:r>
            <a:r>
              <a:rPr lang="en-US" i="1" dirty="0" err="1">
                <a:solidFill>
                  <a:srgbClr val="0000FF"/>
                </a:solidFill>
              </a:rPr>
              <a:t>toàn</a:t>
            </a:r>
            <a:r>
              <a:rPr lang="en-US" i="1" dirty="0">
                <a:solidFill>
                  <a:srgbClr val="0000FF"/>
                </a:solidFill>
              </a:rPr>
              <a:t> </a:t>
            </a:r>
            <a:r>
              <a:rPr lang="en-US" i="1" dirty="0" err="1">
                <a:solidFill>
                  <a:srgbClr val="0000FF"/>
                </a:solidFill>
              </a:rPr>
              <a:t>thân</a:t>
            </a:r>
            <a:r>
              <a:rPr lang="en-US" i="1" dirty="0">
                <a:solidFill>
                  <a:srgbClr val="0000FF"/>
                </a:solidFill>
              </a:rPr>
              <a:t> </a:t>
            </a:r>
            <a:r>
              <a:rPr lang="en-US" i="1" dirty="0" err="1">
                <a:solidFill>
                  <a:srgbClr val="0000FF"/>
                </a:solidFill>
              </a:rPr>
              <a:t>tương</a:t>
            </a:r>
            <a:r>
              <a:rPr lang="en-US" i="1" dirty="0">
                <a:solidFill>
                  <a:srgbClr val="0000FF"/>
                </a:solidFill>
              </a:rPr>
              <a:t> </a:t>
            </a:r>
            <a:r>
              <a:rPr lang="en-US" i="1" dirty="0" err="1">
                <a:solidFill>
                  <a:srgbClr val="0000FF"/>
                </a:solidFill>
              </a:rPr>
              <a:t>ứng</a:t>
            </a:r>
            <a:r>
              <a:rPr lang="en-US" i="1" dirty="0">
                <a:solidFill>
                  <a:srgbClr val="0000FF"/>
                </a:solidFill>
              </a:rPr>
              <a:t> </a:t>
            </a:r>
            <a:r>
              <a:rPr lang="en-US" i="1" dirty="0" err="1">
                <a:solidFill>
                  <a:srgbClr val="0000FF"/>
                </a:solidFill>
              </a:rPr>
              <a:t>là</a:t>
            </a:r>
            <a:r>
              <a:rPr lang="en-US" i="1" dirty="0">
                <a:solidFill>
                  <a:srgbClr val="0000FF"/>
                </a:solidFill>
              </a:rPr>
              <a:t> 4% </a:t>
            </a:r>
            <a:r>
              <a:rPr lang="en-US" i="1" dirty="0" err="1">
                <a:solidFill>
                  <a:srgbClr val="0000FF"/>
                </a:solidFill>
              </a:rPr>
              <a:t>và</a:t>
            </a:r>
            <a:r>
              <a:rPr lang="en-US" i="1" dirty="0">
                <a:solidFill>
                  <a:srgbClr val="0000FF"/>
                </a:solidFill>
              </a:rPr>
              <a:t> 13%</a:t>
            </a:r>
          </a:p>
        </p:txBody>
      </p:sp>
    </p:spTree>
    <p:extLst>
      <p:ext uri="{BB962C8B-B14F-4D97-AF65-F5344CB8AC3E}">
        <p14:creationId xmlns:p14="http://schemas.microsoft.com/office/powerpoint/2010/main" val="38233825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1376E93F-D2B6-4F6F-B5A2-BE46F20ACD32}"/>
              </a:ext>
            </a:extLst>
          </p:cNvPr>
          <p:cNvSpPr>
            <a:spLocks noGrp="1"/>
          </p:cNvSpPr>
          <p:nvPr>
            <p:ph type="title"/>
          </p:nvPr>
        </p:nvSpPr>
        <p:spPr>
          <a:xfrm>
            <a:off x="1219200" y="304800"/>
            <a:ext cx="7313613" cy="1143000"/>
          </a:xfrm>
        </p:spPr>
        <p:txBody>
          <a:bodyPr>
            <a:normAutofit/>
          </a:bodyPr>
          <a:lstStyle/>
          <a:p>
            <a:pPr algn="ctr"/>
            <a:r>
              <a:rPr lang="en-US" altLang="en-US" sz="3600" b="1" dirty="0" smtClean="0">
                <a:solidFill>
                  <a:srgbClr val="FF0000"/>
                </a:solidFill>
              </a:rPr>
              <a:t>NỘI DUNG TRÌNH BÀY</a:t>
            </a:r>
            <a:endParaRPr lang="en-US" altLang="en-US" sz="3600" b="1" dirty="0">
              <a:solidFill>
                <a:srgbClr val="FF0000"/>
              </a:solidFill>
            </a:endParaRPr>
          </a:p>
        </p:txBody>
      </p:sp>
      <p:pic>
        <p:nvPicPr>
          <p:cNvPr id="4" name="Picture 3" descr="Ngày 23/2, hơn 200.000 liều vaccine Covid-19 Astra Zeneca về Việt Nam"/>
          <p:cNvPicPr/>
          <p:nvPr/>
        </p:nvPicPr>
        <p:blipFill>
          <a:blip r:embed="rId2"/>
          <a:srcRect r="29883" b="-2884"/>
          <a:stretch>
            <a:fillRect/>
          </a:stretch>
        </p:blipFill>
        <p:spPr bwMode="auto">
          <a:xfrm>
            <a:off x="6948263" y="2065849"/>
            <a:ext cx="2192939" cy="2731303"/>
          </a:xfrm>
          <a:prstGeom prst="rect">
            <a:avLst/>
          </a:prstGeom>
          <a:ln>
            <a:noFill/>
          </a:ln>
          <a:effectLst>
            <a:softEdge rad="112500"/>
          </a:effectLst>
        </p:spPr>
      </p:pic>
      <p:sp>
        <p:nvSpPr>
          <p:cNvPr id="3" name="Content Placeholder 2"/>
          <p:cNvSpPr>
            <a:spLocks noGrp="1"/>
          </p:cNvSpPr>
          <p:nvPr>
            <p:ph idx="1"/>
          </p:nvPr>
        </p:nvSpPr>
        <p:spPr>
          <a:xfrm>
            <a:off x="395536" y="2065849"/>
            <a:ext cx="6408712" cy="2460071"/>
          </a:xfrm>
        </p:spPr>
        <p:txBody>
          <a:bodyPr/>
          <a:lstStyle/>
          <a:p>
            <a:pPr marL="514350" indent="-514350">
              <a:buAutoNum type="arabicPeriod"/>
            </a:pPr>
            <a:r>
              <a:rPr lang="en-US" dirty="0" err="1" smtClean="0"/>
              <a:t>Khám</a:t>
            </a:r>
            <a:r>
              <a:rPr lang="en-US" dirty="0" smtClean="0"/>
              <a:t> </a:t>
            </a:r>
            <a:r>
              <a:rPr lang="en-US" dirty="0" err="1" smtClean="0"/>
              <a:t>sàng</a:t>
            </a:r>
            <a:r>
              <a:rPr lang="en-US" dirty="0" smtClean="0"/>
              <a:t> </a:t>
            </a:r>
            <a:r>
              <a:rPr lang="en-US" dirty="0" err="1" smtClean="0"/>
              <a:t>lọc</a:t>
            </a:r>
            <a:r>
              <a:rPr lang="en-US" dirty="0" smtClean="0"/>
              <a:t> </a:t>
            </a:r>
            <a:r>
              <a:rPr lang="en-US" dirty="0" err="1" smtClean="0"/>
              <a:t>trước</a:t>
            </a:r>
            <a:r>
              <a:rPr lang="en-US" dirty="0" smtClean="0"/>
              <a:t> </a:t>
            </a:r>
            <a:r>
              <a:rPr lang="en-US" dirty="0" err="1" smtClean="0"/>
              <a:t>tiêm</a:t>
            </a:r>
            <a:r>
              <a:rPr lang="en-US" dirty="0" smtClean="0"/>
              <a:t> </a:t>
            </a:r>
            <a:r>
              <a:rPr lang="en-US" dirty="0" err="1" smtClean="0"/>
              <a:t>chủng</a:t>
            </a:r>
            <a:endParaRPr lang="en-US" dirty="0" smtClean="0"/>
          </a:p>
          <a:p>
            <a:pPr marL="514350" indent="-514350">
              <a:buAutoNum type="arabicPeriod"/>
            </a:pPr>
            <a:r>
              <a:rPr lang="en-US" dirty="0" err="1" smtClean="0"/>
              <a:t>Xử</a:t>
            </a:r>
            <a:r>
              <a:rPr lang="en-US" dirty="0" smtClean="0"/>
              <a:t> </a:t>
            </a:r>
            <a:r>
              <a:rPr lang="en-US" dirty="0" err="1" smtClean="0"/>
              <a:t>trí</a:t>
            </a:r>
            <a:r>
              <a:rPr lang="en-US" dirty="0" smtClean="0"/>
              <a:t> </a:t>
            </a:r>
            <a:r>
              <a:rPr lang="en-US" dirty="0" err="1" smtClean="0"/>
              <a:t>phản</a:t>
            </a:r>
            <a:r>
              <a:rPr lang="en-US" dirty="0" smtClean="0"/>
              <a:t> </a:t>
            </a:r>
            <a:r>
              <a:rPr lang="en-US" dirty="0" err="1" smtClean="0"/>
              <a:t>ứng</a:t>
            </a:r>
            <a:r>
              <a:rPr lang="en-US" dirty="0" smtClean="0"/>
              <a:t> </a:t>
            </a:r>
            <a:r>
              <a:rPr lang="en-US" dirty="0" err="1" smtClean="0"/>
              <a:t>sau</a:t>
            </a:r>
            <a:r>
              <a:rPr lang="en-US" dirty="0" smtClean="0"/>
              <a:t> </a:t>
            </a:r>
            <a:r>
              <a:rPr lang="en-US" dirty="0" err="1" smtClean="0"/>
              <a:t>tiêm</a:t>
            </a:r>
            <a:r>
              <a:rPr lang="en-US" dirty="0" smtClean="0"/>
              <a:t> </a:t>
            </a:r>
            <a:r>
              <a:rPr lang="en-US" dirty="0" err="1" smtClean="0"/>
              <a:t>vắc</a:t>
            </a:r>
            <a:r>
              <a:rPr lang="en-US" dirty="0" smtClean="0"/>
              <a:t> </a:t>
            </a:r>
            <a:r>
              <a:rPr lang="en-US" dirty="0" err="1" smtClean="0"/>
              <a:t>xin</a:t>
            </a:r>
            <a:r>
              <a:rPr lang="en-US" dirty="0" smtClean="0"/>
              <a:t> COVID -19 </a:t>
            </a:r>
            <a:endParaRPr lang="en-US" dirty="0"/>
          </a:p>
        </p:txBody>
      </p:sp>
    </p:spTree>
    <p:extLst>
      <p:ext uri="{BB962C8B-B14F-4D97-AF65-F5344CB8AC3E}">
        <p14:creationId xmlns:p14="http://schemas.microsoft.com/office/powerpoint/2010/main" val="18225787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999" y="274638"/>
            <a:ext cx="6843215" cy="778098"/>
          </a:xfrm>
        </p:spPr>
        <p:txBody>
          <a:bodyPr>
            <a:noAutofit/>
          </a:bodyPr>
          <a:lstStyle/>
          <a:p>
            <a:r>
              <a:rPr lang="en-US" sz="3200" b="1" dirty="0" err="1" smtClean="0">
                <a:solidFill>
                  <a:srgbClr val="FF0000"/>
                </a:solidFill>
                <a:latin typeface="Arial" panose="020B0604020202020204" pitchFamily="34" charset="0"/>
                <a:cs typeface="Arial" panose="020B0604020202020204" pitchFamily="34" charset="0"/>
              </a:rPr>
              <a:t>Xử</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trí</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phản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ứng</a:t>
            </a:r>
            <a:r>
              <a:rPr lang="en-US" sz="3200" b="1" dirty="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nhẹ</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sau</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tiêm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vắc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xin</a:t>
            </a:r>
            <a:r>
              <a:rPr lang="en-US" sz="3200" b="1" dirty="0">
                <a:solidFill>
                  <a:srgbClr val="FF0000"/>
                </a:solidFill>
                <a:latin typeface="Arial" panose="020B0604020202020204" pitchFamily="34" charset="0"/>
                <a:cs typeface="Arial" panose="020B0604020202020204" pitchFamily="34" charset="0"/>
              </a:rPr>
              <a:t> COVID -</a:t>
            </a:r>
            <a:r>
              <a:rPr lang="en-US" sz="3200" b="1" dirty="0" smtClean="0">
                <a:solidFill>
                  <a:srgbClr val="FF0000"/>
                </a:solidFill>
                <a:latin typeface="Arial" panose="020B0604020202020204" pitchFamily="34" charset="0"/>
                <a:cs typeface="Arial" panose="020B0604020202020204" pitchFamily="34" charset="0"/>
              </a:rPr>
              <a:t>19 </a:t>
            </a:r>
            <a:r>
              <a:rPr lang="en-US" sz="3200" b="1" dirty="0">
                <a:solidFill>
                  <a:srgbClr val="FF0000"/>
                </a:solidFill>
                <a:latin typeface="Arial" panose="020B0604020202020204" pitchFamily="34" charset="0"/>
                <a:cs typeface="Arial" panose="020B0604020202020204" pitchFamily="34" charset="0"/>
              </a:rPr>
              <a:t>AstraZeneca</a:t>
            </a:r>
            <a:r>
              <a:rPr lang="en-US" sz="3200" b="1" dirty="0" smtClean="0">
                <a:solidFill>
                  <a:srgbClr val="FF0000"/>
                </a:solidFill>
                <a:latin typeface="Arial" panose="020B0604020202020204" pitchFamily="34" charset="0"/>
                <a:cs typeface="Arial" panose="020B0604020202020204" pitchFamily="34" charset="0"/>
              </a:rPr>
              <a:t> </a:t>
            </a:r>
            <a:endParaRPr lang="en-US" sz="32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51520" y="1484784"/>
            <a:ext cx="8784976" cy="4525963"/>
          </a:xfrm>
        </p:spPr>
        <p:txBody>
          <a:bodyPr>
            <a:normAutofit fontScale="85000" lnSpcReduction="10000"/>
          </a:bodyPr>
          <a:lstStyle/>
          <a:p>
            <a:pPr marL="514350" indent="-514350">
              <a:buAutoNum type="arabicPeriod"/>
            </a:pPr>
            <a:r>
              <a:rPr lang="en-US" b="1" dirty="0" err="1" smtClean="0"/>
              <a:t>Các</a:t>
            </a:r>
            <a:r>
              <a:rPr lang="en-US" b="1" dirty="0" smtClean="0"/>
              <a:t> </a:t>
            </a:r>
            <a:r>
              <a:rPr lang="en-US" b="1" dirty="0" err="1" smtClean="0"/>
              <a:t>phản</a:t>
            </a:r>
            <a:r>
              <a:rPr lang="en-US" b="1" dirty="0" smtClean="0"/>
              <a:t> </a:t>
            </a:r>
            <a:r>
              <a:rPr lang="en-US" b="1" dirty="0" err="1" smtClean="0"/>
              <a:t>ứng</a:t>
            </a:r>
            <a:r>
              <a:rPr lang="en-US" b="1" dirty="0" smtClean="0"/>
              <a:t> </a:t>
            </a:r>
            <a:r>
              <a:rPr lang="en-US" b="1" dirty="0" err="1" smtClean="0"/>
              <a:t>tại</a:t>
            </a:r>
            <a:r>
              <a:rPr lang="en-US" b="1" dirty="0" smtClean="0"/>
              <a:t> </a:t>
            </a:r>
            <a:r>
              <a:rPr lang="en-US" b="1" dirty="0" err="1" smtClean="0"/>
              <a:t>chỗ</a:t>
            </a:r>
            <a:r>
              <a:rPr lang="en-US" b="1" dirty="0" smtClean="0"/>
              <a:t> </a:t>
            </a:r>
            <a:r>
              <a:rPr lang="en-US" b="1" dirty="0" err="1" smtClean="0"/>
              <a:t>tiêm</a:t>
            </a:r>
            <a:r>
              <a:rPr lang="en-US" b="1" dirty="0" smtClean="0"/>
              <a:t> </a:t>
            </a:r>
            <a:r>
              <a:rPr lang="en-US" b="1" dirty="0" err="1" smtClean="0"/>
              <a:t>và</a:t>
            </a:r>
            <a:r>
              <a:rPr lang="en-US" b="1" dirty="0" smtClean="0"/>
              <a:t> </a:t>
            </a:r>
            <a:r>
              <a:rPr lang="en-US" b="1" dirty="0" err="1" smtClean="0"/>
              <a:t>toàn</a:t>
            </a:r>
            <a:r>
              <a:rPr lang="en-US" b="1" dirty="0" smtClean="0"/>
              <a:t> </a:t>
            </a:r>
            <a:r>
              <a:rPr lang="en-US" b="1" dirty="0" err="1" smtClean="0"/>
              <a:t>thân</a:t>
            </a:r>
            <a:r>
              <a:rPr lang="en-US" b="1" dirty="0" smtClean="0"/>
              <a:t> </a:t>
            </a:r>
            <a:r>
              <a:rPr lang="en-US" b="1" dirty="0" err="1" smtClean="0"/>
              <a:t>mức</a:t>
            </a:r>
            <a:r>
              <a:rPr lang="en-US" b="1" dirty="0" smtClean="0"/>
              <a:t> </a:t>
            </a:r>
            <a:r>
              <a:rPr lang="en-US" b="1" dirty="0" err="1" smtClean="0"/>
              <a:t>độ</a:t>
            </a:r>
            <a:r>
              <a:rPr lang="en-US" b="1" dirty="0" smtClean="0"/>
              <a:t> </a:t>
            </a:r>
            <a:r>
              <a:rPr lang="en-US" b="1" dirty="0" err="1" smtClean="0"/>
              <a:t>nhẹ</a:t>
            </a:r>
            <a:endParaRPr lang="en-US" b="1" dirty="0" smtClean="0"/>
          </a:p>
          <a:p>
            <a:pPr>
              <a:buFont typeface="Wingdings" panose="05000000000000000000" pitchFamily="2" charset="2"/>
              <a:buChar char="§"/>
            </a:pPr>
            <a:r>
              <a:rPr lang="en-US" dirty="0" err="1" smtClean="0"/>
              <a:t>Đau</a:t>
            </a:r>
            <a:r>
              <a:rPr lang="en-US" dirty="0" smtClean="0"/>
              <a:t> </a:t>
            </a:r>
            <a:r>
              <a:rPr lang="en-US" dirty="0" err="1" smtClean="0"/>
              <a:t>tại</a:t>
            </a:r>
            <a:r>
              <a:rPr lang="en-US" dirty="0" smtClean="0"/>
              <a:t> </a:t>
            </a:r>
            <a:r>
              <a:rPr lang="en-US" dirty="0" err="1" smtClean="0"/>
              <a:t>chỗ</a:t>
            </a:r>
            <a:r>
              <a:rPr lang="en-US" dirty="0" smtClean="0"/>
              <a:t> </a:t>
            </a:r>
            <a:r>
              <a:rPr lang="en-US" dirty="0" err="1" smtClean="0"/>
              <a:t>tiêm</a:t>
            </a:r>
            <a:r>
              <a:rPr lang="en-US" dirty="0" smtClean="0"/>
              <a:t> =&gt; Theo </a:t>
            </a:r>
            <a:r>
              <a:rPr lang="en-US" dirty="0" err="1" smtClean="0"/>
              <a:t>dõi</a:t>
            </a:r>
            <a:r>
              <a:rPr lang="en-US" dirty="0"/>
              <a:t> </a:t>
            </a:r>
            <a:r>
              <a:rPr lang="en-US" dirty="0" err="1" smtClean="0"/>
              <a:t>và</a:t>
            </a:r>
            <a:r>
              <a:rPr lang="en-US" dirty="0" smtClean="0"/>
              <a:t> </a:t>
            </a:r>
            <a:r>
              <a:rPr lang="en-US" dirty="0" err="1" smtClean="0"/>
              <a:t>không</a:t>
            </a:r>
            <a:r>
              <a:rPr lang="en-US" dirty="0" smtClean="0"/>
              <a:t> </a:t>
            </a:r>
            <a:r>
              <a:rPr lang="en-US" dirty="0" err="1" smtClean="0"/>
              <a:t>xử</a:t>
            </a:r>
            <a:r>
              <a:rPr lang="en-US" dirty="0" smtClean="0"/>
              <a:t> </a:t>
            </a:r>
            <a:r>
              <a:rPr lang="en-US" dirty="0" err="1" smtClean="0"/>
              <a:t>trí</a:t>
            </a:r>
            <a:r>
              <a:rPr lang="en-US" dirty="0" smtClean="0"/>
              <a:t> </a:t>
            </a:r>
            <a:r>
              <a:rPr lang="en-US" dirty="0" err="1" smtClean="0"/>
              <a:t>gì</a:t>
            </a:r>
            <a:r>
              <a:rPr lang="en-US" dirty="0" smtClean="0"/>
              <a:t>; </a:t>
            </a:r>
            <a:r>
              <a:rPr lang="en-US" dirty="0" err="1" smtClean="0"/>
              <a:t>không</a:t>
            </a:r>
            <a:r>
              <a:rPr lang="en-US" dirty="0" smtClean="0"/>
              <a:t> </a:t>
            </a:r>
            <a:r>
              <a:rPr lang="en-US" dirty="0" err="1" smtClean="0"/>
              <a:t>chường</a:t>
            </a:r>
            <a:r>
              <a:rPr lang="en-US" dirty="0" smtClean="0"/>
              <a:t> </a:t>
            </a:r>
            <a:r>
              <a:rPr lang="en-US" dirty="0" err="1" smtClean="0"/>
              <a:t>đá</a:t>
            </a:r>
            <a:r>
              <a:rPr lang="en-US" dirty="0" smtClean="0"/>
              <a:t> hay </a:t>
            </a:r>
            <a:r>
              <a:rPr lang="en-US" dirty="0" err="1" smtClean="0"/>
              <a:t>đắp</a:t>
            </a:r>
            <a:r>
              <a:rPr lang="en-US" dirty="0" smtClean="0"/>
              <a:t> </a:t>
            </a:r>
            <a:r>
              <a:rPr lang="en-US" dirty="0" err="1" smtClean="0"/>
              <a:t>lá</a:t>
            </a:r>
            <a:r>
              <a:rPr lang="en-US" dirty="0" smtClean="0"/>
              <a:t>, </a:t>
            </a:r>
            <a:r>
              <a:rPr lang="en-US" dirty="0" err="1" smtClean="0"/>
              <a:t>thường</a:t>
            </a:r>
            <a:r>
              <a:rPr lang="en-US" dirty="0" smtClean="0"/>
              <a:t> </a:t>
            </a:r>
            <a:r>
              <a:rPr lang="en-US" dirty="0" err="1" smtClean="0"/>
              <a:t>tự</a:t>
            </a:r>
            <a:r>
              <a:rPr lang="en-US" dirty="0" smtClean="0"/>
              <a:t> </a:t>
            </a:r>
            <a:r>
              <a:rPr lang="en-US" dirty="0" err="1" smtClean="0"/>
              <a:t>hết</a:t>
            </a:r>
            <a:r>
              <a:rPr lang="en-US" dirty="0" smtClean="0"/>
              <a:t> </a:t>
            </a:r>
            <a:r>
              <a:rPr lang="en-US" dirty="0" err="1" smtClean="0"/>
              <a:t>sau</a:t>
            </a:r>
            <a:r>
              <a:rPr lang="en-US" dirty="0" smtClean="0"/>
              <a:t> 3 – 5 </a:t>
            </a:r>
            <a:r>
              <a:rPr lang="en-US" dirty="0" err="1" smtClean="0"/>
              <a:t>ngày</a:t>
            </a:r>
            <a:endParaRPr lang="en-US" dirty="0" smtClean="0"/>
          </a:p>
          <a:p>
            <a:pPr>
              <a:buFont typeface="Wingdings" panose="05000000000000000000" pitchFamily="2" charset="2"/>
              <a:buChar char="§"/>
            </a:pPr>
            <a:r>
              <a:rPr lang="en-US" dirty="0" err="1" smtClean="0"/>
              <a:t>Ớn</a:t>
            </a:r>
            <a:r>
              <a:rPr lang="en-US" dirty="0" smtClean="0"/>
              <a:t> </a:t>
            </a:r>
            <a:r>
              <a:rPr lang="en-US" dirty="0" err="1" smtClean="0"/>
              <a:t>lạnh</a:t>
            </a:r>
            <a:r>
              <a:rPr lang="en-US" dirty="0" smtClean="0"/>
              <a:t>, </a:t>
            </a:r>
            <a:r>
              <a:rPr lang="en-US" dirty="0" err="1" smtClean="0"/>
              <a:t>đau</a:t>
            </a:r>
            <a:r>
              <a:rPr lang="en-US" dirty="0" smtClean="0"/>
              <a:t> </a:t>
            </a:r>
            <a:r>
              <a:rPr lang="en-US" dirty="0" err="1" smtClean="0"/>
              <a:t>đầu</a:t>
            </a:r>
            <a:r>
              <a:rPr lang="en-US" dirty="0" smtClean="0"/>
              <a:t>, </a:t>
            </a:r>
            <a:r>
              <a:rPr lang="en-US" dirty="0" err="1" smtClean="0"/>
              <a:t>đau</a:t>
            </a:r>
            <a:r>
              <a:rPr lang="en-US" dirty="0" smtClean="0"/>
              <a:t> </a:t>
            </a:r>
            <a:r>
              <a:rPr lang="en-US" dirty="0" err="1" smtClean="0"/>
              <a:t>mỏi</a:t>
            </a:r>
            <a:r>
              <a:rPr lang="en-US" dirty="0" smtClean="0"/>
              <a:t> </a:t>
            </a:r>
            <a:r>
              <a:rPr lang="en-US" dirty="0" err="1" smtClean="0"/>
              <a:t>người</a:t>
            </a:r>
            <a:r>
              <a:rPr lang="en-US" dirty="0" smtClean="0"/>
              <a:t> =&gt; </a:t>
            </a:r>
            <a:r>
              <a:rPr lang="en-US" dirty="0" err="1" smtClean="0"/>
              <a:t>Nghỉ</a:t>
            </a:r>
            <a:r>
              <a:rPr lang="en-US" dirty="0" smtClean="0"/>
              <a:t> </a:t>
            </a:r>
            <a:r>
              <a:rPr lang="en-US" dirty="0" err="1" smtClean="0"/>
              <a:t>ngơi</a:t>
            </a:r>
            <a:r>
              <a:rPr lang="en-US" dirty="0" smtClean="0"/>
              <a:t>, </a:t>
            </a:r>
            <a:r>
              <a:rPr lang="en-US" dirty="0" err="1" smtClean="0"/>
              <a:t>ăn</a:t>
            </a:r>
            <a:r>
              <a:rPr lang="en-US" dirty="0" smtClean="0"/>
              <a:t> </a:t>
            </a:r>
            <a:r>
              <a:rPr lang="en-US" dirty="0" err="1" smtClean="0"/>
              <a:t>uống</a:t>
            </a:r>
            <a:r>
              <a:rPr lang="en-US" dirty="0" smtClean="0"/>
              <a:t> </a:t>
            </a:r>
            <a:r>
              <a:rPr lang="en-US" dirty="0" err="1" smtClean="0"/>
              <a:t>điều</a:t>
            </a:r>
            <a:r>
              <a:rPr lang="en-US" dirty="0" smtClean="0"/>
              <a:t> </a:t>
            </a:r>
            <a:r>
              <a:rPr lang="en-US" dirty="0" err="1" smtClean="0"/>
              <a:t>độ</a:t>
            </a:r>
            <a:r>
              <a:rPr lang="en-US" dirty="0" smtClean="0"/>
              <a:t>, </a:t>
            </a:r>
            <a:r>
              <a:rPr lang="en-US" dirty="0" err="1" smtClean="0"/>
              <a:t>thường</a:t>
            </a:r>
            <a:r>
              <a:rPr lang="en-US" dirty="0" smtClean="0"/>
              <a:t> </a:t>
            </a:r>
            <a:r>
              <a:rPr lang="en-US" dirty="0" err="1" smtClean="0"/>
              <a:t>tự</a:t>
            </a:r>
            <a:r>
              <a:rPr lang="en-US" dirty="0" smtClean="0"/>
              <a:t> </a:t>
            </a:r>
            <a:r>
              <a:rPr lang="en-US" dirty="0" err="1" smtClean="0"/>
              <a:t>hết</a:t>
            </a:r>
            <a:r>
              <a:rPr lang="en-US" dirty="0" smtClean="0"/>
              <a:t> </a:t>
            </a:r>
            <a:r>
              <a:rPr lang="en-US" dirty="0" err="1" smtClean="0"/>
              <a:t>sau</a:t>
            </a:r>
            <a:r>
              <a:rPr lang="en-US" dirty="0" smtClean="0"/>
              <a:t> 2-3 </a:t>
            </a:r>
            <a:r>
              <a:rPr lang="en-US" dirty="0" err="1" smtClean="0"/>
              <a:t>ngày</a:t>
            </a:r>
            <a:endParaRPr lang="en-US" dirty="0" smtClean="0"/>
          </a:p>
          <a:p>
            <a:pPr>
              <a:buFont typeface="Wingdings" panose="05000000000000000000" pitchFamily="2" charset="2"/>
              <a:buChar char="§"/>
            </a:pPr>
            <a:r>
              <a:rPr lang="en-US" dirty="0" err="1" smtClean="0"/>
              <a:t>Mệt</a:t>
            </a:r>
            <a:r>
              <a:rPr lang="en-US" dirty="0" smtClean="0"/>
              <a:t> </a:t>
            </a:r>
            <a:r>
              <a:rPr lang="en-US" dirty="0" err="1" smtClean="0"/>
              <a:t>mỏi</a:t>
            </a:r>
            <a:r>
              <a:rPr lang="en-US" dirty="0" smtClean="0"/>
              <a:t>, </a:t>
            </a:r>
            <a:r>
              <a:rPr lang="en-US" dirty="0" err="1" smtClean="0"/>
              <a:t>đau</a:t>
            </a:r>
            <a:r>
              <a:rPr lang="en-US" dirty="0" smtClean="0"/>
              <a:t> </a:t>
            </a:r>
            <a:r>
              <a:rPr lang="en-US" dirty="0" err="1" smtClean="0"/>
              <a:t>bụng</a:t>
            </a:r>
            <a:r>
              <a:rPr lang="en-US" dirty="0" smtClean="0"/>
              <a:t>, </a:t>
            </a:r>
            <a:r>
              <a:rPr lang="en-US" dirty="0" err="1" smtClean="0"/>
              <a:t>đi</a:t>
            </a:r>
            <a:r>
              <a:rPr lang="en-US" dirty="0" smtClean="0"/>
              <a:t> </a:t>
            </a:r>
            <a:r>
              <a:rPr lang="en-US" dirty="0" err="1" smtClean="0"/>
              <a:t>ngoài</a:t>
            </a:r>
            <a:r>
              <a:rPr lang="en-US" dirty="0" smtClean="0"/>
              <a:t> </a:t>
            </a:r>
            <a:r>
              <a:rPr lang="en-US" dirty="0" err="1" smtClean="0"/>
              <a:t>phân</a:t>
            </a:r>
            <a:r>
              <a:rPr lang="en-US" dirty="0" smtClean="0"/>
              <a:t> </a:t>
            </a:r>
            <a:r>
              <a:rPr lang="en-US" dirty="0" err="1" smtClean="0"/>
              <a:t>lỏng</a:t>
            </a:r>
            <a:r>
              <a:rPr lang="en-US" dirty="0" smtClean="0"/>
              <a:t> </a:t>
            </a:r>
            <a:r>
              <a:rPr lang="en-US" dirty="0"/>
              <a:t>=&gt; </a:t>
            </a:r>
            <a:r>
              <a:rPr lang="en-US" dirty="0" err="1"/>
              <a:t>Nghỉ</a:t>
            </a:r>
            <a:r>
              <a:rPr lang="en-US" dirty="0"/>
              <a:t> </a:t>
            </a:r>
            <a:r>
              <a:rPr lang="en-US" dirty="0" err="1"/>
              <a:t>ngơi</a:t>
            </a:r>
            <a:r>
              <a:rPr lang="en-US" dirty="0"/>
              <a:t>, </a:t>
            </a:r>
            <a:r>
              <a:rPr lang="en-US" dirty="0" err="1"/>
              <a:t>uống</a:t>
            </a:r>
            <a:r>
              <a:rPr lang="en-US" dirty="0"/>
              <a:t> </a:t>
            </a:r>
            <a:r>
              <a:rPr lang="en-US" dirty="0" err="1"/>
              <a:t>đủ</a:t>
            </a:r>
            <a:r>
              <a:rPr lang="en-US" dirty="0"/>
              <a:t> </a:t>
            </a:r>
            <a:r>
              <a:rPr lang="en-US" dirty="0" err="1"/>
              <a:t>nước</a:t>
            </a:r>
            <a:r>
              <a:rPr lang="en-US" dirty="0"/>
              <a:t>, </a:t>
            </a:r>
            <a:r>
              <a:rPr lang="en-US" dirty="0" err="1"/>
              <a:t>ăn</a:t>
            </a:r>
            <a:r>
              <a:rPr lang="en-US" dirty="0"/>
              <a:t> </a:t>
            </a:r>
            <a:r>
              <a:rPr lang="en-US" dirty="0" err="1"/>
              <a:t>mềm</a:t>
            </a:r>
            <a:r>
              <a:rPr lang="en-US" dirty="0"/>
              <a:t> </a:t>
            </a:r>
            <a:r>
              <a:rPr lang="en-US" dirty="0" err="1"/>
              <a:t>dễ</a:t>
            </a:r>
            <a:r>
              <a:rPr lang="en-US" dirty="0"/>
              <a:t> </a:t>
            </a:r>
            <a:r>
              <a:rPr lang="en-US" dirty="0" err="1"/>
              <a:t>tiêu</a:t>
            </a:r>
            <a:r>
              <a:rPr lang="en-US" dirty="0"/>
              <a:t>, </a:t>
            </a:r>
            <a:r>
              <a:rPr lang="en-US" dirty="0" err="1"/>
              <a:t>thường</a:t>
            </a:r>
            <a:r>
              <a:rPr lang="en-US" dirty="0"/>
              <a:t> </a:t>
            </a:r>
            <a:r>
              <a:rPr lang="en-US" dirty="0" err="1"/>
              <a:t>tự</a:t>
            </a:r>
            <a:r>
              <a:rPr lang="en-US" dirty="0"/>
              <a:t> </a:t>
            </a:r>
            <a:r>
              <a:rPr lang="en-US" dirty="0" err="1"/>
              <a:t>hết</a:t>
            </a:r>
            <a:r>
              <a:rPr lang="en-US" dirty="0"/>
              <a:t> </a:t>
            </a:r>
            <a:r>
              <a:rPr lang="en-US" dirty="0" err="1"/>
              <a:t>sau</a:t>
            </a:r>
            <a:r>
              <a:rPr lang="en-US" dirty="0"/>
              <a:t> 2-3 </a:t>
            </a:r>
            <a:r>
              <a:rPr lang="en-US" dirty="0" err="1" smtClean="0"/>
              <a:t>ngày</a:t>
            </a:r>
            <a:endParaRPr lang="en-US" dirty="0" smtClean="0"/>
          </a:p>
          <a:p>
            <a:pPr>
              <a:buFont typeface="Wingdings" panose="05000000000000000000" pitchFamily="2" charset="2"/>
              <a:buChar char="§"/>
            </a:pPr>
            <a:r>
              <a:rPr lang="en-US" dirty="0" err="1" smtClean="0"/>
              <a:t>Sốt</a:t>
            </a:r>
            <a:r>
              <a:rPr lang="en-US" dirty="0" smtClean="0"/>
              <a:t> </a:t>
            </a:r>
            <a:r>
              <a:rPr lang="en-US" dirty="0" err="1" smtClean="0"/>
              <a:t>cao</a:t>
            </a:r>
            <a:r>
              <a:rPr lang="en-US" dirty="0" smtClean="0"/>
              <a:t> &gt; 38,5 </a:t>
            </a:r>
            <a:r>
              <a:rPr lang="en-US" dirty="0" err="1" smtClean="0"/>
              <a:t>oC</a:t>
            </a:r>
            <a:r>
              <a:rPr lang="en-US" dirty="0" smtClean="0"/>
              <a:t> =&gt; </a:t>
            </a:r>
            <a:r>
              <a:rPr lang="en-US" dirty="0" err="1" smtClean="0"/>
              <a:t>Dùng</a:t>
            </a:r>
            <a:r>
              <a:rPr lang="en-US" dirty="0" smtClean="0"/>
              <a:t> </a:t>
            </a:r>
            <a:r>
              <a:rPr lang="en-US" dirty="0" err="1" smtClean="0"/>
              <a:t>thuốc</a:t>
            </a:r>
            <a:r>
              <a:rPr lang="en-US" dirty="0" smtClean="0"/>
              <a:t> </a:t>
            </a:r>
            <a:r>
              <a:rPr lang="en-US" dirty="0" err="1" smtClean="0"/>
              <a:t>hạ</a:t>
            </a:r>
            <a:r>
              <a:rPr lang="en-US" dirty="0" smtClean="0"/>
              <a:t> </a:t>
            </a:r>
            <a:r>
              <a:rPr lang="en-US" dirty="0" err="1" smtClean="0"/>
              <a:t>sốt</a:t>
            </a:r>
            <a:r>
              <a:rPr lang="en-US" dirty="0" smtClean="0"/>
              <a:t> Paracetamol </a:t>
            </a:r>
            <a:r>
              <a:rPr lang="en-US" dirty="0" err="1" smtClean="0"/>
              <a:t>liều</a:t>
            </a:r>
            <a:r>
              <a:rPr lang="en-US" dirty="0" smtClean="0"/>
              <a:t> 10 - 15mg/kg, </a:t>
            </a:r>
            <a:r>
              <a:rPr lang="en-US" dirty="0" err="1" smtClean="0"/>
              <a:t>uống</a:t>
            </a:r>
            <a:r>
              <a:rPr lang="en-US" dirty="0" smtClean="0"/>
              <a:t> </a:t>
            </a:r>
            <a:r>
              <a:rPr lang="en-US" dirty="0" err="1" smtClean="0"/>
              <a:t>cách</a:t>
            </a:r>
            <a:r>
              <a:rPr lang="en-US" dirty="0" smtClean="0"/>
              <a:t> </a:t>
            </a:r>
            <a:r>
              <a:rPr lang="en-US" dirty="0" err="1" smtClean="0"/>
              <a:t>nhau</a:t>
            </a:r>
            <a:r>
              <a:rPr lang="en-US" dirty="0" smtClean="0"/>
              <a:t> </a:t>
            </a:r>
            <a:r>
              <a:rPr lang="en-US" dirty="0" err="1" smtClean="0"/>
              <a:t>mỗi</a:t>
            </a:r>
            <a:r>
              <a:rPr lang="en-US" dirty="0" smtClean="0"/>
              <a:t> 4 -6 giờ.BN </a:t>
            </a:r>
            <a:r>
              <a:rPr lang="en-US" dirty="0" err="1" smtClean="0"/>
              <a:t>thường</a:t>
            </a:r>
            <a:r>
              <a:rPr lang="en-US" dirty="0" smtClean="0"/>
              <a:t> </a:t>
            </a:r>
            <a:r>
              <a:rPr lang="en-US" dirty="0" err="1" smtClean="0"/>
              <a:t>sốt</a:t>
            </a:r>
            <a:r>
              <a:rPr lang="en-US" dirty="0" smtClean="0"/>
              <a:t> </a:t>
            </a:r>
            <a:r>
              <a:rPr lang="en-US" dirty="0" err="1" smtClean="0"/>
              <a:t>sau</a:t>
            </a:r>
            <a:r>
              <a:rPr lang="en-US" dirty="0" smtClean="0"/>
              <a:t> </a:t>
            </a:r>
            <a:r>
              <a:rPr lang="en-US" dirty="0" err="1" smtClean="0"/>
              <a:t>tiêm</a:t>
            </a:r>
            <a:r>
              <a:rPr lang="en-US" dirty="0" smtClean="0"/>
              <a:t> </a:t>
            </a:r>
            <a:r>
              <a:rPr lang="en-US" dirty="0" err="1" smtClean="0"/>
              <a:t>từ</a:t>
            </a:r>
            <a:r>
              <a:rPr lang="en-US" dirty="0" smtClean="0"/>
              <a:t> 6h </a:t>
            </a:r>
            <a:r>
              <a:rPr lang="en-US" dirty="0" err="1" smtClean="0"/>
              <a:t>và</a:t>
            </a:r>
            <a:r>
              <a:rPr lang="en-US" dirty="0" smtClean="0"/>
              <a:t> </a:t>
            </a:r>
            <a:r>
              <a:rPr lang="en-US" dirty="0" err="1" smtClean="0"/>
              <a:t>kéo</a:t>
            </a:r>
            <a:r>
              <a:rPr lang="en-US" dirty="0" smtClean="0"/>
              <a:t> </a:t>
            </a:r>
            <a:r>
              <a:rPr lang="en-US" dirty="0" err="1" smtClean="0"/>
              <a:t>dài</a:t>
            </a:r>
            <a:r>
              <a:rPr lang="en-US" dirty="0" smtClean="0"/>
              <a:t> 24 – 36 </a:t>
            </a:r>
            <a:r>
              <a:rPr lang="en-US" dirty="0" err="1" smtClean="0"/>
              <a:t>giờ</a:t>
            </a:r>
            <a:r>
              <a:rPr lang="en-US" dirty="0" smtClean="0"/>
              <a:t>.</a:t>
            </a:r>
          </a:p>
        </p:txBody>
      </p:sp>
    </p:spTree>
    <p:extLst>
      <p:ext uri="{BB962C8B-B14F-4D97-AF65-F5344CB8AC3E}">
        <p14:creationId xmlns:p14="http://schemas.microsoft.com/office/powerpoint/2010/main" val="24414129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999" y="274638"/>
            <a:ext cx="6843215" cy="778098"/>
          </a:xfrm>
        </p:spPr>
        <p:txBody>
          <a:bodyPr>
            <a:noAutofit/>
          </a:bodyPr>
          <a:lstStyle/>
          <a:p>
            <a:r>
              <a:rPr lang="en-US" sz="3200" b="1" dirty="0" smtClean="0">
                <a:solidFill>
                  <a:srgbClr val="FF0000"/>
                </a:solidFill>
                <a:latin typeface="Arial" panose="020B0604020202020204" pitchFamily="34" charset="0"/>
                <a:cs typeface="Arial" panose="020B0604020202020204" pitchFamily="34" charset="0"/>
              </a:rPr>
              <a:t>2. </a:t>
            </a:r>
            <a:r>
              <a:rPr lang="en-US" sz="3200" b="1" dirty="0" err="1" smtClean="0">
                <a:solidFill>
                  <a:srgbClr val="FF0000"/>
                </a:solidFill>
                <a:latin typeface="Arial" panose="020B0604020202020204" pitchFamily="34" charset="0"/>
                <a:cs typeface="Arial" panose="020B0604020202020204" pitchFamily="34" charset="0"/>
              </a:rPr>
              <a:t>Xử</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trí</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phản</a:t>
            </a:r>
            <a:r>
              <a:rPr lang="en-US" sz="3200" b="1" dirty="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vệ</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sau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tiêm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vắc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xin</a:t>
            </a:r>
            <a:r>
              <a:rPr lang="en-US" sz="3200" b="1" dirty="0">
                <a:solidFill>
                  <a:srgbClr val="FF0000"/>
                </a:solidFill>
                <a:latin typeface="Arial" panose="020B0604020202020204" pitchFamily="34" charset="0"/>
                <a:cs typeface="Arial" panose="020B0604020202020204" pitchFamily="34" charset="0"/>
              </a:rPr>
              <a:t> COVID -19 AstraZeneca</a:t>
            </a:r>
          </a:p>
        </p:txBody>
      </p:sp>
      <p:pic>
        <p:nvPicPr>
          <p:cNvPr id="5" name="Content Placeholder 4">
            <a:extLst>
              <a:ext uri="{FF2B5EF4-FFF2-40B4-BE49-F238E27FC236}">
                <a16:creationId xmlns:a16="http://schemas.microsoft.com/office/drawing/2014/main" id="{E4053482-AE09-4E1B-9E29-F0E89E444A46}"/>
              </a:ext>
            </a:extLst>
          </p:cNvPr>
          <p:cNvPicPr>
            <a:picLocks noGrp="1" noChangeAspect="1"/>
          </p:cNvPicPr>
          <p:nvPr>
            <p:ph idx="1"/>
          </p:nvPr>
        </p:nvPicPr>
        <p:blipFill>
          <a:blip r:embed="rId2"/>
          <a:stretch>
            <a:fillRect/>
          </a:stretch>
        </p:blipFill>
        <p:spPr>
          <a:xfrm>
            <a:off x="3635896" y="1484784"/>
            <a:ext cx="5400600" cy="4525963"/>
          </a:xfrm>
          <a:prstGeom prst="rect">
            <a:avLst/>
          </a:prstGeom>
          <a:ln>
            <a:noFill/>
          </a:ln>
          <a:effectLst>
            <a:outerShdw blurRad="190500" algn="tl" rotWithShape="0">
              <a:srgbClr val="000000">
                <a:alpha val="70000"/>
              </a:srgbClr>
            </a:outerShdw>
          </a:effectLst>
        </p:spPr>
      </p:pic>
      <p:sp>
        <p:nvSpPr>
          <p:cNvPr id="6" name="Rectangle 5"/>
          <p:cNvSpPr/>
          <p:nvPr/>
        </p:nvSpPr>
        <p:spPr>
          <a:xfrm>
            <a:off x="0" y="1891808"/>
            <a:ext cx="3031664" cy="369332"/>
          </a:xfrm>
          <a:prstGeom prst="rect">
            <a:avLst/>
          </a:prstGeom>
        </p:spPr>
        <p:txBody>
          <a:bodyPr wrap="none">
            <a:spAutoFit/>
          </a:bodyPr>
          <a:lstStyle/>
          <a:p>
            <a:r>
              <a:rPr lang="vi-VN" b="1" dirty="0">
                <a:solidFill>
                  <a:srgbClr val="0000CC"/>
                </a:solidFill>
                <a:latin typeface="Open Sans"/>
              </a:rPr>
              <a:t> Thông tư 51/2017/TT-BYT</a:t>
            </a:r>
            <a:endParaRPr lang="en-US" b="1" dirty="0">
              <a:solidFill>
                <a:srgbClr val="0000CC"/>
              </a:solidFill>
            </a:endParaRPr>
          </a:p>
        </p:txBody>
      </p:sp>
      <p:sp>
        <p:nvSpPr>
          <p:cNvPr id="7" name="Rectangle 6"/>
          <p:cNvSpPr/>
          <p:nvPr/>
        </p:nvSpPr>
        <p:spPr>
          <a:xfrm>
            <a:off x="107504" y="2502666"/>
            <a:ext cx="3528392" cy="923330"/>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dirty="0" err="1" smtClean="0">
                <a:solidFill>
                  <a:srgbClr val="0000CC"/>
                </a:solidFill>
                <a:latin typeface="Open Sans"/>
              </a:rPr>
              <a:t>Gồm</a:t>
            </a:r>
            <a:r>
              <a:rPr lang="en-US" dirty="0" smtClean="0">
                <a:solidFill>
                  <a:srgbClr val="0000CC"/>
                </a:solidFill>
                <a:latin typeface="Open Sans"/>
              </a:rPr>
              <a:t> 9 Điều,10 </a:t>
            </a:r>
            <a:r>
              <a:rPr lang="en-US" dirty="0" err="1">
                <a:solidFill>
                  <a:srgbClr val="0000CC"/>
                </a:solidFill>
                <a:latin typeface="Open Sans"/>
              </a:rPr>
              <a:t>Phụ</a:t>
            </a:r>
            <a:r>
              <a:rPr lang="en-US" dirty="0">
                <a:solidFill>
                  <a:srgbClr val="0000CC"/>
                </a:solidFill>
                <a:latin typeface="Open Sans"/>
              </a:rPr>
              <a:t> </a:t>
            </a:r>
            <a:r>
              <a:rPr lang="en-US" dirty="0" err="1" smtClean="0">
                <a:solidFill>
                  <a:srgbClr val="0000CC"/>
                </a:solidFill>
                <a:latin typeface="Open Sans"/>
              </a:rPr>
              <a:t>lục</a:t>
            </a:r>
            <a:endParaRPr lang="en-US" dirty="0" smtClean="0">
              <a:solidFill>
                <a:srgbClr val="0000CC"/>
              </a:solidFill>
              <a:latin typeface="Open Sans"/>
            </a:endParaRPr>
          </a:p>
          <a:p>
            <a:pPr marL="285750" indent="-285750">
              <a:lnSpc>
                <a:spcPct val="150000"/>
              </a:lnSpc>
              <a:buFont typeface="Wingdings" panose="05000000000000000000" pitchFamily="2" charset="2"/>
              <a:buChar char="Ø"/>
            </a:pPr>
            <a:r>
              <a:rPr lang="en-US" dirty="0" err="1" smtClean="0">
                <a:solidFill>
                  <a:srgbClr val="0000CC"/>
                </a:solidFill>
                <a:latin typeface="Open Sans"/>
              </a:rPr>
              <a:t>Hiệu</a:t>
            </a:r>
            <a:r>
              <a:rPr lang="en-US" dirty="0" smtClean="0">
                <a:solidFill>
                  <a:srgbClr val="0000CC"/>
                </a:solidFill>
                <a:latin typeface="Open Sans"/>
              </a:rPr>
              <a:t> </a:t>
            </a:r>
            <a:r>
              <a:rPr lang="en-US" dirty="0" err="1">
                <a:solidFill>
                  <a:srgbClr val="0000CC"/>
                </a:solidFill>
                <a:latin typeface="Open Sans"/>
              </a:rPr>
              <a:t>lực</a:t>
            </a:r>
            <a:r>
              <a:rPr lang="en-US" dirty="0">
                <a:solidFill>
                  <a:srgbClr val="0000CC"/>
                </a:solidFill>
                <a:latin typeface="Open Sans"/>
              </a:rPr>
              <a:t> </a:t>
            </a:r>
            <a:r>
              <a:rPr lang="en-US" dirty="0" err="1">
                <a:solidFill>
                  <a:srgbClr val="0000CC"/>
                </a:solidFill>
                <a:latin typeface="Open Sans"/>
              </a:rPr>
              <a:t>từ</a:t>
            </a:r>
            <a:r>
              <a:rPr lang="en-US" dirty="0">
                <a:solidFill>
                  <a:srgbClr val="0000CC"/>
                </a:solidFill>
                <a:latin typeface="Open Sans"/>
              </a:rPr>
              <a:t> </a:t>
            </a:r>
            <a:r>
              <a:rPr lang="en-US" dirty="0" err="1">
                <a:solidFill>
                  <a:srgbClr val="0000CC"/>
                </a:solidFill>
                <a:latin typeface="Open Sans"/>
              </a:rPr>
              <a:t>ngày</a:t>
            </a:r>
            <a:r>
              <a:rPr lang="en-US" dirty="0">
                <a:solidFill>
                  <a:srgbClr val="0000CC"/>
                </a:solidFill>
                <a:latin typeface="Open Sans"/>
              </a:rPr>
              <a:t> 15/02/2018</a:t>
            </a:r>
            <a:endParaRPr lang="en-US" dirty="0">
              <a:solidFill>
                <a:srgbClr val="0000CC"/>
              </a:solidFill>
            </a:endParaRPr>
          </a:p>
        </p:txBody>
      </p:sp>
      <p:sp>
        <p:nvSpPr>
          <p:cNvPr id="8" name="Rounded Rectangle 7"/>
          <p:cNvSpPr/>
          <p:nvPr/>
        </p:nvSpPr>
        <p:spPr>
          <a:xfrm>
            <a:off x="6732240" y="2924944"/>
            <a:ext cx="1008112" cy="2471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140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999" y="274638"/>
            <a:ext cx="6843215" cy="778098"/>
          </a:xfrm>
        </p:spPr>
        <p:txBody>
          <a:bodyPr>
            <a:normAutofit/>
          </a:bodyPr>
          <a:lstStyle/>
          <a:p>
            <a:r>
              <a:rPr lang="vi-VN" sz="3600" b="1" dirty="0">
                <a:solidFill>
                  <a:srgbClr val="FF0000"/>
                </a:solidFill>
              </a:rPr>
              <a:t>Thông tư 51/2017/TT-BYT </a:t>
            </a:r>
            <a:endParaRPr lang="en-US" sz="3600" b="1" dirty="0">
              <a:solidFill>
                <a:srgbClr val="FF0000"/>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251520" y="1412776"/>
            <a:ext cx="8568952" cy="4713387"/>
          </a:xfrm>
        </p:spPr>
        <p:txBody>
          <a:bodyPr>
            <a:normAutofit/>
          </a:bodyPr>
          <a:lstStyle/>
          <a:p>
            <a:pPr marL="0" indent="0">
              <a:buNone/>
            </a:pPr>
            <a:r>
              <a:rPr lang="vi-VN" sz="2400" b="1" dirty="0"/>
              <a:t>Điều 2. Giải thích từ </a:t>
            </a:r>
            <a:r>
              <a:rPr lang="vi-VN" sz="2400" b="1" dirty="0" smtClean="0"/>
              <a:t>ngữ</a:t>
            </a:r>
            <a:endParaRPr lang="en-US" sz="2400" dirty="0" smtClean="0"/>
          </a:p>
          <a:p>
            <a:pPr algn="just">
              <a:buFont typeface="Wingdings" panose="05000000000000000000" pitchFamily="2" charset="2"/>
              <a:buChar char="§"/>
            </a:pPr>
            <a:r>
              <a:rPr lang="vi-VN" sz="2400" b="1" dirty="0" smtClean="0"/>
              <a:t>Phản </a:t>
            </a:r>
            <a:r>
              <a:rPr lang="vi-VN" sz="2400" b="1" dirty="0"/>
              <a:t>vệ </a:t>
            </a:r>
            <a:r>
              <a:rPr lang="vi-VN" sz="2400" dirty="0"/>
              <a:t>là một </a:t>
            </a:r>
            <a:r>
              <a:rPr lang="vi-VN" sz="2400" dirty="0">
                <a:solidFill>
                  <a:srgbClr val="0000FF"/>
                </a:solidFill>
              </a:rPr>
              <a:t>phản ứng dị ứng</a:t>
            </a:r>
            <a:r>
              <a:rPr lang="vi-VN" sz="2400" dirty="0"/>
              <a:t>, có thể </a:t>
            </a:r>
            <a:r>
              <a:rPr lang="vi-VN" sz="2400" dirty="0">
                <a:solidFill>
                  <a:srgbClr val="0000FF"/>
                </a:solidFill>
              </a:rPr>
              <a:t>xuất hiện ngay lập tức từ vài giây, vài phút đến vài giờ</a:t>
            </a:r>
            <a:r>
              <a:rPr lang="vi-VN" sz="2400" dirty="0"/>
              <a:t> sau khi cơ thể tiếp xúc với dị nguyên gây ra các </a:t>
            </a:r>
            <a:r>
              <a:rPr lang="vi-VN" sz="2400" dirty="0">
                <a:solidFill>
                  <a:srgbClr val="0000FF"/>
                </a:solidFill>
              </a:rPr>
              <a:t>bệnh cảnh lâm sàng khác nhau</a:t>
            </a:r>
            <a:r>
              <a:rPr lang="vi-VN" sz="2400" dirty="0"/>
              <a:t>, có thể nghiêm trọng dẫn đến tử vong nhanh </a:t>
            </a:r>
            <a:r>
              <a:rPr lang="vi-VN" sz="2400" dirty="0" smtClean="0"/>
              <a:t>chóng</a:t>
            </a:r>
            <a:endParaRPr lang="en-US" sz="2400" dirty="0" smtClean="0"/>
          </a:p>
          <a:p>
            <a:pPr algn="just">
              <a:buFont typeface="Wingdings" panose="05000000000000000000" pitchFamily="2" charset="2"/>
              <a:buChar char="§"/>
            </a:pPr>
            <a:r>
              <a:rPr lang="vi-VN" sz="2400" b="1" dirty="0" smtClean="0"/>
              <a:t>Dị </a:t>
            </a:r>
            <a:r>
              <a:rPr lang="vi-VN" sz="2400" b="1" dirty="0"/>
              <a:t>nguyên </a:t>
            </a:r>
            <a:r>
              <a:rPr lang="vi-VN" sz="2400" dirty="0">
                <a:solidFill>
                  <a:srgbClr val="0000FF"/>
                </a:solidFill>
              </a:rPr>
              <a:t>là yếu tố lạ </a:t>
            </a:r>
            <a:r>
              <a:rPr lang="vi-VN" sz="2400" dirty="0"/>
              <a:t>khi tiếp xúc </a:t>
            </a:r>
            <a:r>
              <a:rPr lang="vi-VN" sz="2400" dirty="0">
                <a:solidFill>
                  <a:srgbClr val="0000FF"/>
                </a:solidFill>
              </a:rPr>
              <a:t>có khả năng gây phản ứng dị ứng cho cơ thể</a:t>
            </a:r>
            <a:r>
              <a:rPr lang="vi-VN" sz="2400" dirty="0"/>
              <a:t>, bao gồm thức ăn, thuốc và các yếu tố </a:t>
            </a:r>
            <a:r>
              <a:rPr lang="vi-VN" sz="2400" dirty="0" smtClean="0"/>
              <a:t>khác</a:t>
            </a:r>
            <a:endParaRPr lang="en-US" sz="2400" dirty="0" smtClean="0"/>
          </a:p>
          <a:p>
            <a:pPr algn="just">
              <a:buFont typeface="Wingdings" panose="05000000000000000000" pitchFamily="2" charset="2"/>
              <a:buChar char="§"/>
            </a:pPr>
            <a:r>
              <a:rPr lang="vi-VN" sz="2400" b="1" dirty="0" smtClean="0"/>
              <a:t>Sốc </a:t>
            </a:r>
            <a:r>
              <a:rPr lang="vi-VN" sz="2400" b="1" dirty="0"/>
              <a:t>phản vệ </a:t>
            </a:r>
            <a:r>
              <a:rPr lang="vi-VN" sz="2400" dirty="0"/>
              <a:t>là mức độ nặng nhất của phản vệ do đột ngột giãn toàn bộ hệ thống mạch và co thắt phế quản </a:t>
            </a:r>
            <a:r>
              <a:rPr lang="vi-VN" sz="2400" dirty="0">
                <a:solidFill>
                  <a:srgbClr val="0000FF"/>
                </a:solidFill>
              </a:rPr>
              <a:t>có thể gây tử vong trong vòng một vài </a:t>
            </a:r>
            <a:r>
              <a:rPr lang="vi-VN" sz="2400" dirty="0" smtClean="0">
                <a:solidFill>
                  <a:srgbClr val="0000FF"/>
                </a:solidFill>
              </a:rPr>
              <a:t>phút</a:t>
            </a:r>
            <a:r>
              <a:rPr lang="en-US" sz="2400" dirty="0" smtClean="0">
                <a:solidFill>
                  <a:srgbClr val="0000FF"/>
                </a:solidFill>
              </a:rPr>
              <a:t>.</a:t>
            </a:r>
            <a:endParaRPr lang="en-US" sz="2400" dirty="0">
              <a:solidFill>
                <a:srgbClr val="0000FF"/>
              </a:solidFill>
            </a:endParaRPr>
          </a:p>
        </p:txBody>
      </p:sp>
    </p:spTree>
    <p:extLst>
      <p:ext uri="{BB962C8B-B14F-4D97-AF65-F5344CB8AC3E}">
        <p14:creationId xmlns:p14="http://schemas.microsoft.com/office/powerpoint/2010/main" val="27420688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999" y="274638"/>
            <a:ext cx="6843215" cy="778098"/>
          </a:xfrm>
        </p:spPr>
        <p:txBody>
          <a:bodyPr>
            <a:normAutofit/>
          </a:bodyPr>
          <a:lstStyle/>
          <a:p>
            <a:r>
              <a:rPr lang="vi-VN" sz="3600" b="1" dirty="0">
                <a:solidFill>
                  <a:srgbClr val="FF0000"/>
                </a:solidFill>
              </a:rPr>
              <a:t>Thông tư 51/2017/TT-BYT </a:t>
            </a:r>
            <a:endParaRPr lang="en-US" sz="3600" b="1" dirty="0">
              <a:solidFill>
                <a:srgbClr val="FF0000"/>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251520" y="1412777"/>
            <a:ext cx="8568952" cy="4464496"/>
          </a:xfrm>
        </p:spPr>
        <p:txBody>
          <a:bodyPr>
            <a:normAutofit fontScale="70000" lnSpcReduction="20000"/>
          </a:bodyPr>
          <a:lstStyle/>
          <a:p>
            <a:pPr marL="0" indent="0" algn="just">
              <a:spcBef>
                <a:spcPts val="600"/>
              </a:spcBef>
              <a:spcAft>
                <a:spcPts val="600"/>
              </a:spcAft>
              <a:buNone/>
            </a:pPr>
            <a:r>
              <a:rPr lang="vi-VN" b="1" dirty="0">
                <a:solidFill>
                  <a:srgbClr val="0000CC"/>
                </a:solidFill>
              </a:rPr>
              <a:t>Điều 3. Ban hành kèm theo Thông tư này các hướng dẫn phòng, chẩn đoán và xử trí phản vệ </a:t>
            </a:r>
            <a:r>
              <a:rPr lang="vi-VN" b="1" dirty="0" smtClean="0">
                <a:solidFill>
                  <a:srgbClr val="0000CC"/>
                </a:solidFill>
              </a:rPr>
              <a:t>sau</a:t>
            </a:r>
            <a:r>
              <a:rPr lang="en-US" b="1" dirty="0" smtClean="0">
                <a:solidFill>
                  <a:srgbClr val="0000CC"/>
                </a:solidFill>
              </a:rPr>
              <a:t>:</a:t>
            </a:r>
            <a:r>
              <a:rPr lang="vi-VN" b="1" dirty="0" smtClean="0">
                <a:solidFill>
                  <a:srgbClr val="0000CC"/>
                </a:solidFill>
              </a:rPr>
              <a:t> </a:t>
            </a:r>
            <a:endParaRPr lang="en-US" b="1" dirty="0" smtClean="0">
              <a:solidFill>
                <a:srgbClr val="0000CC"/>
              </a:solidFill>
            </a:endParaRPr>
          </a:p>
          <a:p>
            <a:pPr marL="341313" indent="-341313">
              <a:spcAft>
                <a:spcPts val="600"/>
              </a:spcAft>
              <a:buFont typeface="+mj-lt"/>
              <a:buAutoNum type="arabicPeriod"/>
            </a:pPr>
            <a:r>
              <a:rPr lang="vi-VN" sz="2900" b="1" dirty="0" smtClean="0"/>
              <a:t>Hướng </a:t>
            </a:r>
            <a:r>
              <a:rPr lang="vi-VN" sz="2900" b="1" dirty="0"/>
              <a:t>dẫn chẩn đoán phản vệ tại Phụ lục </a:t>
            </a:r>
            <a:r>
              <a:rPr lang="vi-VN" sz="2900" b="1" dirty="0" smtClean="0"/>
              <a:t>I</a:t>
            </a:r>
            <a:endParaRPr lang="en-US" sz="2900" b="1" dirty="0" smtClean="0"/>
          </a:p>
          <a:p>
            <a:pPr marL="341313" indent="-341313">
              <a:spcAft>
                <a:spcPts val="600"/>
              </a:spcAft>
              <a:buFont typeface="+mj-lt"/>
              <a:buAutoNum type="arabicPeriod"/>
            </a:pPr>
            <a:r>
              <a:rPr lang="vi-VN" sz="2900" b="1" dirty="0" smtClean="0"/>
              <a:t>Hướng </a:t>
            </a:r>
            <a:r>
              <a:rPr lang="vi-VN" sz="2900" b="1" dirty="0"/>
              <a:t>dẫn chẩn đoán mức độ phản vệ tại Phụ lục </a:t>
            </a:r>
            <a:r>
              <a:rPr lang="vi-VN" sz="2900" b="1" dirty="0" smtClean="0"/>
              <a:t>II</a:t>
            </a:r>
            <a:endParaRPr lang="en-US" sz="2900" b="1" dirty="0" smtClean="0"/>
          </a:p>
          <a:p>
            <a:pPr marL="341313" indent="-341313">
              <a:spcAft>
                <a:spcPts val="600"/>
              </a:spcAft>
              <a:buFont typeface="+mj-lt"/>
              <a:buAutoNum type="arabicPeriod"/>
            </a:pPr>
            <a:r>
              <a:rPr lang="vi-VN" sz="2900" b="1" dirty="0" smtClean="0"/>
              <a:t>Hướng </a:t>
            </a:r>
            <a:r>
              <a:rPr lang="vi-VN" sz="2900" b="1" dirty="0"/>
              <a:t>dẫn xử trí cấp cứu phản vệ tại Phụ lục </a:t>
            </a:r>
            <a:r>
              <a:rPr lang="vi-VN" sz="2900" b="1" dirty="0" smtClean="0"/>
              <a:t>III</a:t>
            </a:r>
            <a:endParaRPr lang="en-US" sz="2900" b="1" dirty="0" smtClean="0"/>
          </a:p>
          <a:p>
            <a:pPr marL="341313" indent="-341313">
              <a:spcAft>
                <a:spcPts val="600"/>
              </a:spcAft>
              <a:buFont typeface="+mj-lt"/>
              <a:buAutoNum type="arabicPeriod"/>
            </a:pPr>
            <a:r>
              <a:rPr lang="vi-VN" sz="2900" dirty="0" smtClean="0"/>
              <a:t>Hướng </a:t>
            </a:r>
            <a:r>
              <a:rPr lang="vi-VN" sz="2900" dirty="0"/>
              <a:t>dẫn xử trí phản vệ trong 1 số trường hợp đặc biệt - </a:t>
            </a:r>
            <a:r>
              <a:rPr lang="en-US" sz="2900" dirty="0" smtClean="0"/>
              <a:t>PL</a:t>
            </a:r>
            <a:r>
              <a:rPr lang="vi-VN" sz="2900" dirty="0" smtClean="0"/>
              <a:t> IV</a:t>
            </a:r>
            <a:endParaRPr lang="en-US" sz="2900" dirty="0" smtClean="0"/>
          </a:p>
          <a:p>
            <a:pPr marL="341313" indent="-341313">
              <a:spcAft>
                <a:spcPts val="600"/>
              </a:spcAft>
              <a:buFont typeface="+mj-lt"/>
              <a:buAutoNum type="arabicPeriod"/>
            </a:pPr>
            <a:r>
              <a:rPr lang="vi-VN" sz="2900" dirty="0" smtClean="0"/>
              <a:t>Hộp </a:t>
            </a:r>
            <a:r>
              <a:rPr lang="vi-VN" sz="2900" dirty="0"/>
              <a:t>thuốc cấp cứu phản vệ và TTBYT tại Phụ lục </a:t>
            </a:r>
            <a:r>
              <a:rPr lang="vi-VN" sz="2900" dirty="0" smtClean="0"/>
              <a:t>V</a:t>
            </a:r>
            <a:endParaRPr lang="en-US" sz="2900" dirty="0" smtClean="0"/>
          </a:p>
          <a:p>
            <a:pPr marL="341313" indent="-341313">
              <a:spcAft>
                <a:spcPts val="600"/>
              </a:spcAft>
              <a:buFont typeface="+mj-lt"/>
              <a:buAutoNum type="arabicPeriod"/>
            </a:pPr>
            <a:r>
              <a:rPr lang="vi-VN" sz="2900" dirty="0" smtClean="0"/>
              <a:t>Hướng </a:t>
            </a:r>
            <a:r>
              <a:rPr lang="vi-VN" sz="2900" dirty="0"/>
              <a:t>dẫn khai thác tiền sử dị ứng tại Phụ lục </a:t>
            </a:r>
            <a:r>
              <a:rPr lang="vi-VN" sz="2900" dirty="0" smtClean="0"/>
              <a:t>VI</a:t>
            </a:r>
            <a:endParaRPr lang="en-US" sz="2900" dirty="0" smtClean="0"/>
          </a:p>
          <a:p>
            <a:pPr marL="341313" indent="-341313">
              <a:spcAft>
                <a:spcPts val="600"/>
              </a:spcAft>
              <a:buFont typeface="+mj-lt"/>
              <a:buAutoNum type="arabicPeriod"/>
            </a:pPr>
            <a:r>
              <a:rPr lang="vi-VN" sz="2900" dirty="0" smtClean="0"/>
              <a:t>Mẫu </a:t>
            </a:r>
            <a:r>
              <a:rPr lang="vi-VN" sz="2900" dirty="0"/>
              <a:t>thẻ theo dõi dị ứng tại Phụ lục </a:t>
            </a:r>
            <a:r>
              <a:rPr lang="vi-VN" sz="2900" dirty="0" smtClean="0"/>
              <a:t>VII</a:t>
            </a:r>
            <a:endParaRPr lang="en-US" sz="2900" dirty="0" smtClean="0"/>
          </a:p>
          <a:p>
            <a:pPr marL="341313" indent="-341313">
              <a:spcAft>
                <a:spcPts val="600"/>
              </a:spcAft>
              <a:buFont typeface="+mj-lt"/>
              <a:buAutoNum type="arabicPeriod"/>
            </a:pPr>
            <a:r>
              <a:rPr lang="vi-VN" sz="2900" dirty="0" smtClean="0"/>
              <a:t>Hướng </a:t>
            </a:r>
            <a:r>
              <a:rPr lang="vi-VN" sz="2900" dirty="0"/>
              <a:t>dẫn chỉ định làm test da tại Phụ lục </a:t>
            </a:r>
            <a:r>
              <a:rPr lang="vi-VN" sz="2900" dirty="0" smtClean="0"/>
              <a:t>VIII</a:t>
            </a:r>
            <a:endParaRPr lang="en-US" sz="2900" dirty="0" smtClean="0"/>
          </a:p>
          <a:p>
            <a:pPr marL="341313" indent="-341313">
              <a:spcAft>
                <a:spcPts val="600"/>
              </a:spcAft>
              <a:buFont typeface="+mj-lt"/>
              <a:buAutoNum type="arabicPeriod"/>
            </a:pPr>
            <a:r>
              <a:rPr lang="vi-VN" sz="2900" dirty="0" smtClean="0"/>
              <a:t>Quy </a:t>
            </a:r>
            <a:r>
              <a:rPr lang="vi-VN" sz="2900" dirty="0"/>
              <a:t>trình kỹ thuật test da tại Phụ lục </a:t>
            </a:r>
            <a:r>
              <a:rPr lang="vi-VN" sz="2900" dirty="0" smtClean="0"/>
              <a:t>IX</a:t>
            </a:r>
            <a:endParaRPr lang="en-US" sz="2900" dirty="0" smtClean="0"/>
          </a:p>
          <a:p>
            <a:pPr marL="341313" indent="-341313">
              <a:spcAft>
                <a:spcPts val="600"/>
              </a:spcAft>
              <a:buFont typeface="+mj-lt"/>
              <a:buAutoNum type="arabicPeriod"/>
            </a:pPr>
            <a:r>
              <a:rPr lang="en-US" sz="2900" b="1" dirty="0" smtClean="0"/>
              <a:t> </a:t>
            </a:r>
            <a:r>
              <a:rPr lang="vi-VN" sz="2900" b="1" dirty="0" smtClean="0"/>
              <a:t>Sơ </a:t>
            </a:r>
            <a:r>
              <a:rPr lang="vi-VN" sz="2900" b="1" dirty="0"/>
              <a:t>đồ chẩn đoán và xử trí phản vệ tại Phụ lục X</a:t>
            </a:r>
            <a:endParaRPr lang="en-US" sz="2900" b="1" dirty="0">
              <a:solidFill>
                <a:srgbClr val="0000FF"/>
              </a:solidFill>
            </a:endParaRPr>
          </a:p>
        </p:txBody>
      </p:sp>
    </p:spTree>
    <p:extLst>
      <p:ext uri="{BB962C8B-B14F-4D97-AF65-F5344CB8AC3E}">
        <p14:creationId xmlns:p14="http://schemas.microsoft.com/office/powerpoint/2010/main" val="11730167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999" y="274638"/>
            <a:ext cx="6843215" cy="778098"/>
          </a:xfrm>
        </p:spPr>
        <p:txBody>
          <a:bodyPr>
            <a:normAutofit/>
          </a:bodyPr>
          <a:lstStyle/>
          <a:p>
            <a:r>
              <a:rPr lang="vi-VN" sz="3600" b="1" dirty="0">
                <a:solidFill>
                  <a:srgbClr val="FF0000"/>
                </a:solidFill>
              </a:rPr>
              <a:t>Thông tư 51/2017/TT-BYT </a:t>
            </a:r>
            <a:endParaRPr lang="en-US" sz="3600" b="1" dirty="0">
              <a:solidFill>
                <a:srgbClr val="FF0000"/>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251520" y="1412776"/>
            <a:ext cx="8640960" cy="5184576"/>
          </a:xfrm>
        </p:spPr>
        <p:txBody>
          <a:bodyPr>
            <a:normAutofit fontScale="55000" lnSpcReduction="20000"/>
          </a:bodyPr>
          <a:lstStyle/>
          <a:p>
            <a:pPr marL="0" indent="0" algn="just">
              <a:spcBef>
                <a:spcPts val="600"/>
              </a:spcBef>
              <a:spcAft>
                <a:spcPts val="600"/>
              </a:spcAft>
              <a:buNone/>
            </a:pPr>
            <a:r>
              <a:rPr lang="en-US" sz="4400" b="1" dirty="0" err="1" smtClean="0">
                <a:solidFill>
                  <a:srgbClr val="0000CC"/>
                </a:solidFill>
              </a:rPr>
              <a:t>Điều</a:t>
            </a:r>
            <a:r>
              <a:rPr lang="en-US" sz="4400" b="1" dirty="0" smtClean="0">
                <a:solidFill>
                  <a:srgbClr val="0000CC"/>
                </a:solidFill>
              </a:rPr>
              <a:t> </a:t>
            </a:r>
            <a:r>
              <a:rPr lang="en-US" sz="4400" b="1" dirty="0">
                <a:solidFill>
                  <a:srgbClr val="0000CC"/>
                </a:solidFill>
              </a:rPr>
              <a:t>4. </a:t>
            </a:r>
            <a:r>
              <a:rPr lang="en-US" sz="4400" b="1" dirty="0" err="1">
                <a:solidFill>
                  <a:srgbClr val="0000CC"/>
                </a:solidFill>
              </a:rPr>
              <a:t>Nguyên</a:t>
            </a:r>
            <a:r>
              <a:rPr lang="en-US" sz="4400" b="1" dirty="0">
                <a:solidFill>
                  <a:srgbClr val="0000CC"/>
                </a:solidFill>
              </a:rPr>
              <a:t> </a:t>
            </a:r>
            <a:r>
              <a:rPr lang="en-US" sz="4400" b="1" dirty="0" err="1">
                <a:solidFill>
                  <a:srgbClr val="0000CC"/>
                </a:solidFill>
              </a:rPr>
              <a:t>tắc</a:t>
            </a:r>
            <a:r>
              <a:rPr lang="en-US" sz="4400" b="1" dirty="0">
                <a:solidFill>
                  <a:srgbClr val="0000CC"/>
                </a:solidFill>
              </a:rPr>
              <a:t> </a:t>
            </a:r>
            <a:r>
              <a:rPr lang="en-US" sz="4400" b="1" dirty="0" err="1">
                <a:solidFill>
                  <a:srgbClr val="0000CC"/>
                </a:solidFill>
              </a:rPr>
              <a:t>dự</a:t>
            </a:r>
            <a:r>
              <a:rPr lang="en-US" sz="4400" b="1" dirty="0">
                <a:solidFill>
                  <a:srgbClr val="0000CC"/>
                </a:solidFill>
              </a:rPr>
              <a:t> </a:t>
            </a:r>
            <a:r>
              <a:rPr lang="en-US" sz="4400" b="1" dirty="0" err="1">
                <a:solidFill>
                  <a:srgbClr val="0000CC"/>
                </a:solidFill>
              </a:rPr>
              <a:t>phòng</a:t>
            </a:r>
            <a:r>
              <a:rPr lang="en-US" sz="4400" b="1" dirty="0">
                <a:solidFill>
                  <a:srgbClr val="0000CC"/>
                </a:solidFill>
              </a:rPr>
              <a:t> </a:t>
            </a:r>
            <a:r>
              <a:rPr lang="en-US" sz="4400" b="1" dirty="0" err="1">
                <a:solidFill>
                  <a:srgbClr val="0000CC"/>
                </a:solidFill>
              </a:rPr>
              <a:t>phản</a:t>
            </a:r>
            <a:r>
              <a:rPr lang="en-US" sz="4400" b="1" dirty="0">
                <a:solidFill>
                  <a:srgbClr val="0000CC"/>
                </a:solidFill>
              </a:rPr>
              <a:t> </a:t>
            </a:r>
            <a:r>
              <a:rPr lang="en-US" sz="4400" b="1" dirty="0" err="1">
                <a:solidFill>
                  <a:srgbClr val="0000CC"/>
                </a:solidFill>
              </a:rPr>
              <a:t>vệ</a:t>
            </a:r>
            <a:endParaRPr lang="en-US" sz="4400" b="1" dirty="0" smtClean="0">
              <a:solidFill>
                <a:srgbClr val="0000CC"/>
              </a:solidFill>
            </a:endParaRPr>
          </a:p>
          <a:p>
            <a:pPr marL="0" indent="0" algn="just">
              <a:spcBef>
                <a:spcPts val="600"/>
              </a:spcBef>
              <a:spcAft>
                <a:spcPts val="600"/>
              </a:spcAft>
              <a:buFont typeface="+mj-lt"/>
              <a:buAutoNum type="arabicPeriod"/>
            </a:pPr>
            <a:r>
              <a:rPr lang="en-US" sz="3600" dirty="0" smtClean="0"/>
              <a:t> </a:t>
            </a:r>
            <a:r>
              <a:rPr lang="vi-VN" sz="3600" dirty="0" smtClean="0"/>
              <a:t>Chỉ </a:t>
            </a:r>
            <a:r>
              <a:rPr lang="vi-VN" sz="3600" dirty="0"/>
              <a:t>định đường dùng thuốc phù hợp nhất, chỉ tiêm khi không sử dụng được đường dùng </a:t>
            </a:r>
            <a:r>
              <a:rPr lang="vi-VN" sz="3600" dirty="0" smtClean="0"/>
              <a:t>khác</a:t>
            </a:r>
            <a:endParaRPr lang="en-US" sz="3600" dirty="0" smtClean="0"/>
          </a:p>
          <a:p>
            <a:pPr marL="0" indent="0" algn="just">
              <a:spcBef>
                <a:spcPts val="600"/>
              </a:spcBef>
              <a:spcAft>
                <a:spcPts val="600"/>
              </a:spcAft>
              <a:buFont typeface="+mj-lt"/>
              <a:buAutoNum type="arabicPeriod"/>
            </a:pPr>
            <a:r>
              <a:rPr lang="en-US" sz="3600" dirty="0" smtClean="0"/>
              <a:t> </a:t>
            </a:r>
            <a:r>
              <a:rPr lang="vi-VN" sz="3600" dirty="0" smtClean="0"/>
              <a:t>Không </a:t>
            </a:r>
            <a:r>
              <a:rPr lang="vi-VN" sz="3600" dirty="0"/>
              <a:t>phải thử phản ứng cho tất cả thuốc trừ trường hợp có chỉ định của bác sĩ theo quy định tại Phụ lục </a:t>
            </a:r>
            <a:r>
              <a:rPr lang="vi-VN" sz="3600" dirty="0" smtClean="0"/>
              <a:t>VIII</a:t>
            </a:r>
            <a:r>
              <a:rPr lang="en-US" sz="3600" dirty="0" smtClean="0"/>
              <a:t>- HD </a:t>
            </a:r>
            <a:r>
              <a:rPr lang="en-US" sz="3600" dirty="0" err="1" smtClean="0"/>
              <a:t>làm</a:t>
            </a:r>
            <a:r>
              <a:rPr lang="en-US" sz="3600" dirty="0" smtClean="0"/>
              <a:t> test </a:t>
            </a:r>
            <a:r>
              <a:rPr lang="en-US" sz="3600" dirty="0" err="1" smtClean="0"/>
              <a:t>nẩy</a:t>
            </a:r>
            <a:r>
              <a:rPr lang="en-US" sz="3600" dirty="0" smtClean="0"/>
              <a:t> da</a:t>
            </a:r>
          </a:p>
          <a:p>
            <a:pPr marL="0" indent="0" algn="just">
              <a:spcBef>
                <a:spcPts val="600"/>
              </a:spcBef>
              <a:spcAft>
                <a:spcPts val="600"/>
              </a:spcAft>
              <a:buNone/>
            </a:pPr>
            <a:r>
              <a:rPr lang="vi-VN" sz="3600" dirty="0"/>
              <a:t>3. Không được kê đơn thuốc, chỉ định dùng thuốc </a:t>
            </a:r>
            <a:r>
              <a:rPr lang="en-US" sz="3600" dirty="0" err="1" smtClean="0"/>
              <a:t>khi</a:t>
            </a:r>
            <a:r>
              <a:rPr lang="en-US" sz="3600" dirty="0" smtClean="0"/>
              <a:t> </a:t>
            </a:r>
            <a:r>
              <a:rPr lang="vi-VN" sz="3600" dirty="0" smtClean="0"/>
              <a:t>đã </a:t>
            </a:r>
            <a:r>
              <a:rPr lang="vi-VN" sz="3600" dirty="0"/>
              <a:t>biết rõ gây phản vệ cho người </a:t>
            </a:r>
            <a:r>
              <a:rPr lang="vi-VN" sz="3600" dirty="0" smtClean="0"/>
              <a:t>bệnh</a:t>
            </a:r>
            <a:r>
              <a:rPr lang="en-US" sz="3600" dirty="0" smtClean="0"/>
              <a:t>. </a:t>
            </a:r>
            <a:r>
              <a:rPr lang="en-US" sz="3600" dirty="0" err="1" smtClean="0"/>
              <a:t>Khi</a:t>
            </a:r>
            <a:r>
              <a:rPr lang="en-US" sz="3600" dirty="0" smtClean="0"/>
              <a:t> </a:t>
            </a:r>
            <a:r>
              <a:rPr lang="en-US" sz="3600" dirty="0" err="1" smtClean="0"/>
              <a:t>bắt</a:t>
            </a:r>
            <a:r>
              <a:rPr lang="en-US" sz="3600" dirty="0" smtClean="0"/>
              <a:t> </a:t>
            </a:r>
            <a:r>
              <a:rPr lang="en-US" sz="3600" dirty="0" err="1" smtClean="0"/>
              <a:t>buộc</a:t>
            </a:r>
            <a:r>
              <a:rPr lang="en-US" sz="3600" dirty="0" smtClean="0"/>
              <a:t> </a:t>
            </a:r>
            <a:r>
              <a:rPr lang="en-US" sz="3600" dirty="0" err="1" smtClean="0"/>
              <a:t>phải</a:t>
            </a:r>
            <a:r>
              <a:rPr lang="en-US" sz="3600" dirty="0" smtClean="0"/>
              <a:t> </a:t>
            </a:r>
            <a:r>
              <a:rPr lang="en-US" sz="3600" dirty="0" err="1" smtClean="0"/>
              <a:t>dùng</a:t>
            </a:r>
            <a:r>
              <a:rPr lang="en-US" sz="3600" dirty="0" smtClean="0"/>
              <a:t> </a:t>
            </a:r>
            <a:r>
              <a:rPr lang="en-US" sz="3600" dirty="0" err="1" smtClean="0"/>
              <a:t>thì</a:t>
            </a:r>
            <a:r>
              <a:rPr lang="en-US" sz="3600" dirty="0" smtClean="0"/>
              <a:t> </a:t>
            </a:r>
            <a:r>
              <a:rPr lang="en-US" sz="3600" dirty="0" err="1" smtClean="0"/>
              <a:t>cần</a:t>
            </a:r>
            <a:r>
              <a:rPr lang="en-US" sz="3600" dirty="0" smtClean="0"/>
              <a:t> </a:t>
            </a:r>
            <a:r>
              <a:rPr lang="en-US" sz="3600" dirty="0" err="1" smtClean="0"/>
              <a:t>hội</a:t>
            </a:r>
            <a:r>
              <a:rPr lang="en-US" sz="3600" dirty="0" smtClean="0"/>
              <a:t> </a:t>
            </a:r>
            <a:r>
              <a:rPr lang="en-US" sz="3600" dirty="0" err="1" smtClean="0"/>
              <a:t>chẩn</a:t>
            </a:r>
            <a:r>
              <a:rPr lang="en-US" sz="3600" dirty="0" smtClean="0"/>
              <a:t> </a:t>
            </a:r>
            <a:r>
              <a:rPr lang="en-US" sz="3600" dirty="0" err="1" smtClean="0"/>
              <a:t>với</a:t>
            </a:r>
            <a:r>
              <a:rPr lang="en-US" sz="3600" dirty="0" smtClean="0"/>
              <a:t> CK DU-MDLS</a:t>
            </a:r>
          </a:p>
          <a:p>
            <a:pPr marL="0" indent="0" algn="just">
              <a:spcBef>
                <a:spcPts val="600"/>
              </a:spcBef>
              <a:spcAft>
                <a:spcPts val="600"/>
              </a:spcAft>
              <a:buNone/>
            </a:pPr>
            <a:r>
              <a:rPr lang="vi-VN" sz="3600" dirty="0"/>
              <a:t>4. Tất cả trường hợp phản vệ phải được báo cáo về Trung tâm </a:t>
            </a:r>
            <a:r>
              <a:rPr lang="vi-VN" sz="3600" dirty="0" smtClean="0"/>
              <a:t>Quốc </a:t>
            </a:r>
            <a:r>
              <a:rPr lang="vi-VN" sz="3600" dirty="0"/>
              <a:t>gia về </a:t>
            </a:r>
            <a:r>
              <a:rPr lang="en-US" sz="3600" dirty="0" err="1">
                <a:latin typeface="Arial" panose="020B0604020202020204" pitchFamily="34" charset="0"/>
                <a:cs typeface="Arial" panose="020B0604020202020204" pitchFamily="34" charset="0"/>
              </a:rPr>
              <a:t>Thông</a:t>
            </a:r>
            <a:r>
              <a:rPr lang="en-US" sz="3600" dirty="0">
                <a:latin typeface="Arial" panose="020B0604020202020204" pitchFamily="34" charset="0"/>
                <a:cs typeface="Arial" panose="020B0604020202020204" pitchFamily="34" charset="0"/>
              </a:rPr>
              <a:t> tin </a:t>
            </a:r>
            <a:r>
              <a:rPr lang="en-US" sz="3600" dirty="0" err="1">
                <a:latin typeface="Arial" panose="020B0604020202020204" pitchFamily="34" charset="0"/>
                <a:cs typeface="Arial" panose="020B0604020202020204" pitchFamily="34" charset="0"/>
              </a:rPr>
              <a:t>Thuốc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Theo </a:t>
            </a:r>
            <a:r>
              <a:rPr lang="en-US" sz="3600" dirty="0" err="1">
                <a:latin typeface="Arial" panose="020B0604020202020204" pitchFamily="34" charset="0"/>
                <a:cs typeface="Arial" panose="020B0604020202020204" pitchFamily="34" charset="0"/>
              </a:rPr>
              <a:t>dõi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ứng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thuốc</a:t>
            </a:r>
            <a:r>
              <a:rPr lang="en-US" sz="3600" dirty="0">
                <a:latin typeface="Arial" panose="020B0604020202020204" pitchFamily="34" charset="0"/>
                <a:cs typeface="Arial" panose="020B0604020202020204" pitchFamily="34" charset="0"/>
              </a:rPr>
              <a:t> </a:t>
            </a:r>
            <a:endParaRPr lang="en-US" sz="3600" dirty="0" smtClean="0">
              <a:latin typeface="Arial" panose="020B0604020202020204" pitchFamily="34" charset="0"/>
              <a:cs typeface="Arial" panose="020B0604020202020204" pitchFamily="34" charset="0"/>
            </a:endParaRPr>
          </a:p>
          <a:p>
            <a:pPr marL="0" indent="0" algn="just">
              <a:spcBef>
                <a:spcPts val="600"/>
              </a:spcBef>
              <a:spcAft>
                <a:spcPts val="600"/>
              </a:spcAft>
              <a:buNone/>
            </a:pPr>
            <a:r>
              <a:rPr lang="vi-VN" sz="3600" dirty="0" smtClean="0"/>
              <a:t>5</a:t>
            </a:r>
            <a:r>
              <a:rPr lang="vi-VN" sz="3600" dirty="0"/>
              <a:t>. Bác </a:t>
            </a:r>
            <a:r>
              <a:rPr lang="vi-VN" sz="3600" dirty="0" smtClean="0"/>
              <a:t>sĩ</a:t>
            </a:r>
            <a:r>
              <a:rPr lang="en-US" sz="3600" dirty="0" smtClean="0"/>
              <a:t> </a:t>
            </a:r>
            <a:r>
              <a:rPr lang="vi-VN" sz="3600" dirty="0" smtClean="0"/>
              <a:t>hoặc </a:t>
            </a:r>
            <a:r>
              <a:rPr lang="vi-VN" sz="3600" dirty="0"/>
              <a:t>nhân viên y tế khác có thẩm quyền phải khai thác kỹ tiền sử dị ứng thuốc, dị nguyên của người bệnh trước khi kê </a:t>
            </a:r>
            <a:r>
              <a:rPr lang="vi-VN" sz="3600" dirty="0" smtClean="0"/>
              <a:t>đơn</a:t>
            </a:r>
            <a:endParaRPr lang="en-US" sz="3600" dirty="0" smtClean="0"/>
          </a:p>
          <a:p>
            <a:pPr marL="0" indent="0" algn="just">
              <a:spcBef>
                <a:spcPts val="600"/>
              </a:spcBef>
              <a:spcAft>
                <a:spcPts val="600"/>
              </a:spcAft>
              <a:buNone/>
            </a:pPr>
            <a:r>
              <a:rPr lang="vi-VN" sz="3600" dirty="0"/>
              <a:t>6. Khi đã xác định được thuốc hoặc dị nguyên gây phản vệ, </a:t>
            </a:r>
            <a:r>
              <a:rPr lang="vi-VN" sz="3600" dirty="0" smtClean="0"/>
              <a:t>nhân </a:t>
            </a:r>
            <a:r>
              <a:rPr lang="vi-VN" sz="3600" dirty="0"/>
              <a:t>viên y tế phải cấp cho người bệnh thẻ theo dõi dị ứng </a:t>
            </a:r>
            <a:r>
              <a:rPr lang="vi-VN" sz="3600" dirty="0" smtClean="0"/>
              <a:t>theo </a:t>
            </a:r>
            <a:r>
              <a:rPr lang="vi-VN" sz="3600" dirty="0"/>
              <a:t>hướng dẫn </a:t>
            </a:r>
            <a:r>
              <a:rPr lang="vi-VN" dirty="0"/>
              <a:t>tại Phụ lục VII</a:t>
            </a:r>
            <a:endParaRPr lang="en-US" sz="2900" b="1" dirty="0">
              <a:solidFill>
                <a:srgbClr val="0000FF"/>
              </a:solidFill>
            </a:endParaRPr>
          </a:p>
        </p:txBody>
      </p:sp>
    </p:spTree>
    <p:extLst>
      <p:ext uri="{BB962C8B-B14F-4D97-AF65-F5344CB8AC3E}">
        <p14:creationId xmlns:p14="http://schemas.microsoft.com/office/powerpoint/2010/main" val="32714172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999" y="274638"/>
            <a:ext cx="6843215" cy="778098"/>
          </a:xfrm>
        </p:spPr>
        <p:txBody>
          <a:bodyPr>
            <a:normAutofit/>
          </a:bodyPr>
          <a:lstStyle/>
          <a:p>
            <a:r>
              <a:rPr lang="vi-VN" sz="3600" b="1" dirty="0">
                <a:solidFill>
                  <a:srgbClr val="FF0000"/>
                </a:solidFill>
              </a:rPr>
              <a:t>Thông tư 51/2017/TT-BYT </a:t>
            </a:r>
            <a:endParaRPr lang="en-US" sz="3600" b="1" dirty="0">
              <a:solidFill>
                <a:srgbClr val="FF0000"/>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251520" y="1412777"/>
            <a:ext cx="8712968" cy="4464496"/>
          </a:xfrm>
        </p:spPr>
        <p:txBody>
          <a:bodyPr>
            <a:normAutofit fontScale="62500" lnSpcReduction="20000"/>
          </a:bodyPr>
          <a:lstStyle/>
          <a:p>
            <a:pPr marL="0" indent="0" algn="just">
              <a:spcBef>
                <a:spcPts val="600"/>
              </a:spcBef>
              <a:spcAft>
                <a:spcPts val="600"/>
              </a:spcAft>
              <a:buNone/>
            </a:pPr>
            <a:r>
              <a:rPr lang="vi-VN" sz="3500" b="1" dirty="0">
                <a:solidFill>
                  <a:srgbClr val="0000CC"/>
                </a:solidFill>
              </a:rPr>
              <a:t> Điều 5. Chuẩn bị, dự phòng cấp cứu phản </a:t>
            </a:r>
            <a:r>
              <a:rPr lang="vi-VN" sz="3500" b="1" dirty="0" smtClean="0">
                <a:solidFill>
                  <a:srgbClr val="0000CC"/>
                </a:solidFill>
              </a:rPr>
              <a:t>vệ</a:t>
            </a:r>
            <a:endParaRPr lang="en-US" sz="3500" b="1" dirty="0">
              <a:solidFill>
                <a:srgbClr val="0000CC"/>
              </a:solidFill>
            </a:endParaRPr>
          </a:p>
          <a:p>
            <a:pPr algn="just">
              <a:spcBef>
                <a:spcPts val="600"/>
              </a:spcBef>
              <a:spcAft>
                <a:spcPts val="600"/>
              </a:spcAft>
              <a:buFont typeface="Wingdings" panose="05000000000000000000" pitchFamily="2" charset="2"/>
              <a:buChar char="Ø"/>
            </a:pPr>
            <a:r>
              <a:rPr lang="vi-VN" b="1" dirty="0" smtClean="0">
                <a:solidFill>
                  <a:srgbClr val="0000CC"/>
                </a:solidFill>
              </a:rPr>
              <a:t>Adrenalin </a:t>
            </a:r>
            <a:r>
              <a:rPr lang="vi-VN" b="1" dirty="0">
                <a:solidFill>
                  <a:srgbClr val="0000CC"/>
                </a:solidFill>
              </a:rPr>
              <a:t>là thuốc thiết yếu</a:t>
            </a:r>
            <a:r>
              <a:rPr lang="vi-VN" dirty="0"/>
              <a:t>, quan trọng hàng đầu, sẵn có để sử dụng cấp cứu phản </a:t>
            </a:r>
            <a:r>
              <a:rPr lang="vi-VN" dirty="0" smtClean="0"/>
              <a:t>vệ</a:t>
            </a:r>
            <a:endParaRPr lang="en-US" dirty="0" smtClean="0"/>
          </a:p>
          <a:p>
            <a:pPr algn="just">
              <a:spcBef>
                <a:spcPts val="600"/>
              </a:spcBef>
              <a:spcAft>
                <a:spcPts val="600"/>
              </a:spcAft>
              <a:buFont typeface="Wingdings" panose="05000000000000000000" pitchFamily="2" charset="2"/>
              <a:buChar char="Ø"/>
            </a:pPr>
            <a:r>
              <a:rPr lang="vi-VN" dirty="0" smtClean="0"/>
              <a:t>Nơi </a:t>
            </a:r>
            <a:r>
              <a:rPr lang="vi-VN" dirty="0"/>
              <a:t>có sử dụng thuốc, xe tiêm phải được trang bị và sẵn sàng hộp thuốc cấp cứu phản vệ. </a:t>
            </a:r>
            <a:endParaRPr lang="en-US" dirty="0" smtClean="0"/>
          </a:p>
          <a:p>
            <a:pPr algn="just">
              <a:spcBef>
                <a:spcPts val="600"/>
              </a:spcBef>
              <a:spcAft>
                <a:spcPts val="600"/>
              </a:spcAft>
              <a:buFont typeface="Wingdings" panose="05000000000000000000" pitchFamily="2" charset="2"/>
              <a:buChar char="Ø"/>
            </a:pPr>
            <a:r>
              <a:rPr lang="vi-VN" dirty="0" smtClean="0"/>
              <a:t>Thành </a:t>
            </a:r>
            <a:r>
              <a:rPr lang="vi-VN" dirty="0"/>
              <a:t>phần </a:t>
            </a:r>
            <a:r>
              <a:rPr lang="vi-VN" b="1" dirty="0">
                <a:solidFill>
                  <a:srgbClr val="0000CC"/>
                </a:solidFill>
              </a:rPr>
              <a:t>hộp thuốc cấp cứu phản vệ </a:t>
            </a:r>
            <a:r>
              <a:rPr lang="en-US" b="1" dirty="0" err="1" smtClean="0">
                <a:solidFill>
                  <a:srgbClr val="0000CC"/>
                </a:solidFill>
                <a:latin typeface="Arial" panose="020B0604020202020204" pitchFamily="34" charset="0"/>
                <a:cs typeface="Arial" panose="020B0604020202020204" pitchFamily="34" charset="0"/>
              </a:rPr>
              <a:t>phải</a:t>
            </a:r>
            <a:r>
              <a:rPr lang="en-US" b="1" dirty="0" smtClean="0">
                <a:solidFill>
                  <a:srgbClr val="0000CC"/>
                </a:solidFill>
                <a:latin typeface="Arial" panose="020B0604020202020204" pitchFamily="34" charset="0"/>
                <a:cs typeface="Arial" panose="020B0604020202020204" pitchFamily="34" charset="0"/>
              </a:rPr>
              <a:t> </a:t>
            </a:r>
            <a:r>
              <a:rPr lang="en-US" b="1" dirty="0" err="1" smtClean="0">
                <a:solidFill>
                  <a:srgbClr val="0000CC"/>
                </a:solidFill>
                <a:latin typeface="Arial" panose="020B0604020202020204" pitchFamily="34" charset="0"/>
                <a:cs typeface="Arial" panose="020B0604020202020204" pitchFamily="34" charset="0"/>
              </a:rPr>
              <a:t>đầy</a:t>
            </a:r>
            <a:r>
              <a:rPr lang="en-US" b="1" dirty="0" smtClean="0">
                <a:solidFill>
                  <a:srgbClr val="0000CC"/>
                </a:solidFill>
                <a:latin typeface="Arial" panose="020B0604020202020204" pitchFamily="34" charset="0"/>
                <a:cs typeface="Arial" panose="020B0604020202020204" pitchFamily="34" charset="0"/>
              </a:rPr>
              <a:t> </a:t>
            </a:r>
            <a:r>
              <a:rPr lang="en-US" b="1" dirty="0" err="1" smtClean="0">
                <a:solidFill>
                  <a:srgbClr val="0000CC"/>
                </a:solidFill>
                <a:latin typeface="Arial" panose="020B0604020202020204" pitchFamily="34" charset="0"/>
                <a:cs typeface="Arial" panose="020B0604020202020204" pitchFamily="34" charset="0"/>
              </a:rPr>
              <a:t>đủ</a:t>
            </a:r>
            <a:r>
              <a:rPr lang="en-US" b="1" dirty="0" smtClean="0">
                <a:solidFill>
                  <a:srgbClr val="0000CC"/>
                </a:solidFill>
                <a:latin typeface="Arial" panose="020B0604020202020204" pitchFamily="34" charset="0"/>
                <a:cs typeface="Arial" panose="020B0604020202020204" pitchFamily="34" charset="0"/>
              </a:rPr>
              <a:t> </a:t>
            </a:r>
            <a:r>
              <a:rPr lang="vi-VN" dirty="0" smtClean="0"/>
              <a:t>theo </a:t>
            </a:r>
            <a:r>
              <a:rPr lang="vi-VN" dirty="0"/>
              <a:t>quy định tại mục I Phụ lục V </a:t>
            </a:r>
            <a:endParaRPr lang="en-US" dirty="0" smtClean="0"/>
          </a:p>
          <a:p>
            <a:pPr algn="just">
              <a:spcBef>
                <a:spcPts val="600"/>
              </a:spcBef>
              <a:spcAft>
                <a:spcPts val="600"/>
              </a:spcAft>
              <a:buFont typeface="Wingdings" panose="05000000000000000000" pitchFamily="2" charset="2"/>
              <a:buChar char="Ø"/>
            </a:pPr>
            <a:r>
              <a:rPr lang="vi-VN" dirty="0" smtClean="0"/>
              <a:t>Cơ </a:t>
            </a:r>
            <a:r>
              <a:rPr lang="vi-VN" dirty="0"/>
              <a:t>sở khám bệnh, chữa bệnh phải có </a:t>
            </a:r>
            <a:r>
              <a:rPr lang="vi-VN" b="1" dirty="0">
                <a:solidFill>
                  <a:srgbClr val="0000CC"/>
                </a:solidFill>
              </a:rPr>
              <a:t>hộp thuốc cấp cứu phản vệ </a:t>
            </a:r>
            <a:r>
              <a:rPr lang="vi-VN" dirty="0"/>
              <a:t>và </a:t>
            </a:r>
            <a:r>
              <a:rPr lang="vi-VN" b="1" dirty="0">
                <a:solidFill>
                  <a:srgbClr val="0000CC"/>
                </a:solidFill>
              </a:rPr>
              <a:t>trang thiết bị y tế theo quy định </a:t>
            </a:r>
            <a:r>
              <a:rPr lang="vi-VN" dirty="0"/>
              <a:t>tại mục II Phụ lục </a:t>
            </a:r>
            <a:r>
              <a:rPr lang="vi-VN" dirty="0" smtClean="0"/>
              <a:t>V</a:t>
            </a:r>
            <a:endParaRPr lang="en-US" dirty="0" smtClean="0"/>
          </a:p>
          <a:p>
            <a:pPr algn="just">
              <a:spcBef>
                <a:spcPts val="600"/>
              </a:spcBef>
              <a:spcAft>
                <a:spcPts val="600"/>
              </a:spcAft>
              <a:buFont typeface="Wingdings" panose="05000000000000000000" pitchFamily="2" charset="2"/>
              <a:buChar char="Ø"/>
            </a:pPr>
            <a:r>
              <a:rPr lang="vi-VN" b="1" dirty="0" smtClean="0">
                <a:solidFill>
                  <a:srgbClr val="0000CC"/>
                </a:solidFill>
              </a:rPr>
              <a:t>Bác </a:t>
            </a:r>
            <a:r>
              <a:rPr lang="vi-VN" b="1" dirty="0">
                <a:solidFill>
                  <a:srgbClr val="0000CC"/>
                </a:solidFill>
              </a:rPr>
              <a:t>sĩ, nhân viên y tế</a:t>
            </a:r>
            <a:r>
              <a:rPr lang="vi-VN" b="1" dirty="0"/>
              <a:t> </a:t>
            </a:r>
            <a:r>
              <a:rPr lang="vi-VN" dirty="0"/>
              <a:t>phải </a:t>
            </a:r>
            <a:r>
              <a:rPr lang="vi-VN" b="1" dirty="0">
                <a:solidFill>
                  <a:srgbClr val="0000CC"/>
                </a:solidFill>
              </a:rPr>
              <a:t>nắm vững kiến thức </a:t>
            </a:r>
            <a:r>
              <a:rPr lang="vi-VN" dirty="0"/>
              <a:t>và </a:t>
            </a:r>
            <a:r>
              <a:rPr lang="vi-VN" b="1" dirty="0">
                <a:solidFill>
                  <a:srgbClr val="0000CC"/>
                </a:solidFill>
              </a:rPr>
              <a:t>thực hành được </a:t>
            </a:r>
            <a:r>
              <a:rPr lang="vi-VN" dirty="0"/>
              <a:t>cấp cứu phản vệ theo phác </a:t>
            </a:r>
            <a:r>
              <a:rPr lang="vi-VN" dirty="0" smtClean="0"/>
              <a:t>đồ</a:t>
            </a:r>
            <a:endParaRPr lang="en-US" dirty="0" smtClean="0"/>
          </a:p>
          <a:p>
            <a:pPr algn="just">
              <a:spcBef>
                <a:spcPts val="600"/>
              </a:spcBef>
              <a:spcAft>
                <a:spcPts val="600"/>
              </a:spcAft>
              <a:buFont typeface="Wingdings" panose="05000000000000000000" pitchFamily="2" charset="2"/>
              <a:buChar char="Ø"/>
            </a:pPr>
            <a:r>
              <a:rPr lang="vi-VN" dirty="0" smtClean="0"/>
              <a:t>Trên </a:t>
            </a:r>
            <a:r>
              <a:rPr lang="vi-VN" dirty="0"/>
              <a:t>các phương tiện giao thông công cộng máy bay, tàu thủy, tàu hỏa, cần trang bị hộp thuốc cấp cứu phản vệ theo </a:t>
            </a:r>
            <a:r>
              <a:rPr lang="vi-VN" dirty="0" smtClean="0"/>
              <a:t>mục </a:t>
            </a:r>
            <a:r>
              <a:rPr lang="vi-VN" dirty="0"/>
              <a:t>I Phụ lục </a:t>
            </a:r>
            <a:r>
              <a:rPr lang="vi-VN" dirty="0" smtClean="0"/>
              <a:t>V</a:t>
            </a:r>
            <a:endParaRPr lang="en-US" sz="2900" b="1" dirty="0">
              <a:solidFill>
                <a:srgbClr val="0000FF"/>
              </a:solidFill>
            </a:endParaRPr>
          </a:p>
        </p:txBody>
      </p:sp>
    </p:spTree>
    <p:extLst>
      <p:ext uri="{BB962C8B-B14F-4D97-AF65-F5344CB8AC3E}">
        <p14:creationId xmlns:p14="http://schemas.microsoft.com/office/powerpoint/2010/main" val="41828417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999" y="274638"/>
            <a:ext cx="6843215" cy="994122"/>
          </a:xfrm>
        </p:spPr>
        <p:txBody>
          <a:bodyPr>
            <a:noAutofit/>
          </a:bodyPr>
          <a:lstStyle/>
          <a:p>
            <a:pPr algn="l"/>
            <a:r>
              <a:rPr lang="vi-VN" sz="2400" b="1" dirty="0">
                <a:solidFill>
                  <a:srgbClr val="FF0000"/>
                </a:solidFill>
              </a:rPr>
              <a:t>PHỤ LỤC </a:t>
            </a:r>
            <a:r>
              <a:rPr lang="vi-VN" sz="2400" b="1" dirty="0" smtClean="0">
                <a:solidFill>
                  <a:srgbClr val="FF0000"/>
                </a:solidFill>
              </a:rPr>
              <a:t>V</a:t>
            </a:r>
            <a:r>
              <a:rPr lang="en-US" sz="2400" b="1" dirty="0" smtClean="0">
                <a:solidFill>
                  <a:srgbClr val="FF0000"/>
                </a:solidFill>
              </a:rPr>
              <a:t>: </a:t>
            </a:r>
            <a:r>
              <a:rPr lang="vi-VN" sz="2400" b="1" dirty="0" smtClean="0">
                <a:solidFill>
                  <a:srgbClr val="FF0000"/>
                </a:solidFill>
              </a:rPr>
              <a:t>HỘP </a:t>
            </a:r>
            <a:r>
              <a:rPr lang="vi-VN" sz="2400" b="1" dirty="0">
                <a:solidFill>
                  <a:srgbClr val="FF0000"/>
                </a:solidFill>
              </a:rPr>
              <a:t>THUỐC CẤP CỨU PHẢN VỆ VÀ TRANG THIẾT BỊ Y </a:t>
            </a:r>
            <a:r>
              <a:rPr lang="vi-VN" sz="2400" b="1" dirty="0" smtClean="0">
                <a:solidFill>
                  <a:srgbClr val="FF0000"/>
                </a:solidFill>
              </a:rPr>
              <a:t>TẾ</a:t>
            </a:r>
            <a:endParaRPr lang="en-US" sz="2400" b="1" dirty="0">
              <a:solidFill>
                <a:srgbClr val="FF0000"/>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9824F344-733F-434D-A512-7604477D86C0}"/>
              </a:ext>
            </a:extLst>
          </p:cNvPr>
          <p:cNvSpPr txBox="1">
            <a:spLocks/>
          </p:cNvSpPr>
          <p:nvPr/>
        </p:nvSpPr>
        <p:spPr>
          <a:xfrm>
            <a:off x="5119318" y="1844824"/>
            <a:ext cx="3995936" cy="37436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1600" b="1" dirty="0" smtClean="0"/>
              <a:t>II. Trang thiết bị y tế và thuốc tối thiểu cấp cứu phản vệ tại cơ sở </a:t>
            </a:r>
            <a:r>
              <a:rPr lang="en-US" sz="1600" b="1" dirty="0" smtClean="0"/>
              <a:t>KCB</a:t>
            </a:r>
            <a:endParaRPr lang="vi-VN" sz="1600" dirty="0" smtClean="0"/>
          </a:p>
          <a:p>
            <a:pPr marL="0" indent="0">
              <a:spcBef>
                <a:spcPts val="600"/>
              </a:spcBef>
              <a:buFont typeface="Arial" pitchFamily="34" charset="0"/>
              <a:buNone/>
            </a:pPr>
            <a:r>
              <a:rPr lang="vi-VN" sz="1600" dirty="0" smtClean="0"/>
              <a:t>1. Oxy.</a:t>
            </a:r>
          </a:p>
          <a:p>
            <a:pPr marL="0" indent="0">
              <a:spcBef>
                <a:spcPts val="600"/>
              </a:spcBef>
              <a:buFont typeface="Arial" pitchFamily="34" charset="0"/>
              <a:buNone/>
            </a:pPr>
            <a:r>
              <a:rPr lang="vi-VN" sz="1600" dirty="0" smtClean="0"/>
              <a:t>2. Bóng AMBU và mặt nạ người lớn và </a:t>
            </a:r>
            <a:r>
              <a:rPr lang="en-US" sz="1600" dirty="0" smtClean="0"/>
              <a:t>TE</a:t>
            </a:r>
            <a:endParaRPr lang="vi-VN" sz="1600" dirty="0" smtClean="0"/>
          </a:p>
          <a:p>
            <a:pPr marL="0" indent="0">
              <a:spcBef>
                <a:spcPts val="600"/>
              </a:spcBef>
              <a:buFont typeface="Arial" pitchFamily="34" charset="0"/>
              <a:buNone/>
            </a:pPr>
            <a:r>
              <a:rPr lang="vi-VN" sz="1600" dirty="0" smtClean="0"/>
              <a:t>3. Bơm xịt salbutamol.</a:t>
            </a:r>
          </a:p>
          <a:p>
            <a:pPr marL="0" indent="0">
              <a:spcBef>
                <a:spcPts val="600"/>
              </a:spcBef>
              <a:buFont typeface="Arial" pitchFamily="34" charset="0"/>
              <a:buNone/>
            </a:pPr>
            <a:r>
              <a:rPr lang="vi-VN" sz="1600" dirty="0" smtClean="0"/>
              <a:t>4. Bộ đặt nội khí quản và/hoặc bộ mở khí quản và/hoặc mask thanh quản.</a:t>
            </a:r>
          </a:p>
          <a:p>
            <a:pPr marL="0" indent="0">
              <a:spcBef>
                <a:spcPts val="600"/>
              </a:spcBef>
              <a:buFont typeface="Arial" pitchFamily="34" charset="0"/>
              <a:buNone/>
            </a:pPr>
            <a:r>
              <a:rPr lang="vi-VN" sz="1600" dirty="0" smtClean="0"/>
              <a:t>5. Nhũ dịch Lipid 20% lọ 100ml (02 lọ) đặt trong tủ thuốc cấp cứu tại nơi sử dụng thuốc gây tê, gây mê.</a:t>
            </a:r>
          </a:p>
          <a:p>
            <a:pPr marL="0" indent="0">
              <a:spcBef>
                <a:spcPts val="600"/>
              </a:spcBef>
              <a:buFont typeface="Arial" pitchFamily="34" charset="0"/>
              <a:buNone/>
            </a:pPr>
            <a:r>
              <a:rPr lang="vi-VN" sz="1600" dirty="0" smtClean="0"/>
              <a:t>6. Các thuốc chống dị ứng đường uống.</a:t>
            </a:r>
          </a:p>
          <a:p>
            <a:pPr marL="0" indent="0">
              <a:spcBef>
                <a:spcPts val="600"/>
              </a:spcBef>
              <a:buFont typeface="Arial" pitchFamily="34" charset="0"/>
              <a:buNone/>
            </a:pPr>
            <a:r>
              <a:rPr lang="vi-VN" sz="1600" dirty="0" smtClean="0"/>
              <a:t>7. Dịch truyền: natriclorid 0,9%./.</a:t>
            </a:r>
          </a:p>
          <a:p>
            <a:endParaRPr lang="en-US" sz="1600" dirty="0"/>
          </a:p>
        </p:txBody>
      </p:sp>
      <p:pic>
        <p:nvPicPr>
          <p:cNvPr id="5" name="Content Placeholder 4">
            <a:extLst>
              <a:ext uri="{FF2B5EF4-FFF2-40B4-BE49-F238E27FC236}">
                <a16:creationId xmlns:a16="http://schemas.microsoft.com/office/drawing/2014/main" id="{3334E95A-3167-4EA5-97D4-07F33DFEA57C}"/>
              </a:ext>
            </a:extLst>
          </p:cNvPr>
          <p:cNvPicPr>
            <a:picLocks noGrp="1" noChangeAspect="1"/>
          </p:cNvPicPr>
          <p:nvPr>
            <p:ph idx="1"/>
          </p:nvPr>
        </p:nvPicPr>
        <p:blipFill>
          <a:blip r:embed="rId2"/>
          <a:stretch>
            <a:fillRect/>
          </a:stretch>
        </p:blipFill>
        <p:spPr>
          <a:xfrm>
            <a:off x="107504" y="1916832"/>
            <a:ext cx="4824535" cy="3777283"/>
          </a:xfrm>
          <a:prstGeom prst="rect">
            <a:avLst/>
          </a:prstGeom>
        </p:spPr>
      </p:pic>
    </p:spTree>
    <p:extLst>
      <p:ext uri="{BB962C8B-B14F-4D97-AF65-F5344CB8AC3E}">
        <p14:creationId xmlns:p14="http://schemas.microsoft.com/office/powerpoint/2010/main" val="31169967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7" y="274638"/>
            <a:ext cx="7200800" cy="922114"/>
          </a:xfrm>
        </p:spPr>
        <p:txBody>
          <a:bodyPr>
            <a:normAutofit fontScale="90000"/>
          </a:bodyPr>
          <a:lstStyle/>
          <a:p>
            <a:r>
              <a:rPr lang="vi-VN" sz="3000" b="1" dirty="0" smtClean="0">
                <a:solidFill>
                  <a:srgbClr val="FF0000"/>
                </a:solidFill>
              </a:rPr>
              <a:t>HƯỚNG </a:t>
            </a:r>
            <a:r>
              <a:rPr lang="vi-VN" sz="3000" b="1" dirty="0">
                <a:solidFill>
                  <a:srgbClr val="FF0000"/>
                </a:solidFill>
              </a:rPr>
              <a:t>DẪN CHẨN ĐOÁN PHẢN </a:t>
            </a:r>
            <a:r>
              <a:rPr lang="vi-VN" sz="3000" b="1" dirty="0" smtClean="0">
                <a:solidFill>
                  <a:srgbClr val="FF0000"/>
                </a:solidFill>
              </a:rPr>
              <a:t>VỆ</a:t>
            </a:r>
            <a:r>
              <a:rPr lang="en-US" sz="3000" b="1" dirty="0" smtClean="0">
                <a:solidFill>
                  <a:srgbClr val="FF0000"/>
                </a:solidFill>
              </a:rPr>
              <a:t> (1)</a:t>
            </a:r>
            <a:endParaRPr lang="en-US" sz="3000" dirty="0">
              <a:solidFill>
                <a:srgbClr val="FF0000"/>
              </a:solidFill>
            </a:endParaRPr>
          </a:p>
        </p:txBody>
      </p:sp>
      <p:sp>
        <p:nvSpPr>
          <p:cNvPr id="3" name="Content Placeholder 2"/>
          <p:cNvSpPr>
            <a:spLocks noGrp="1"/>
          </p:cNvSpPr>
          <p:nvPr>
            <p:ph idx="1"/>
          </p:nvPr>
        </p:nvSpPr>
        <p:spPr>
          <a:xfrm>
            <a:off x="395536" y="1600200"/>
            <a:ext cx="4176464" cy="4525963"/>
          </a:xfrm>
        </p:spPr>
        <p:txBody>
          <a:bodyPr>
            <a:normAutofit/>
          </a:bodyPr>
          <a:lstStyle/>
          <a:p>
            <a:pPr marL="1588" indent="-1588" algn="just">
              <a:buAutoNum type="arabicPeriod"/>
            </a:pPr>
            <a:r>
              <a:rPr lang="en-US" sz="2600" b="1" dirty="0" err="1" smtClean="0">
                <a:latin typeface="Arial" panose="020B0604020202020204" pitchFamily="34" charset="0"/>
                <a:cs typeface="Arial" panose="020B0604020202020204" pitchFamily="34" charset="0"/>
              </a:rPr>
              <a:t>Triệu</a:t>
            </a:r>
            <a:r>
              <a:rPr lang="en-US" sz="2600" b="1" dirty="0" smtClean="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chứng</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gợi</a:t>
            </a:r>
            <a:r>
              <a:rPr lang="en-US" sz="2600" b="1" dirty="0">
                <a:latin typeface="Arial" panose="020B0604020202020204" pitchFamily="34" charset="0"/>
                <a:cs typeface="Arial" panose="020B0604020202020204" pitchFamily="34" charset="0"/>
              </a:rPr>
              <a:t> </a:t>
            </a:r>
            <a:r>
              <a:rPr lang="en-US" sz="2600" b="1" dirty="0" smtClean="0">
                <a:latin typeface="Arial" panose="020B0604020202020204" pitchFamily="34" charset="0"/>
                <a:cs typeface="Arial" panose="020B0604020202020204" pitchFamily="34" charset="0"/>
              </a:rPr>
              <a:t>ý </a:t>
            </a:r>
            <a:r>
              <a:rPr lang="en-US" sz="2600" dirty="0" err="1" smtClean="0">
                <a:latin typeface="Arial" panose="020B0604020202020204" pitchFamily="34" charset="0"/>
                <a:cs typeface="Arial" panose="020B0604020202020204" pitchFamily="34" charset="0"/>
              </a:rPr>
              <a:t>khi</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xuất</a:t>
            </a:r>
            <a:r>
              <a:rPr lang="en-US" sz="2600" dirty="0" smtClean="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hiện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ít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nhất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một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trong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các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triệu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chứng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sau</a:t>
            </a:r>
            <a:r>
              <a:rPr lang="en-US" sz="2600" dirty="0" smtClean="0">
                <a:latin typeface="Arial" panose="020B0604020202020204" pitchFamily="34" charset="0"/>
                <a:cs typeface="Arial" panose="020B0604020202020204" pitchFamily="34" charset="0"/>
              </a:rPr>
              <a:t>:</a:t>
            </a:r>
          </a:p>
          <a:p>
            <a:pPr>
              <a:buFont typeface="Wingdings" panose="05000000000000000000" pitchFamily="2" charset="2"/>
              <a:buChar char="§"/>
            </a:pPr>
            <a:r>
              <a:rPr lang="en-US" sz="2400" dirty="0" err="1" smtClean="0">
                <a:latin typeface="Arial" panose="020B0604020202020204" pitchFamily="34" charset="0"/>
                <a:cs typeface="Arial" panose="020B0604020202020204" pitchFamily="34" charset="0"/>
              </a:rPr>
              <a:t>Mày</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mạch</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nhanh</a:t>
            </a:r>
            <a:endParaRPr lang="en-US" sz="24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n-US" sz="2400" dirty="0" err="1" smtClean="0">
                <a:latin typeface="Arial" panose="020B0604020202020204" pitchFamily="34" charset="0"/>
                <a:cs typeface="Arial" panose="020B0604020202020204" pitchFamily="34" charset="0"/>
              </a:rPr>
              <a:t>Khó</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thở</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rít</a:t>
            </a:r>
            <a:endParaRPr lang="en-US" sz="24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n-US" sz="2400" dirty="0" err="1" smtClean="0">
                <a:latin typeface="Arial" panose="020B0604020202020204" pitchFamily="34" charset="0"/>
                <a:cs typeface="Arial" panose="020B0604020202020204" pitchFamily="34" charset="0"/>
              </a:rPr>
              <a:t>Đau</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nôn</a:t>
            </a:r>
            <a:endParaRPr lang="en-US" sz="24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n-US" sz="2400" dirty="0" err="1" smtClean="0">
                <a:latin typeface="Arial" panose="020B0604020202020204" pitchFamily="34" charset="0"/>
                <a:cs typeface="Arial" panose="020B0604020202020204" pitchFamily="34" charset="0"/>
              </a:rPr>
              <a:t>Tụt</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huyết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ngất</a:t>
            </a:r>
            <a:endParaRPr lang="en-US" sz="24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n-US" sz="2400" dirty="0" err="1" smtClean="0">
                <a:latin typeface="Arial" panose="020B0604020202020204" pitchFamily="34" charset="0"/>
                <a:cs typeface="Arial" panose="020B0604020202020204" pitchFamily="34" charset="0"/>
              </a:rPr>
              <a:t>Rối</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loạn</a:t>
            </a:r>
            <a:r>
              <a:rPr lang="en-US" sz="2400" dirty="0">
                <a:latin typeface="Arial" panose="020B0604020202020204" pitchFamily="34" charset="0"/>
                <a:cs typeface="Arial" panose="020B0604020202020204" pitchFamily="34" charset="0"/>
              </a:rPr>
              <a:t> ý </a:t>
            </a:r>
            <a:r>
              <a:rPr lang="en-US" sz="2400" dirty="0" err="1">
                <a:latin typeface="Arial" panose="020B0604020202020204" pitchFamily="34" charset="0"/>
                <a:cs typeface="Arial" panose="020B0604020202020204" pitchFamily="34" charset="0"/>
              </a:rPr>
              <a:t>thức</a:t>
            </a:r>
            <a:endParaRPr lang="en-US" sz="2400" dirty="0">
              <a:latin typeface="Arial" panose="020B0604020202020204" pitchFamily="34" charset="0"/>
              <a:cs typeface="Arial" panose="020B0604020202020204" pitchFamily="34" charset="0"/>
            </a:endParaRPr>
          </a:p>
        </p:txBody>
      </p:sp>
      <p:pic>
        <p:nvPicPr>
          <p:cNvPr id="2050" name="Picture 2" descr="https://emirabeauty.vn/uploads/generals/images/chan-doan-soc-phan-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515033"/>
            <a:ext cx="3878376" cy="449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352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FACFFA-E899-474F-AD45-2555E4542B6D}"/>
              </a:ext>
            </a:extLst>
          </p:cNvPr>
          <p:cNvSpPr>
            <a:spLocks noGrp="1"/>
          </p:cNvSpPr>
          <p:nvPr>
            <p:ph idx="1"/>
          </p:nvPr>
        </p:nvSpPr>
        <p:spPr>
          <a:xfrm>
            <a:off x="2195736" y="967028"/>
            <a:ext cx="6686550" cy="1478235"/>
          </a:xfrm>
        </p:spPr>
        <p:txBody>
          <a:bodyPr>
            <a:normAutofit/>
          </a:bodyPr>
          <a:lstStyle/>
          <a:p>
            <a:pPr marL="0" indent="0">
              <a:buNone/>
            </a:pPr>
            <a:r>
              <a:rPr lang="en-US" sz="2100" dirty="0" err="1">
                <a:solidFill>
                  <a:srgbClr val="0000FF"/>
                </a:solidFill>
                <a:latin typeface="Arial" panose="020B0604020202020204" pitchFamily="34" charset="0"/>
                <a:cs typeface="Arial" panose="020B0604020202020204" pitchFamily="34" charset="0"/>
              </a:rPr>
              <a:t>Nghiên</a:t>
            </a:r>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cứu</a:t>
            </a:r>
            <a:r>
              <a:rPr lang="en-US" sz="2100" dirty="0">
                <a:solidFill>
                  <a:srgbClr val="0000FF"/>
                </a:solidFill>
                <a:latin typeface="Arial" panose="020B0604020202020204" pitchFamily="34" charset="0"/>
                <a:cs typeface="Arial" panose="020B0604020202020204" pitchFamily="34" charset="0"/>
              </a:rPr>
              <a:t> 204 BN </a:t>
            </a:r>
            <a:r>
              <a:rPr lang="en-US" sz="2100" dirty="0" err="1">
                <a:solidFill>
                  <a:srgbClr val="0000FF"/>
                </a:solidFill>
                <a:latin typeface="Arial" panose="020B0604020202020204" pitchFamily="34" charset="0"/>
                <a:cs typeface="Arial" panose="020B0604020202020204" pitchFamily="34" charset="0"/>
              </a:rPr>
              <a:t>tại</a:t>
            </a:r>
            <a:r>
              <a:rPr lang="en-US" sz="2100" dirty="0">
                <a:solidFill>
                  <a:srgbClr val="0000FF"/>
                </a:solidFill>
                <a:latin typeface="Arial" panose="020B0604020202020204" pitchFamily="34" charset="0"/>
                <a:cs typeface="Arial" panose="020B0604020202020204" pitchFamily="34" charset="0"/>
              </a:rPr>
              <a:t> 8 BV </a:t>
            </a:r>
            <a:r>
              <a:rPr lang="en-US" sz="2100" dirty="0" err="1">
                <a:solidFill>
                  <a:srgbClr val="0000FF"/>
                </a:solidFill>
                <a:latin typeface="Arial" panose="020B0604020202020204" pitchFamily="34" charset="0"/>
                <a:cs typeface="Arial" panose="020B0604020202020204" pitchFamily="34" charset="0"/>
              </a:rPr>
              <a:t>phía</a:t>
            </a:r>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Bắc</a:t>
            </a:r>
            <a:endParaRPr lang="en-US" sz="2100" dirty="0">
              <a:solidFill>
                <a:srgbClr val="0000FF"/>
              </a:solidFill>
              <a:latin typeface="Arial" panose="020B0604020202020204" pitchFamily="34" charset="0"/>
              <a:cs typeface="Arial" panose="020B0604020202020204" pitchFamily="34" charset="0"/>
            </a:endParaRPr>
          </a:p>
          <a:p>
            <a:pPr marL="0" indent="0" algn="ctr">
              <a:buNone/>
            </a:pPr>
            <a:r>
              <a:rPr lang="vi-VN" sz="2400" dirty="0" smtClean="0">
                <a:latin typeface="Times New Roman" pitchFamily="18" charset="0"/>
                <a:cs typeface="Times New Roman" pitchFamily="18" charset="0"/>
              </a:rPr>
              <a:t>Th</a:t>
            </a:r>
            <a:r>
              <a:rPr lang="en-US" sz="2400" dirty="0">
                <a:latin typeface="Times New Roman" pitchFamily="18" charset="0"/>
                <a:cs typeface="Times New Roman" pitchFamily="18" charset="0"/>
              </a:rPr>
              <a:t>ờ</a:t>
            </a:r>
            <a:r>
              <a:rPr lang="vi-VN" sz="2400" dirty="0" smtClean="0">
                <a:latin typeface="Times New Roman" pitchFamily="18" charset="0"/>
                <a:cs typeface="Times New Roman" pitchFamily="18" charset="0"/>
              </a:rPr>
              <a:t>i </a:t>
            </a:r>
            <a:r>
              <a:rPr lang="vi-VN" sz="2400" dirty="0">
                <a:latin typeface="Times New Roman" pitchFamily="18" charset="0"/>
                <a:cs typeface="Times New Roman" pitchFamily="18" charset="0"/>
              </a:rPr>
              <a:t>gian xu</a:t>
            </a:r>
            <a:r>
              <a:rPr lang="en-US" sz="2400" dirty="0">
                <a:latin typeface="Times New Roman" pitchFamily="18" charset="0"/>
                <a:cs typeface="Times New Roman" pitchFamily="18" charset="0"/>
              </a:rPr>
              <a:t>ấ</a:t>
            </a:r>
            <a:r>
              <a:rPr lang="vi-VN" sz="2400" dirty="0">
                <a:latin typeface="Times New Roman" pitchFamily="18" charset="0"/>
                <a:cs typeface="Times New Roman" pitchFamily="18" charset="0"/>
              </a:rPr>
              <a:t>t hi</a:t>
            </a:r>
            <a:r>
              <a:rPr lang="en-US" sz="2400" dirty="0">
                <a:latin typeface="Times New Roman" pitchFamily="18" charset="0"/>
                <a:cs typeface="Times New Roman" pitchFamily="18" charset="0"/>
              </a:rPr>
              <a:t>ệ</a:t>
            </a:r>
            <a:r>
              <a:rPr lang="vi-VN" sz="2400" dirty="0">
                <a:latin typeface="Times New Roman" pitchFamily="18" charset="0"/>
                <a:cs typeface="Times New Roman" pitchFamily="18" charset="0"/>
              </a:rPr>
              <a:t>n tri</a:t>
            </a:r>
            <a:r>
              <a:rPr lang="en-US" sz="2400" dirty="0">
                <a:latin typeface="Times New Roman" pitchFamily="18" charset="0"/>
                <a:cs typeface="Times New Roman" pitchFamily="18" charset="0"/>
              </a:rPr>
              <a:t>ệ</a:t>
            </a:r>
            <a:r>
              <a:rPr lang="vi-VN" sz="2400" dirty="0">
                <a:latin typeface="Times New Roman" pitchFamily="18" charset="0"/>
                <a:cs typeface="Times New Roman" pitchFamily="18" charset="0"/>
              </a:rPr>
              <a:t>u ch</a:t>
            </a:r>
            <a:r>
              <a:rPr lang="en-US" sz="2400" dirty="0">
                <a:latin typeface="Times New Roman" pitchFamily="18" charset="0"/>
                <a:cs typeface="Times New Roman" pitchFamily="18" charset="0"/>
              </a:rPr>
              <a:t>ứ</a:t>
            </a:r>
            <a:r>
              <a:rPr lang="vi-VN" sz="2400" dirty="0">
                <a:latin typeface="Times New Roman" pitchFamily="18" charset="0"/>
                <a:cs typeface="Times New Roman" pitchFamily="18" charset="0"/>
              </a:rPr>
              <a:t>ng </a:t>
            </a:r>
            <a:r>
              <a:rPr lang="en-US" sz="2400" dirty="0" err="1">
                <a:latin typeface="Times New Roman" pitchFamily="18" charset="0"/>
                <a:cs typeface="Times New Roman" pitchFamily="18" charset="0"/>
              </a:rPr>
              <a:t>đầ</a:t>
            </a:r>
            <a:r>
              <a:rPr lang="vi-VN" sz="2400" dirty="0">
                <a:latin typeface="Times New Roman" pitchFamily="18" charset="0"/>
                <a:cs typeface="Times New Roman" pitchFamily="18" charset="0"/>
              </a:rPr>
              <a:t>u ti</a:t>
            </a:r>
            <a:r>
              <a:rPr lang="en-US" sz="2400" dirty="0">
                <a:latin typeface="Times New Roman" pitchFamily="18" charset="0"/>
                <a:cs typeface="Times New Roman" pitchFamily="18" charset="0"/>
              </a:rPr>
              <a:t>ê</a:t>
            </a:r>
            <a:r>
              <a:rPr lang="vi-VN" sz="2400" dirty="0">
                <a:latin typeface="Times New Roman" pitchFamily="18" charset="0"/>
                <a:cs typeface="Times New Roman" pitchFamily="18" charset="0"/>
              </a:rPr>
              <a:t>n</a:t>
            </a:r>
            <a:r>
              <a:rPr lang="en-US" sz="18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35B7A198-197A-4D89-B59A-69DFEF8CAA7B}"/>
              </a:ext>
            </a:extLst>
          </p:cNvPr>
          <p:cNvSpPr>
            <a:spLocks noGrp="1"/>
          </p:cNvSpPr>
          <p:nvPr>
            <p:ph type="sldNum" sz="quarter" idx="12"/>
          </p:nvPr>
        </p:nvSpPr>
        <p:spPr/>
        <p:txBody>
          <a:bodyPr/>
          <a:lstStyle/>
          <a:p>
            <a:fld id="{D57F1E4F-1CFF-5643-939E-217C01CDF565}" type="slidenum">
              <a:rPr lang="en-US" smtClean="0"/>
              <a:pPr/>
              <a:t>28</a:t>
            </a:fld>
            <a:endParaRPr lang="en-US" dirty="0"/>
          </a:p>
        </p:txBody>
      </p:sp>
      <p:pic>
        <p:nvPicPr>
          <p:cNvPr id="5" name="Picture 2">
            <a:extLst>
              <a:ext uri="{FF2B5EF4-FFF2-40B4-BE49-F238E27FC236}">
                <a16:creationId xmlns:a16="http://schemas.microsoft.com/office/drawing/2014/main" id="{DF5CA76F-7077-4B75-B330-9A8F72E501A9}"/>
              </a:ext>
            </a:extLst>
          </p:cNvPr>
          <p:cNvPicPr>
            <a:picLocks noChangeAspect="1" noChangeArrowheads="1"/>
          </p:cNvPicPr>
          <p:nvPr/>
        </p:nvPicPr>
        <p:blipFill>
          <a:blip r:embed="rId2"/>
          <a:srcRect/>
          <a:stretch>
            <a:fillRect/>
          </a:stretch>
        </p:blipFill>
        <p:spPr>
          <a:xfrm>
            <a:off x="1970484" y="2427685"/>
            <a:ext cx="6563916" cy="3359769"/>
          </a:xfrm>
          <a:prstGeom prst="rect">
            <a:avLst/>
          </a:prstGeom>
          <a:noFill/>
        </p:spPr>
      </p:pic>
    </p:spTree>
    <p:extLst>
      <p:ext uri="{BB962C8B-B14F-4D97-AF65-F5344CB8AC3E}">
        <p14:creationId xmlns:p14="http://schemas.microsoft.com/office/powerpoint/2010/main" val="25533895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BFE881-443A-4814-9F5D-CB1DC765DDDE}"/>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
        <p:nvSpPr>
          <p:cNvPr id="5" name="Content Placeholder 2">
            <a:extLst>
              <a:ext uri="{FF2B5EF4-FFF2-40B4-BE49-F238E27FC236}">
                <a16:creationId xmlns:a16="http://schemas.microsoft.com/office/drawing/2014/main" id="{56E7D774-DE62-49E4-BF70-2A5D2925AF37}"/>
              </a:ext>
            </a:extLst>
          </p:cNvPr>
          <p:cNvSpPr txBox="1">
            <a:spLocks/>
          </p:cNvSpPr>
          <p:nvPr/>
        </p:nvSpPr>
        <p:spPr>
          <a:xfrm>
            <a:off x="1933575" y="967717"/>
            <a:ext cx="6686550" cy="1416609"/>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100" dirty="0" err="1">
                <a:solidFill>
                  <a:srgbClr val="0000FF"/>
                </a:solidFill>
                <a:latin typeface="Arial" panose="020B0604020202020204" pitchFamily="34" charset="0"/>
                <a:cs typeface="Arial" panose="020B0604020202020204" pitchFamily="34" charset="0"/>
              </a:rPr>
              <a:t>Nghiên</a:t>
            </a:r>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cứu</a:t>
            </a:r>
            <a:r>
              <a:rPr lang="en-US" sz="2100" dirty="0">
                <a:solidFill>
                  <a:srgbClr val="0000FF"/>
                </a:solidFill>
                <a:latin typeface="Arial" panose="020B0604020202020204" pitchFamily="34" charset="0"/>
                <a:cs typeface="Arial" panose="020B0604020202020204" pitchFamily="34" charset="0"/>
              </a:rPr>
              <a:t> 204 BN </a:t>
            </a:r>
            <a:r>
              <a:rPr lang="en-US" sz="2100" dirty="0" err="1">
                <a:solidFill>
                  <a:srgbClr val="0000FF"/>
                </a:solidFill>
                <a:latin typeface="Arial" panose="020B0604020202020204" pitchFamily="34" charset="0"/>
                <a:cs typeface="Arial" panose="020B0604020202020204" pitchFamily="34" charset="0"/>
              </a:rPr>
              <a:t>tại</a:t>
            </a:r>
            <a:r>
              <a:rPr lang="en-US" sz="2100" dirty="0">
                <a:solidFill>
                  <a:srgbClr val="0000FF"/>
                </a:solidFill>
                <a:latin typeface="Arial" panose="020B0604020202020204" pitchFamily="34" charset="0"/>
                <a:cs typeface="Arial" panose="020B0604020202020204" pitchFamily="34" charset="0"/>
              </a:rPr>
              <a:t> 8 BV </a:t>
            </a:r>
            <a:r>
              <a:rPr lang="en-US" sz="2100" dirty="0" err="1">
                <a:solidFill>
                  <a:srgbClr val="0000FF"/>
                </a:solidFill>
                <a:latin typeface="Arial" panose="020B0604020202020204" pitchFamily="34" charset="0"/>
                <a:cs typeface="Arial" panose="020B0604020202020204" pitchFamily="34" charset="0"/>
              </a:rPr>
              <a:t>phía</a:t>
            </a:r>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Bắc</a:t>
            </a:r>
            <a:endParaRPr lang="en-US" sz="2100" dirty="0">
              <a:solidFill>
                <a:srgbClr val="0000FF"/>
              </a:solidFill>
              <a:latin typeface="Arial" panose="020B0604020202020204" pitchFamily="34" charset="0"/>
              <a:cs typeface="Arial" panose="020B0604020202020204" pitchFamily="34" charset="0"/>
            </a:endParaRPr>
          </a:p>
          <a:p>
            <a:pPr marL="0" indent="0" algn="ctr">
              <a:buNone/>
            </a:pPr>
            <a:r>
              <a:rPr lang="en-US" sz="2400" dirty="0" err="1">
                <a:latin typeface="Times New Roman" pitchFamily="18" charset="0"/>
                <a:cs typeface="Times New Roman" pitchFamily="18" charset="0"/>
              </a:rPr>
              <a:t>Biểu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chứng</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c</a:t>
            </a:r>
            <a:r>
              <a:rPr lang="vi-VN" sz="2400" dirty="0">
                <a:latin typeface="Times New Roman" pitchFamily="18" charset="0"/>
                <a:cs typeface="Times New Roman" pitchFamily="18" charset="0"/>
              </a:rPr>
              <a:t>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endParaRPr lang="en-US" dirty="0">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30B168B5-A48D-4D7A-AE30-B741DE01717A}"/>
              </a:ext>
            </a:extLst>
          </p:cNvPr>
          <p:cNvSpPr txBox="1">
            <a:spLocks/>
          </p:cNvSpPr>
          <p:nvPr/>
        </p:nvSpPr>
        <p:spPr bwMode="gray">
          <a:xfrm>
            <a:off x="398860" y="1448087"/>
            <a:ext cx="584825" cy="273844"/>
          </a:xfrm>
          <a:prstGeom prst="rect">
            <a:avLst/>
          </a:prstGeom>
        </p:spPr>
        <p:txBody>
          <a:bodyPr vert="horz" lIns="68580" tIns="34290" rIns="68580" bIns="34290" rtlCol="0" anchor="ctr"/>
          <a:lstStyle>
            <a:defPPr>
              <a:defRPr lang="en-US"/>
            </a:defPPr>
            <a:lvl1pPr marL="0" algn="r" defTabSz="457200" rtl="0" eaLnBrk="1" latinLnBrk="0" hangingPunct="1">
              <a:defRPr sz="2000" kern="1200">
                <a:solidFill>
                  <a:srgbClr val="FE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500"/>
              <a:pPr/>
              <a:t>29</a:t>
            </a:fld>
            <a:endParaRPr lang="en-US" sz="1500" dirty="0"/>
          </a:p>
        </p:txBody>
      </p:sp>
      <p:pic>
        <p:nvPicPr>
          <p:cNvPr id="8" name="Picture 2">
            <a:extLst>
              <a:ext uri="{FF2B5EF4-FFF2-40B4-BE49-F238E27FC236}">
                <a16:creationId xmlns:a16="http://schemas.microsoft.com/office/drawing/2014/main" id="{E013EB6F-36F1-4270-8E46-380FA09C9C3B}"/>
              </a:ext>
            </a:extLst>
          </p:cNvPr>
          <p:cNvPicPr>
            <a:picLocks noChangeAspect="1" noChangeArrowheads="1"/>
          </p:cNvPicPr>
          <p:nvPr/>
        </p:nvPicPr>
        <p:blipFill>
          <a:blip r:embed="rId2"/>
          <a:srcRect/>
          <a:stretch>
            <a:fillRect/>
          </a:stretch>
        </p:blipFill>
        <p:spPr>
          <a:xfrm>
            <a:off x="2581275" y="2384326"/>
            <a:ext cx="5391150" cy="3616424"/>
          </a:xfrm>
          <a:prstGeom prst="rect">
            <a:avLst/>
          </a:prstGeom>
          <a:noFill/>
        </p:spPr>
      </p:pic>
    </p:spTree>
    <p:extLst>
      <p:ext uri="{BB962C8B-B14F-4D97-AF65-F5344CB8AC3E}">
        <p14:creationId xmlns:p14="http://schemas.microsoft.com/office/powerpoint/2010/main" val="24818436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Admin\Desktop\Powerpoint-01.png"/>
          <p:cNvPicPr>
            <a:picLocks noChangeAspect="1" noChangeArrowheads="1"/>
          </p:cNvPicPr>
          <p:nvPr/>
        </p:nvPicPr>
        <p:blipFill>
          <a:blip r:embed="rId3"/>
          <a:srcRect/>
          <a:stretch>
            <a:fillRect/>
          </a:stretch>
        </p:blipFill>
        <p:spPr bwMode="auto">
          <a:xfrm>
            <a:off x="0" y="-33850"/>
            <a:ext cx="9144000" cy="6859512"/>
          </a:xfrm>
          <a:prstGeom prst="rect">
            <a:avLst/>
          </a:prstGeom>
          <a:noFill/>
        </p:spPr>
      </p:pic>
      <p:sp>
        <p:nvSpPr>
          <p:cNvPr id="5" name="TextBox 4"/>
          <p:cNvSpPr txBox="1"/>
          <p:nvPr/>
        </p:nvSpPr>
        <p:spPr>
          <a:xfrm>
            <a:off x="1066800" y="6324600"/>
            <a:ext cx="5410200" cy="276999"/>
          </a:xfrm>
          <a:prstGeom prst="rect">
            <a:avLst/>
          </a:prstGeom>
          <a:noFill/>
        </p:spPr>
        <p:txBody>
          <a:bodyPr wrap="square" rtlCol="0">
            <a:spAutoFit/>
          </a:bodyPr>
          <a:lstStyle/>
          <a:p>
            <a:r>
              <a:rPr lang="en-US" sz="1200" b="1">
                <a:solidFill>
                  <a:srgbClr val="168E44"/>
                </a:solidFill>
                <a:latin typeface="Myriad Pro" pitchFamily="34" charset="0"/>
              </a:rPr>
              <a:t>NATIONAL HOSPITAL FOR TROPICAL DISEASES</a:t>
            </a:r>
          </a:p>
        </p:txBody>
      </p:sp>
      <p:cxnSp>
        <p:nvCxnSpPr>
          <p:cNvPr id="10" name="Straight Connector 9"/>
          <p:cNvCxnSpPr/>
          <p:nvPr/>
        </p:nvCxnSpPr>
        <p:spPr>
          <a:xfrm>
            <a:off x="1779987" y="5541944"/>
            <a:ext cx="3200400" cy="1588"/>
          </a:xfrm>
          <a:prstGeom prst="line">
            <a:avLst/>
          </a:prstGeom>
          <a:ln w="19050">
            <a:solidFill>
              <a:srgbClr val="0000CC"/>
            </a:solidFill>
          </a:ln>
        </p:spPr>
        <p:style>
          <a:lnRef idx="1">
            <a:schemeClr val="dk1"/>
          </a:lnRef>
          <a:fillRef idx="0">
            <a:schemeClr val="dk1"/>
          </a:fillRef>
          <a:effectRef idx="0">
            <a:schemeClr val="dk1"/>
          </a:effectRef>
          <a:fontRef idx="minor">
            <a:schemeClr val="tx1"/>
          </a:fontRef>
        </p:style>
      </p:cxnSp>
      <p:sp>
        <p:nvSpPr>
          <p:cNvPr id="2" name="Rectangle 1"/>
          <p:cNvSpPr/>
          <p:nvPr/>
        </p:nvSpPr>
        <p:spPr>
          <a:xfrm>
            <a:off x="194087" y="4160711"/>
            <a:ext cx="6372200" cy="1200329"/>
          </a:xfrm>
          <a:prstGeom prst="rect">
            <a:avLst/>
          </a:prstGeom>
        </p:spPr>
        <p:txBody>
          <a:bodyPr wrap="square">
            <a:spAutoFit/>
          </a:bodyPr>
          <a:lstStyle/>
          <a:p>
            <a:pPr algn="ctr"/>
            <a:r>
              <a:rPr lang="en-US" sz="2400" b="1" dirty="0" smtClean="0">
                <a:solidFill>
                  <a:srgbClr val="FF0000"/>
                </a:solidFill>
              </a:rPr>
              <a:t>PHẦN I</a:t>
            </a:r>
          </a:p>
          <a:p>
            <a:pPr algn="ctr"/>
            <a:r>
              <a:rPr lang="vi-VN" sz="2400" b="1" dirty="0" smtClean="0">
                <a:solidFill>
                  <a:srgbClr val="FF0000"/>
                </a:solidFill>
              </a:rPr>
              <a:t>HƯỚNG </a:t>
            </a:r>
            <a:r>
              <a:rPr lang="vi-VN" sz="2400" b="1" dirty="0">
                <a:solidFill>
                  <a:srgbClr val="FF0000"/>
                </a:solidFill>
              </a:rPr>
              <a:t>DẪN KHÁM SÀNG LỌC TRƯỚC</a:t>
            </a:r>
            <a:r>
              <a:rPr lang="en-US" sz="2400" b="1" dirty="0">
                <a:solidFill>
                  <a:srgbClr val="FF0000"/>
                </a:solidFill>
              </a:rPr>
              <a:t> </a:t>
            </a:r>
            <a:r>
              <a:rPr lang="vi-VN" sz="2400" b="1" dirty="0">
                <a:solidFill>
                  <a:srgbClr val="FF0000"/>
                </a:solidFill>
              </a:rPr>
              <a:t>TIÊM VẮC XIN PHÒNG COVID-19</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E1AABF-F951-48B8-BE88-F5E4664CB410}"/>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
        <p:nvSpPr>
          <p:cNvPr id="3" name="Slide Number Placeholder 3">
            <a:extLst>
              <a:ext uri="{FF2B5EF4-FFF2-40B4-BE49-F238E27FC236}">
                <a16:creationId xmlns:a16="http://schemas.microsoft.com/office/drawing/2014/main" id="{7DA86388-8742-457A-BF5D-75577A526E95}"/>
              </a:ext>
            </a:extLst>
          </p:cNvPr>
          <p:cNvSpPr txBox="1">
            <a:spLocks/>
          </p:cNvSpPr>
          <p:nvPr/>
        </p:nvSpPr>
        <p:spPr bwMode="gray">
          <a:xfrm>
            <a:off x="398860" y="1448087"/>
            <a:ext cx="584825" cy="273844"/>
          </a:xfrm>
          <a:prstGeom prst="rect">
            <a:avLst/>
          </a:prstGeom>
        </p:spPr>
        <p:txBody>
          <a:bodyPr vert="horz" lIns="68580" tIns="34290" rIns="68580" bIns="34290" rtlCol="0" anchor="ctr"/>
          <a:lstStyle>
            <a:defPPr>
              <a:defRPr lang="en-US"/>
            </a:defPPr>
            <a:lvl1pPr marL="0" algn="r" defTabSz="457200" rtl="0" eaLnBrk="1" latinLnBrk="0" hangingPunct="1">
              <a:defRPr sz="2000" kern="1200">
                <a:solidFill>
                  <a:srgbClr val="FE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500"/>
              <a:pPr/>
              <a:t>30</a:t>
            </a:fld>
            <a:endParaRPr lang="en-US" sz="1500" dirty="0"/>
          </a:p>
        </p:txBody>
      </p:sp>
      <p:sp>
        <p:nvSpPr>
          <p:cNvPr id="4" name="Content Placeholder 2">
            <a:extLst>
              <a:ext uri="{FF2B5EF4-FFF2-40B4-BE49-F238E27FC236}">
                <a16:creationId xmlns:a16="http://schemas.microsoft.com/office/drawing/2014/main" id="{3513ED34-6181-4C00-BE6F-2D88769CA885}"/>
              </a:ext>
            </a:extLst>
          </p:cNvPr>
          <p:cNvSpPr txBox="1">
            <a:spLocks/>
          </p:cNvSpPr>
          <p:nvPr/>
        </p:nvSpPr>
        <p:spPr>
          <a:xfrm>
            <a:off x="1970484" y="1340768"/>
            <a:ext cx="6686550" cy="1088107"/>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100" dirty="0" err="1">
                <a:solidFill>
                  <a:srgbClr val="0000FF"/>
                </a:solidFill>
                <a:latin typeface="Arial" panose="020B0604020202020204" pitchFamily="34" charset="0"/>
                <a:cs typeface="Arial" panose="020B0604020202020204" pitchFamily="34" charset="0"/>
              </a:rPr>
              <a:t>Nghiên</a:t>
            </a:r>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cứu</a:t>
            </a:r>
            <a:r>
              <a:rPr lang="en-US" sz="2100" dirty="0">
                <a:solidFill>
                  <a:srgbClr val="0000FF"/>
                </a:solidFill>
                <a:latin typeface="Arial" panose="020B0604020202020204" pitchFamily="34" charset="0"/>
                <a:cs typeface="Arial" panose="020B0604020202020204" pitchFamily="34" charset="0"/>
              </a:rPr>
              <a:t> 204 BN </a:t>
            </a:r>
            <a:r>
              <a:rPr lang="en-US" sz="2100" dirty="0" err="1">
                <a:solidFill>
                  <a:srgbClr val="0000FF"/>
                </a:solidFill>
                <a:latin typeface="Arial" panose="020B0604020202020204" pitchFamily="34" charset="0"/>
                <a:cs typeface="Arial" panose="020B0604020202020204" pitchFamily="34" charset="0"/>
              </a:rPr>
              <a:t>tại</a:t>
            </a:r>
            <a:r>
              <a:rPr lang="en-US" sz="2100" dirty="0">
                <a:solidFill>
                  <a:srgbClr val="0000FF"/>
                </a:solidFill>
                <a:latin typeface="Arial" panose="020B0604020202020204" pitchFamily="34" charset="0"/>
                <a:cs typeface="Arial" panose="020B0604020202020204" pitchFamily="34" charset="0"/>
              </a:rPr>
              <a:t> 8 BV </a:t>
            </a:r>
            <a:r>
              <a:rPr lang="en-US" sz="2100" dirty="0" err="1">
                <a:solidFill>
                  <a:srgbClr val="0000FF"/>
                </a:solidFill>
                <a:latin typeface="Arial" panose="020B0604020202020204" pitchFamily="34" charset="0"/>
                <a:cs typeface="Arial" panose="020B0604020202020204" pitchFamily="34" charset="0"/>
              </a:rPr>
              <a:t>phía</a:t>
            </a:r>
            <a:r>
              <a:rPr lang="en-US" sz="2100" dirty="0">
                <a:solidFill>
                  <a:srgbClr val="0000FF"/>
                </a:solidFill>
                <a:latin typeface="Arial" panose="020B0604020202020204" pitchFamily="34" charset="0"/>
                <a:cs typeface="Arial" panose="020B0604020202020204" pitchFamily="34" charset="0"/>
              </a:rPr>
              <a:t> </a:t>
            </a:r>
            <a:r>
              <a:rPr lang="en-US" sz="2100" dirty="0" err="1">
                <a:solidFill>
                  <a:srgbClr val="0000FF"/>
                </a:solidFill>
                <a:latin typeface="Arial" panose="020B0604020202020204" pitchFamily="34" charset="0"/>
                <a:cs typeface="Arial" panose="020B0604020202020204" pitchFamily="34" charset="0"/>
              </a:rPr>
              <a:t>Bắc</a:t>
            </a:r>
            <a:endParaRPr lang="en-US" sz="2100" dirty="0">
              <a:solidFill>
                <a:srgbClr val="0000FF"/>
              </a:solidFill>
              <a:latin typeface="Arial" panose="020B0604020202020204" pitchFamily="34" charset="0"/>
              <a:cs typeface="Arial" panose="020B0604020202020204" pitchFamily="34" charset="0"/>
            </a:endParaRPr>
          </a:p>
          <a:p>
            <a:pPr marL="0" indent="0" algn="ctr">
              <a:buNone/>
            </a:pPr>
            <a:r>
              <a:rPr lang="en-US" sz="2100" dirty="0" err="1">
                <a:latin typeface="Times New Roman" pitchFamily="18" charset="0"/>
                <a:cs typeface="Times New Roman" pitchFamily="18" charset="0"/>
              </a:rPr>
              <a:t>Biểu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hiện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triệu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chứng</a:t>
            </a:r>
            <a:r>
              <a:rPr lang="en-US" sz="2100" dirty="0">
                <a:latin typeface="Times New Roman" pitchFamily="18" charset="0"/>
                <a:cs typeface="Times New Roman" pitchFamily="18" charset="0"/>
              </a:rPr>
              <a:t> ở </a:t>
            </a:r>
            <a:r>
              <a:rPr lang="en-US" sz="2100" dirty="0" err="1">
                <a:latin typeface="Times New Roman" pitchFamily="18" charset="0"/>
                <a:cs typeface="Times New Roman" pitchFamily="18" charset="0"/>
              </a:rPr>
              <a:t>các</a:t>
            </a:r>
            <a:r>
              <a:rPr lang="en-US" sz="2100" dirty="0">
                <a:latin typeface="Times New Roman" pitchFamily="18" charset="0"/>
                <a:cs typeface="Times New Roman" pitchFamily="18" charset="0"/>
              </a:rPr>
              <a:t> c</a:t>
            </a:r>
            <a:r>
              <a:rPr lang="vi-VN" sz="2100" dirty="0">
                <a:latin typeface="Times New Roman" pitchFamily="18" charset="0"/>
                <a:cs typeface="Times New Roman" pitchFamily="18" charset="0"/>
              </a:rPr>
              <a:t>ơ</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quan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theo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mức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độ</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nặng</a:t>
            </a:r>
            <a:endParaRPr lang="en-US" sz="15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DFC24665-9FB0-41FA-97EB-AB5BB9FD1162}"/>
              </a:ext>
            </a:extLst>
          </p:cNvPr>
          <p:cNvSpPr txBox="1">
            <a:spLocks/>
          </p:cNvSpPr>
          <p:nvPr/>
        </p:nvSpPr>
        <p:spPr bwMode="gray">
          <a:xfrm>
            <a:off x="398860" y="1448087"/>
            <a:ext cx="584825" cy="273844"/>
          </a:xfrm>
          <a:prstGeom prst="rect">
            <a:avLst/>
          </a:prstGeom>
        </p:spPr>
        <p:txBody>
          <a:bodyPr vert="horz" lIns="68580" tIns="34290" rIns="68580" bIns="34290" rtlCol="0" anchor="ctr"/>
          <a:lstStyle>
            <a:defPPr>
              <a:defRPr lang="en-US"/>
            </a:defPPr>
            <a:lvl1pPr marL="0" algn="r" defTabSz="457200" rtl="0" eaLnBrk="1" latinLnBrk="0" hangingPunct="1">
              <a:defRPr sz="2000" kern="1200">
                <a:solidFill>
                  <a:srgbClr val="FE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500"/>
              <a:pPr/>
              <a:t>30</a:t>
            </a:fld>
            <a:endParaRPr lang="en-US" sz="1500" dirty="0"/>
          </a:p>
        </p:txBody>
      </p:sp>
      <p:pic>
        <p:nvPicPr>
          <p:cNvPr id="7" name="Picture 2">
            <a:extLst>
              <a:ext uri="{FF2B5EF4-FFF2-40B4-BE49-F238E27FC236}">
                <a16:creationId xmlns:a16="http://schemas.microsoft.com/office/drawing/2014/main" id="{F1F63872-C978-42BA-9897-1C4562463D86}"/>
              </a:ext>
            </a:extLst>
          </p:cNvPr>
          <p:cNvPicPr>
            <a:picLocks noChangeAspect="1" noChangeArrowheads="1"/>
          </p:cNvPicPr>
          <p:nvPr/>
        </p:nvPicPr>
        <p:blipFill>
          <a:blip r:embed="rId2"/>
          <a:srcRect/>
          <a:stretch>
            <a:fillRect/>
          </a:stretch>
        </p:blipFill>
        <p:spPr>
          <a:xfrm>
            <a:off x="1970484" y="2428875"/>
            <a:ext cx="6430566" cy="3526905"/>
          </a:xfrm>
          <a:prstGeom prst="rect">
            <a:avLst/>
          </a:prstGeom>
          <a:noFill/>
        </p:spPr>
      </p:pic>
    </p:spTree>
    <p:extLst>
      <p:ext uri="{BB962C8B-B14F-4D97-AF65-F5344CB8AC3E}">
        <p14:creationId xmlns:p14="http://schemas.microsoft.com/office/powerpoint/2010/main" val="29888366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272" y="116632"/>
            <a:ext cx="7200800" cy="922114"/>
          </a:xfrm>
        </p:spPr>
        <p:txBody>
          <a:bodyPr>
            <a:normAutofit fontScale="90000"/>
          </a:bodyPr>
          <a:lstStyle/>
          <a:p>
            <a:r>
              <a:rPr lang="vi-VN" sz="3000" b="1" dirty="0" smtClean="0">
                <a:solidFill>
                  <a:srgbClr val="FF0000"/>
                </a:solidFill>
              </a:rPr>
              <a:t>HƯỚNG </a:t>
            </a:r>
            <a:r>
              <a:rPr lang="vi-VN" sz="3000" b="1" dirty="0">
                <a:solidFill>
                  <a:srgbClr val="FF0000"/>
                </a:solidFill>
              </a:rPr>
              <a:t>DẪN CHẨN ĐOÁN PHẢN </a:t>
            </a:r>
            <a:r>
              <a:rPr lang="vi-VN" sz="3000" b="1" dirty="0" smtClean="0">
                <a:solidFill>
                  <a:srgbClr val="FF0000"/>
                </a:solidFill>
              </a:rPr>
              <a:t>VỆ</a:t>
            </a:r>
            <a:r>
              <a:rPr lang="en-US" sz="3000" b="1" dirty="0" smtClean="0">
                <a:solidFill>
                  <a:srgbClr val="FF0000"/>
                </a:solidFill>
              </a:rPr>
              <a:t> (2)</a:t>
            </a:r>
            <a:endParaRPr lang="en-US" sz="3000" dirty="0">
              <a:solidFill>
                <a:srgbClr val="FF0000"/>
              </a:solidFill>
            </a:endParaRPr>
          </a:p>
        </p:txBody>
      </p:sp>
      <p:pic>
        <p:nvPicPr>
          <p:cNvPr id="2050" name="Picture 2" descr="https://emirabeauty.vn/uploads/generals/images/chan-doan-soc-phan-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9114" y="1412776"/>
            <a:ext cx="3704886" cy="429023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95536" y="1600200"/>
            <a:ext cx="4536504" cy="4525963"/>
          </a:xfrm>
        </p:spPr>
        <p:txBody>
          <a:bodyPr>
            <a:normAutofit fontScale="77500" lnSpcReduction="20000"/>
          </a:bodyPr>
          <a:lstStyle/>
          <a:p>
            <a:pPr marL="0" indent="0" algn="just">
              <a:buNone/>
            </a:pPr>
            <a:r>
              <a:rPr lang="en-US" sz="3400" b="1" dirty="0" smtClean="0"/>
              <a:t>2</a:t>
            </a:r>
            <a:r>
              <a:rPr lang="en-US" sz="3400" b="1" dirty="0"/>
              <a:t>. </a:t>
            </a:r>
            <a:r>
              <a:rPr lang="en-US" sz="3400" b="1" dirty="0" err="1"/>
              <a:t>B</a:t>
            </a:r>
            <a:r>
              <a:rPr lang="en-US" sz="3400" b="1" dirty="0" err="1" smtClean="0"/>
              <a:t>ệnh</a:t>
            </a:r>
            <a:r>
              <a:rPr lang="en-US" sz="3400" b="1" dirty="0" smtClean="0"/>
              <a:t> </a:t>
            </a:r>
            <a:r>
              <a:rPr lang="en-US" sz="3400" b="1" dirty="0" err="1"/>
              <a:t>cảnh</a:t>
            </a:r>
            <a:r>
              <a:rPr lang="en-US" sz="3400" b="1" dirty="0"/>
              <a:t> </a:t>
            </a:r>
            <a:r>
              <a:rPr lang="en-US" sz="3400" b="1" dirty="0" err="1"/>
              <a:t>lâm</a:t>
            </a:r>
            <a:r>
              <a:rPr lang="en-US" sz="3400" b="1" dirty="0"/>
              <a:t> </a:t>
            </a:r>
            <a:r>
              <a:rPr lang="en-US" sz="3400" b="1" dirty="0" err="1" smtClean="0"/>
              <a:t>sàng</a:t>
            </a:r>
            <a:endParaRPr lang="en-US" sz="3400" b="1" dirty="0" smtClean="0"/>
          </a:p>
          <a:p>
            <a:pPr marL="0" indent="0" algn="just">
              <a:buNone/>
            </a:pPr>
            <a:r>
              <a:rPr lang="en-US" b="1" i="1" dirty="0" err="1">
                <a:solidFill>
                  <a:srgbClr val="0000CC"/>
                </a:solidFill>
              </a:rPr>
              <a:t>Bệnh</a:t>
            </a:r>
            <a:r>
              <a:rPr lang="en-US" b="1" i="1" dirty="0">
                <a:solidFill>
                  <a:srgbClr val="0000CC"/>
                </a:solidFill>
              </a:rPr>
              <a:t> </a:t>
            </a:r>
            <a:r>
              <a:rPr lang="en-US" b="1" i="1" dirty="0" err="1">
                <a:solidFill>
                  <a:srgbClr val="0000CC"/>
                </a:solidFill>
              </a:rPr>
              <a:t>cảnh</a:t>
            </a:r>
            <a:r>
              <a:rPr lang="en-US" b="1" i="1" dirty="0">
                <a:solidFill>
                  <a:srgbClr val="0000CC"/>
                </a:solidFill>
              </a:rPr>
              <a:t> </a:t>
            </a:r>
            <a:r>
              <a:rPr lang="en-US" b="1" i="1" dirty="0" err="1">
                <a:solidFill>
                  <a:srgbClr val="0000CC"/>
                </a:solidFill>
              </a:rPr>
              <a:t>lâm</a:t>
            </a:r>
            <a:r>
              <a:rPr lang="en-US" b="1" i="1" dirty="0">
                <a:solidFill>
                  <a:srgbClr val="0000CC"/>
                </a:solidFill>
              </a:rPr>
              <a:t> </a:t>
            </a:r>
            <a:r>
              <a:rPr lang="en-US" b="1" i="1" dirty="0" err="1">
                <a:solidFill>
                  <a:srgbClr val="0000CC"/>
                </a:solidFill>
              </a:rPr>
              <a:t>sàng</a:t>
            </a:r>
            <a:r>
              <a:rPr lang="en-US" b="1" i="1" dirty="0">
                <a:solidFill>
                  <a:srgbClr val="0000CC"/>
                </a:solidFill>
              </a:rPr>
              <a:t> 1</a:t>
            </a:r>
            <a:r>
              <a:rPr lang="en-US" dirty="0"/>
              <a:t>: </a:t>
            </a:r>
            <a:r>
              <a:rPr lang="en-US" dirty="0" err="1"/>
              <a:t>Các</a:t>
            </a:r>
            <a:r>
              <a:rPr lang="en-US" dirty="0"/>
              <a:t> </a:t>
            </a:r>
            <a:r>
              <a:rPr lang="en-US" dirty="0" err="1"/>
              <a:t>triệu</a:t>
            </a:r>
            <a:r>
              <a:rPr lang="en-US" dirty="0"/>
              <a:t> </a:t>
            </a:r>
            <a:r>
              <a:rPr lang="en-US" dirty="0" err="1"/>
              <a:t>chứng</a:t>
            </a:r>
            <a:r>
              <a:rPr lang="en-US" dirty="0"/>
              <a:t> </a:t>
            </a:r>
            <a:r>
              <a:rPr lang="en-US" dirty="0" err="1"/>
              <a:t>xuất</a:t>
            </a:r>
            <a:r>
              <a:rPr lang="en-US" dirty="0"/>
              <a:t> </a:t>
            </a:r>
            <a:r>
              <a:rPr lang="en-US" dirty="0" err="1"/>
              <a:t>hiện</a:t>
            </a:r>
            <a:r>
              <a:rPr lang="en-US" dirty="0"/>
              <a:t> </a:t>
            </a:r>
            <a:r>
              <a:rPr lang="en-US" dirty="0" err="1"/>
              <a:t>trong</a:t>
            </a:r>
            <a:r>
              <a:rPr lang="en-US" dirty="0"/>
              <a:t> </a:t>
            </a:r>
            <a:r>
              <a:rPr lang="en-US" dirty="0" err="1"/>
              <a:t>vài</a:t>
            </a:r>
            <a:r>
              <a:rPr lang="en-US" dirty="0"/>
              <a:t> </a:t>
            </a:r>
            <a:r>
              <a:rPr lang="en-US" dirty="0" err="1"/>
              <a:t>giây</a:t>
            </a:r>
            <a:r>
              <a:rPr lang="en-US" dirty="0"/>
              <a:t> </a:t>
            </a:r>
            <a:r>
              <a:rPr lang="en-US" dirty="0" err="1"/>
              <a:t>đến</a:t>
            </a:r>
            <a:r>
              <a:rPr lang="en-US" dirty="0"/>
              <a:t> </a:t>
            </a:r>
            <a:r>
              <a:rPr lang="en-US" dirty="0" err="1"/>
              <a:t>vài</a:t>
            </a:r>
            <a:r>
              <a:rPr lang="en-US" dirty="0"/>
              <a:t> </a:t>
            </a:r>
            <a:r>
              <a:rPr lang="en-US" dirty="0" err="1"/>
              <a:t>giờ</a:t>
            </a:r>
            <a:r>
              <a:rPr lang="en-US" dirty="0"/>
              <a:t> ở </a:t>
            </a:r>
            <a:r>
              <a:rPr lang="en-US" dirty="0">
                <a:solidFill>
                  <a:srgbClr val="C00000"/>
                </a:solidFill>
              </a:rPr>
              <a:t>da, </a:t>
            </a:r>
            <a:r>
              <a:rPr lang="en-US" dirty="0" err="1">
                <a:solidFill>
                  <a:srgbClr val="C00000"/>
                </a:solidFill>
              </a:rPr>
              <a:t>niêm</a:t>
            </a:r>
            <a:r>
              <a:rPr lang="en-US" dirty="0">
                <a:solidFill>
                  <a:srgbClr val="C00000"/>
                </a:solidFill>
              </a:rPr>
              <a:t> </a:t>
            </a:r>
            <a:r>
              <a:rPr lang="en-US" dirty="0" err="1">
                <a:solidFill>
                  <a:srgbClr val="C00000"/>
                </a:solidFill>
              </a:rPr>
              <a:t>mạc</a:t>
            </a:r>
            <a:r>
              <a:rPr lang="en-US" dirty="0">
                <a:solidFill>
                  <a:srgbClr val="C00000"/>
                </a:solidFill>
              </a:rPr>
              <a:t> </a:t>
            </a:r>
            <a:r>
              <a:rPr lang="en-US" dirty="0"/>
              <a:t>(</a:t>
            </a:r>
            <a:r>
              <a:rPr lang="en-US" dirty="0" err="1"/>
              <a:t>mày</a:t>
            </a:r>
            <a:r>
              <a:rPr lang="en-US" dirty="0"/>
              <a:t> </a:t>
            </a:r>
            <a:r>
              <a:rPr lang="en-US" dirty="0" err="1"/>
              <a:t>đay</a:t>
            </a:r>
            <a:r>
              <a:rPr lang="en-US" dirty="0"/>
              <a:t>, </a:t>
            </a:r>
            <a:r>
              <a:rPr lang="en-US" dirty="0" err="1"/>
              <a:t>phù</a:t>
            </a:r>
            <a:r>
              <a:rPr lang="en-US" dirty="0"/>
              <a:t> </a:t>
            </a:r>
            <a:r>
              <a:rPr lang="en-US" dirty="0" err="1"/>
              <a:t>mạch</a:t>
            </a:r>
            <a:r>
              <a:rPr lang="en-US" dirty="0"/>
              <a:t>, </a:t>
            </a:r>
            <a:r>
              <a:rPr lang="en-US" dirty="0" err="1"/>
              <a:t>ngứa</a:t>
            </a:r>
            <a:r>
              <a:rPr lang="en-US" dirty="0"/>
              <a:t>...) </a:t>
            </a:r>
            <a:r>
              <a:rPr lang="en-US" dirty="0" err="1"/>
              <a:t>và</a:t>
            </a:r>
            <a:r>
              <a:rPr lang="en-US" dirty="0"/>
              <a:t> </a:t>
            </a:r>
            <a:r>
              <a:rPr lang="en-US" dirty="0" err="1"/>
              <a:t>có</a:t>
            </a:r>
            <a:r>
              <a:rPr lang="en-US" dirty="0"/>
              <a:t> </a:t>
            </a:r>
            <a:r>
              <a:rPr lang="en-US" dirty="0" err="1"/>
              <a:t>ít</a:t>
            </a:r>
            <a:r>
              <a:rPr lang="en-US" dirty="0"/>
              <a:t> </a:t>
            </a:r>
            <a:r>
              <a:rPr lang="en-US" dirty="0" err="1"/>
              <a:t>nhất</a:t>
            </a:r>
            <a:r>
              <a:rPr lang="en-US" dirty="0"/>
              <a:t> </a:t>
            </a:r>
            <a:r>
              <a:rPr lang="en-US" dirty="0">
                <a:solidFill>
                  <a:srgbClr val="C00000"/>
                </a:solidFill>
              </a:rPr>
              <a:t>1 </a:t>
            </a:r>
            <a:r>
              <a:rPr lang="en-US" dirty="0" err="1">
                <a:solidFill>
                  <a:srgbClr val="C00000"/>
                </a:solidFill>
              </a:rPr>
              <a:t>trong</a:t>
            </a:r>
            <a:r>
              <a:rPr lang="en-US" dirty="0">
                <a:solidFill>
                  <a:srgbClr val="C00000"/>
                </a:solidFill>
              </a:rPr>
              <a:t> 2 </a:t>
            </a:r>
            <a:r>
              <a:rPr lang="en-US" dirty="0" err="1"/>
              <a:t>triệu</a:t>
            </a:r>
            <a:r>
              <a:rPr lang="en-US" dirty="0"/>
              <a:t> </a:t>
            </a:r>
            <a:r>
              <a:rPr lang="en-US" dirty="0" err="1"/>
              <a:t>chứng</a:t>
            </a:r>
            <a:r>
              <a:rPr lang="en-US" dirty="0"/>
              <a:t> </a:t>
            </a:r>
            <a:r>
              <a:rPr lang="en-US" dirty="0" err="1"/>
              <a:t>sau</a:t>
            </a:r>
            <a:r>
              <a:rPr lang="en-US" dirty="0" smtClean="0"/>
              <a:t>:</a:t>
            </a:r>
          </a:p>
          <a:p>
            <a:pPr algn="just">
              <a:buFont typeface="Wingdings" panose="05000000000000000000" pitchFamily="2" charset="2"/>
              <a:buChar char="§"/>
            </a:pPr>
            <a:r>
              <a:rPr lang="en-US" dirty="0" err="1" smtClean="0"/>
              <a:t>Các</a:t>
            </a:r>
            <a:r>
              <a:rPr lang="en-US" dirty="0" smtClean="0"/>
              <a:t> </a:t>
            </a:r>
            <a:r>
              <a:rPr lang="en-US" dirty="0" err="1"/>
              <a:t>triệu</a:t>
            </a:r>
            <a:r>
              <a:rPr lang="en-US" dirty="0"/>
              <a:t> </a:t>
            </a:r>
            <a:r>
              <a:rPr lang="en-US" dirty="0" err="1"/>
              <a:t>chứng</a:t>
            </a:r>
            <a:r>
              <a:rPr lang="en-US" dirty="0"/>
              <a:t> </a:t>
            </a:r>
            <a:r>
              <a:rPr lang="en-US" dirty="0" err="1">
                <a:solidFill>
                  <a:srgbClr val="C00000"/>
                </a:solidFill>
              </a:rPr>
              <a:t>hô</a:t>
            </a:r>
            <a:r>
              <a:rPr lang="en-US" dirty="0">
                <a:solidFill>
                  <a:srgbClr val="C00000"/>
                </a:solidFill>
              </a:rPr>
              <a:t> </a:t>
            </a:r>
            <a:r>
              <a:rPr lang="en-US" dirty="0" err="1">
                <a:solidFill>
                  <a:srgbClr val="C00000"/>
                </a:solidFill>
              </a:rPr>
              <a:t>hấp</a:t>
            </a:r>
            <a:r>
              <a:rPr lang="en-US" dirty="0">
                <a:solidFill>
                  <a:srgbClr val="C00000"/>
                </a:solidFill>
              </a:rPr>
              <a:t> </a:t>
            </a:r>
            <a:r>
              <a:rPr lang="en-US" dirty="0"/>
              <a:t>(</a:t>
            </a:r>
            <a:r>
              <a:rPr lang="en-US" dirty="0" err="1"/>
              <a:t>khó</a:t>
            </a:r>
            <a:r>
              <a:rPr lang="en-US" dirty="0"/>
              <a:t> </a:t>
            </a:r>
            <a:r>
              <a:rPr lang="en-US" dirty="0" err="1"/>
              <a:t>thở</a:t>
            </a:r>
            <a:r>
              <a:rPr lang="en-US" dirty="0"/>
              <a:t>, </a:t>
            </a:r>
            <a:r>
              <a:rPr lang="en-US" dirty="0" err="1"/>
              <a:t>thở</a:t>
            </a:r>
            <a:r>
              <a:rPr lang="en-US" dirty="0"/>
              <a:t> </a:t>
            </a:r>
            <a:r>
              <a:rPr lang="en-US" dirty="0" err="1"/>
              <a:t>rít</a:t>
            </a:r>
            <a:r>
              <a:rPr lang="en-US" dirty="0"/>
              <a:t>, ran </a:t>
            </a:r>
            <a:r>
              <a:rPr lang="en-US" dirty="0" err="1"/>
              <a:t>rít</a:t>
            </a:r>
            <a:r>
              <a:rPr lang="en-US" dirty="0" smtClean="0"/>
              <a:t>)</a:t>
            </a:r>
          </a:p>
          <a:p>
            <a:pPr algn="just">
              <a:buFont typeface="Wingdings" panose="05000000000000000000" pitchFamily="2" charset="2"/>
              <a:buChar char="§"/>
            </a:pPr>
            <a:r>
              <a:rPr lang="en-US" dirty="0" err="1" smtClean="0">
                <a:solidFill>
                  <a:srgbClr val="C00000"/>
                </a:solidFill>
              </a:rPr>
              <a:t>Tụt</a:t>
            </a:r>
            <a:r>
              <a:rPr lang="en-US" dirty="0" smtClean="0">
                <a:solidFill>
                  <a:srgbClr val="C00000"/>
                </a:solidFill>
              </a:rPr>
              <a:t> </a:t>
            </a:r>
            <a:r>
              <a:rPr lang="en-US" dirty="0" err="1">
                <a:solidFill>
                  <a:srgbClr val="C00000"/>
                </a:solidFill>
              </a:rPr>
              <a:t>huyết</a:t>
            </a:r>
            <a:r>
              <a:rPr lang="en-US" dirty="0">
                <a:solidFill>
                  <a:srgbClr val="C00000"/>
                </a:solidFill>
              </a:rPr>
              <a:t> </a:t>
            </a:r>
            <a:r>
              <a:rPr lang="en-US" dirty="0" err="1">
                <a:solidFill>
                  <a:srgbClr val="C00000"/>
                </a:solidFill>
              </a:rPr>
              <a:t>áp</a:t>
            </a:r>
            <a:r>
              <a:rPr lang="en-US" dirty="0">
                <a:solidFill>
                  <a:srgbClr val="C00000"/>
                </a:solidFill>
              </a:rPr>
              <a:t> </a:t>
            </a:r>
            <a:r>
              <a:rPr lang="en-US" dirty="0"/>
              <a:t>(HA) hay </a:t>
            </a:r>
            <a:r>
              <a:rPr lang="en-US" dirty="0" err="1"/>
              <a:t>các</a:t>
            </a:r>
            <a:r>
              <a:rPr lang="en-US" dirty="0"/>
              <a:t> </a:t>
            </a:r>
            <a:r>
              <a:rPr lang="en-US" dirty="0" err="1"/>
              <a:t>hậu</a:t>
            </a:r>
            <a:r>
              <a:rPr lang="en-US" dirty="0"/>
              <a:t> </a:t>
            </a:r>
            <a:r>
              <a:rPr lang="en-US" dirty="0" err="1"/>
              <a:t>quả</a:t>
            </a:r>
            <a:r>
              <a:rPr lang="en-US" dirty="0"/>
              <a:t> </a:t>
            </a:r>
            <a:r>
              <a:rPr lang="en-US" dirty="0" err="1"/>
              <a:t>của</a:t>
            </a:r>
            <a:r>
              <a:rPr lang="en-US" dirty="0"/>
              <a:t> </a:t>
            </a:r>
            <a:r>
              <a:rPr lang="en-US" dirty="0" err="1"/>
              <a:t>tụt</a:t>
            </a:r>
            <a:r>
              <a:rPr lang="en-US" dirty="0"/>
              <a:t> HA (</a:t>
            </a:r>
            <a:r>
              <a:rPr lang="en-US" dirty="0" err="1"/>
              <a:t>rối</a:t>
            </a:r>
            <a:r>
              <a:rPr lang="en-US" dirty="0"/>
              <a:t> </a:t>
            </a:r>
            <a:r>
              <a:rPr lang="en-US" dirty="0" err="1"/>
              <a:t>loạn</a:t>
            </a:r>
            <a:r>
              <a:rPr lang="en-US" dirty="0"/>
              <a:t> ý </a:t>
            </a:r>
            <a:r>
              <a:rPr lang="en-US" dirty="0" err="1"/>
              <a:t>thức</a:t>
            </a:r>
            <a:r>
              <a:rPr lang="en-US" dirty="0"/>
              <a:t>, </a:t>
            </a:r>
            <a:r>
              <a:rPr lang="en-US" dirty="0" err="1"/>
              <a:t>đại</a:t>
            </a:r>
            <a:r>
              <a:rPr lang="en-US" dirty="0"/>
              <a:t> </a:t>
            </a:r>
            <a:r>
              <a:rPr lang="en-US" dirty="0" err="1"/>
              <a:t>tiện</a:t>
            </a:r>
            <a:r>
              <a:rPr lang="en-US" dirty="0"/>
              <a:t>, </a:t>
            </a:r>
            <a:r>
              <a:rPr lang="en-US" dirty="0" err="1"/>
              <a:t>tiểu</a:t>
            </a:r>
            <a:r>
              <a:rPr lang="en-US" dirty="0"/>
              <a:t> </a:t>
            </a:r>
            <a:r>
              <a:rPr lang="en-US" dirty="0" err="1"/>
              <a:t>tiện</a:t>
            </a:r>
            <a:r>
              <a:rPr lang="en-US" dirty="0"/>
              <a:t> </a:t>
            </a:r>
            <a:r>
              <a:rPr lang="en-US" dirty="0" err="1"/>
              <a:t>không</a:t>
            </a:r>
            <a:r>
              <a:rPr lang="en-US" dirty="0"/>
              <a:t> </a:t>
            </a:r>
            <a:r>
              <a:rPr lang="en-US" dirty="0" err="1"/>
              <a:t>tự</a:t>
            </a:r>
            <a:r>
              <a:rPr lang="en-US" dirty="0"/>
              <a:t> </a:t>
            </a:r>
            <a:r>
              <a:rPr lang="en-US" dirty="0" err="1"/>
              <a:t>chủ</a:t>
            </a:r>
            <a:r>
              <a:rPr lang="en-US" dirty="0"/>
              <a:t>...)</a:t>
            </a:r>
            <a:endParaRPr lang="en-US" sz="2400" dirty="0">
              <a:latin typeface="Arial" panose="020B0604020202020204" pitchFamily="34" charset="0"/>
              <a:cs typeface="Arial" panose="020B0604020202020204" pitchFamily="34" charset="0"/>
            </a:endParaRPr>
          </a:p>
        </p:txBody>
      </p:sp>
      <p:sp>
        <p:nvSpPr>
          <p:cNvPr id="4" name="Rounded Rectangle 3"/>
          <p:cNvSpPr/>
          <p:nvPr/>
        </p:nvSpPr>
        <p:spPr>
          <a:xfrm>
            <a:off x="5580112" y="1700808"/>
            <a:ext cx="3456385" cy="129614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0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272" y="116632"/>
            <a:ext cx="7200800" cy="922114"/>
          </a:xfrm>
        </p:spPr>
        <p:txBody>
          <a:bodyPr>
            <a:normAutofit/>
          </a:bodyPr>
          <a:lstStyle/>
          <a:p>
            <a:r>
              <a:rPr lang="en-US" sz="3000" b="1" dirty="0" smtClean="0">
                <a:solidFill>
                  <a:srgbClr val="FF0000"/>
                </a:solidFill>
              </a:rPr>
              <a:t>I. </a:t>
            </a:r>
            <a:r>
              <a:rPr lang="vi-VN" sz="3000" b="1" dirty="0" smtClean="0">
                <a:solidFill>
                  <a:srgbClr val="FF0000"/>
                </a:solidFill>
              </a:rPr>
              <a:t>HƯỚNG </a:t>
            </a:r>
            <a:r>
              <a:rPr lang="vi-VN" sz="3000" b="1" dirty="0">
                <a:solidFill>
                  <a:srgbClr val="FF0000"/>
                </a:solidFill>
              </a:rPr>
              <a:t>DẪN CHẨN ĐOÁN PHẢN VỆ</a:t>
            </a:r>
            <a:endParaRPr lang="en-US" sz="3000" dirty="0">
              <a:solidFill>
                <a:srgbClr val="FF0000"/>
              </a:solidFill>
            </a:endParaRPr>
          </a:p>
        </p:txBody>
      </p:sp>
      <p:sp>
        <p:nvSpPr>
          <p:cNvPr id="3" name="Content Placeholder 2"/>
          <p:cNvSpPr>
            <a:spLocks noGrp="1"/>
          </p:cNvSpPr>
          <p:nvPr>
            <p:ph idx="1"/>
          </p:nvPr>
        </p:nvSpPr>
        <p:spPr>
          <a:xfrm>
            <a:off x="395535" y="1600200"/>
            <a:ext cx="5141607" cy="4525963"/>
          </a:xfrm>
        </p:spPr>
        <p:txBody>
          <a:bodyPr>
            <a:normAutofit fontScale="70000" lnSpcReduction="20000"/>
          </a:bodyPr>
          <a:lstStyle/>
          <a:p>
            <a:pPr marL="0" indent="0" algn="just">
              <a:buNone/>
            </a:pPr>
            <a:r>
              <a:rPr lang="en-US" sz="3400" b="1" i="1" dirty="0" err="1" smtClean="0">
                <a:solidFill>
                  <a:srgbClr val="0000CC"/>
                </a:solidFill>
              </a:rPr>
              <a:t>Bệnh</a:t>
            </a:r>
            <a:r>
              <a:rPr lang="en-US" sz="3400" b="1" i="1" dirty="0" smtClean="0">
                <a:solidFill>
                  <a:srgbClr val="0000CC"/>
                </a:solidFill>
              </a:rPr>
              <a:t> </a:t>
            </a:r>
            <a:r>
              <a:rPr lang="en-US" sz="3400" b="1" i="1" dirty="0" err="1">
                <a:solidFill>
                  <a:srgbClr val="0000CC"/>
                </a:solidFill>
              </a:rPr>
              <a:t>cảnh</a:t>
            </a:r>
            <a:r>
              <a:rPr lang="en-US" sz="3400" b="1" i="1" dirty="0">
                <a:solidFill>
                  <a:srgbClr val="0000CC"/>
                </a:solidFill>
              </a:rPr>
              <a:t> </a:t>
            </a:r>
            <a:r>
              <a:rPr lang="en-US" sz="3400" b="1" i="1" dirty="0" err="1">
                <a:solidFill>
                  <a:srgbClr val="0000CC"/>
                </a:solidFill>
              </a:rPr>
              <a:t>lâm</a:t>
            </a:r>
            <a:r>
              <a:rPr lang="en-US" sz="3400" b="1" i="1" dirty="0">
                <a:solidFill>
                  <a:srgbClr val="0000CC"/>
                </a:solidFill>
              </a:rPr>
              <a:t> </a:t>
            </a:r>
            <a:r>
              <a:rPr lang="en-US" sz="3400" b="1" i="1" dirty="0" err="1">
                <a:solidFill>
                  <a:srgbClr val="0000CC"/>
                </a:solidFill>
              </a:rPr>
              <a:t>sàng</a:t>
            </a:r>
            <a:r>
              <a:rPr lang="en-US" sz="3400" b="1" i="1" dirty="0">
                <a:solidFill>
                  <a:srgbClr val="0000CC"/>
                </a:solidFill>
              </a:rPr>
              <a:t> </a:t>
            </a:r>
            <a:r>
              <a:rPr lang="en-US" sz="3400" b="1" i="1" dirty="0" smtClean="0">
                <a:solidFill>
                  <a:srgbClr val="0000CC"/>
                </a:solidFill>
              </a:rPr>
              <a:t>2</a:t>
            </a:r>
            <a:r>
              <a:rPr lang="en-US" sz="3400" dirty="0" smtClean="0"/>
              <a:t>: </a:t>
            </a:r>
            <a:r>
              <a:rPr lang="vi-VN" dirty="0"/>
              <a:t>Ít nhất </a:t>
            </a:r>
            <a:r>
              <a:rPr lang="vi-VN" dirty="0">
                <a:solidFill>
                  <a:srgbClr val="C00000"/>
                </a:solidFill>
              </a:rPr>
              <a:t>2 trong 4 </a:t>
            </a:r>
            <a:r>
              <a:rPr lang="vi-VN" dirty="0"/>
              <a:t>triệu chứng sau xuất hiện trong vài giây đến vài giờ sau khi người bệnh tiếp xúc với yếu tố nghi ngờ</a:t>
            </a:r>
            <a:r>
              <a:rPr lang="vi-VN" dirty="0" smtClean="0"/>
              <a:t>:</a:t>
            </a:r>
            <a:endParaRPr lang="en-US" dirty="0" smtClean="0"/>
          </a:p>
          <a:p>
            <a:pPr algn="just">
              <a:buFont typeface="Wingdings" panose="05000000000000000000" pitchFamily="2" charset="2"/>
              <a:buChar char="§"/>
            </a:pPr>
            <a:r>
              <a:rPr lang="vi-VN" dirty="0" smtClean="0"/>
              <a:t>Biểu </a:t>
            </a:r>
            <a:r>
              <a:rPr lang="vi-VN" dirty="0"/>
              <a:t>hiện ở </a:t>
            </a:r>
            <a:r>
              <a:rPr lang="vi-VN" dirty="0">
                <a:solidFill>
                  <a:srgbClr val="C00000"/>
                </a:solidFill>
              </a:rPr>
              <a:t>da, niêm mạc</a:t>
            </a:r>
            <a:r>
              <a:rPr lang="vi-VN" dirty="0"/>
              <a:t>: mày đay, phù mạch, </a:t>
            </a:r>
            <a:r>
              <a:rPr lang="vi-VN" dirty="0" smtClean="0"/>
              <a:t>ngứa</a:t>
            </a:r>
            <a:endParaRPr lang="en-US" dirty="0" smtClean="0"/>
          </a:p>
          <a:p>
            <a:pPr algn="just">
              <a:buFont typeface="Wingdings" panose="05000000000000000000" pitchFamily="2" charset="2"/>
              <a:buChar char="§"/>
            </a:pPr>
            <a:r>
              <a:rPr lang="vi-VN" dirty="0" smtClean="0"/>
              <a:t>Các </a:t>
            </a:r>
            <a:r>
              <a:rPr lang="vi-VN" dirty="0"/>
              <a:t>triệu chứng </a:t>
            </a:r>
            <a:r>
              <a:rPr lang="vi-VN" dirty="0">
                <a:solidFill>
                  <a:srgbClr val="C00000"/>
                </a:solidFill>
              </a:rPr>
              <a:t>hô hấp </a:t>
            </a:r>
            <a:r>
              <a:rPr lang="vi-VN" dirty="0"/>
              <a:t>(khó thở, thở rít, ran rít</a:t>
            </a:r>
            <a:r>
              <a:rPr lang="vi-VN" dirty="0" smtClean="0"/>
              <a:t>)</a:t>
            </a:r>
            <a:endParaRPr lang="en-US" dirty="0" smtClean="0"/>
          </a:p>
          <a:p>
            <a:pPr algn="just">
              <a:buFont typeface="Wingdings" panose="05000000000000000000" pitchFamily="2" charset="2"/>
              <a:buChar char="§"/>
            </a:pPr>
            <a:r>
              <a:rPr lang="vi-VN" dirty="0" smtClean="0">
                <a:solidFill>
                  <a:srgbClr val="C00000"/>
                </a:solidFill>
              </a:rPr>
              <a:t>Tụt </a:t>
            </a:r>
            <a:r>
              <a:rPr lang="vi-VN" dirty="0">
                <a:solidFill>
                  <a:srgbClr val="C00000"/>
                </a:solidFill>
              </a:rPr>
              <a:t>huyết áp </a:t>
            </a:r>
            <a:r>
              <a:rPr lang="vi-VN" dirty="0"/>
              <a:t>hoặc các hậu quả của tụt huyết áp (rối loạn ý thức, đại tiện, tiểu tiện không tự chủ</a:t>
            </a:r>
            <a:r>
              <a:rPr lang="vi-VN" dirty="0" smtClean="0"/>
              <a:t>...)</a:t>
            </a:r>
            <a:endParaRPr lang="en-US" dirty="0" smtClean="0"/>
          </a:p>
          <a:p>
            <a:pPr algn="just">
              <a:buFont typeface="Wingdings" panose="05000000000000000000" pitchFamily="2" charset="2"/>
              <a:buChar char="§"/>
            </a:pPr>
            <a:r>
              <a:rPr lang="vi-VN" dirty="0" smtClean="0"/>
              <a:t>Các </a:t>
            </a:r>
            <a:r>
              <a:rPr lang="vi-VN" dirty="0"/>
              <a:t>triệu chứng </a:t>
            </a:r>
            <a:r>
              <a:rPr lang="vi-VN" dirty="0">
                <a:solidFill>
                  <a:srgbClr val="C00000"/>
                </a:solidFill>
              </a:rPr>
              <a:t>tiêu hóa </a:t>
            </a:r>
            <a:r>
              <a:rPr lang="vi-VN" dirty="0"/>
              <a:t>(nôn, đau bụng...)</a:t>
            </a:r>
            <a:endParaRPr lang="en-US" sz="2400" dirty="0">
              <a:latin typeface="Arial" panose="020B0604020202020204" pitchFamily="34" charset="0"/>
              <a:cs typeface="Arial" panose="020B0604020202020204" pitchFamily="34" charset="0"/>
            </a:endParaRPr>
          </a:p>
        </p:txBody>
      </p:sp>
      <p:pic>
        <p:nvPicPr>
          <p:cNvPr id="2050" name="Picture 2" descr="https://emirabeauty.vn/uploads/generals/images/chan-doan-soc-phan-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143" y="1412776"/>
            <a:ext cx="3704886" cy="429023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5661394" y="3068960"/>
            <a:ext cx="3456385" cy="129614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90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272" y="116632"/>
            <a:ext cx="7200800" cy="922114"/>
          </a:xfrm>
        </p:spPr>
        <p:txBody>
          <a:bodyPr>
            <a:normAutofit fontScale="90000"/>
          </a:bodyPr>
          <a:lstStyle/>
          <a:p>
            <a:r>
              <a:rPr lang="vi-VN" sz="3000" b="1" dirty="0" smtClean="0">
                <a:solidFill>
                  <a:srgbClr val="FF0000"/>
                </a:solidFill>
              </a:rPr>
              <a:t>HƯỚNG </a:t>
            </a:r>
            <a:r>
              <a:rPr lang="vi-VN" sz="3000" b="1" dirty="0">
                <a:solidFill>
                  <a:srgbClr val="FF0000"/>
                </a:solidFill>
              </a:rPr>
              <a:t>DẪN CHẨN ĐOÁN PHẢN </a:t>
            </a:r>
            <a:r>
              <a:rPr lang="vi-VN" sz="3000" b="1" dirty="0" smtClean="0">
                <a:solidFill>
                  <a:srgbClr val="FF0000"/>
                </a:solidFill>
              </a:rPr>
              <a:t>VỆ</a:t>
            </a:r>
            <a:r>
              <a:rPr lang="en-US" sz="3000" b="1" dirty="0" smtClean="0">
                <a:solidFill>
                  <a:srgbClr val="FF0000"/>
                </a:solidFill>
              </a:rPr>
              <a:t> (3)</a:t>
            </a:r>
            <a:endParaRPr lang="en-US" sz="3000" dirty="0">
              <a:solidFill>
                <a:srgbClr val="FF0000"/>
              </a:solidFill>
            </a:endParaRPr>
          </a:p>
        </p:txBody>
      </p:sp>
      <p:sp>
        <p:nvSpPr>
          <p:cNvPr id="3" name="Content Placeholder 2"/>
          <p:cNvSpPr>
            <a:spLocks noGrp="1"/>
          </p:cNvSpPr>
          <p:nvPr>
            <p:ph idx="1"/>
          </p:nvPr>
        </p:nvSpPr>
        <p:spPr>
          <a:xfrm>
            <a:off x="251520" y="1600201"/>
            <a:ext cx="5187594" cy="3989040"/>
          </a:xfrm>
        </p:spPr>
        <p:txBody>
          <a:bodyPr>
            <a:normAutofit fontScale="85000" lnSpcReduction="20000"/>
          </a:bodyPr>
          <a:lstStyle/>
          <a:p>
            <a:pPr marL="0" indent="0" algn="just">
              <a:buNone/>
            </a:pPr>
            <a:r>
              <a:rPr lang="en-US" sz="3100" b="1" i="1" dirty="0" err="1" smtClean="0">
                <a:solidFill>
                  <a:srgbClr val="0000CC"/>
                </a:solidFill>
              </a:rPr>
              <a:t>Bệnh</a:t>
            </a:r>
            <a:r>
              <a:rPr lang="en-US" sz="3100" b="1" i="1" dirty="0" smtClean="0">
                <a:solidFill>
                  <a:srgbClr val="0000CC"/>
                </a:solidFill>
              </a:rPr>
              <a:t> </a:t>
            </a:r>
            <a:r>
              <a:rPr lang="en-US" sz="3100" b="1" i="1" dirty="0" err="1">
                <a:solidFill>
                  <a:srgbClr val="0000CC"/>
                </a:solidFill>
              </a:rPr>
              <a:t>cảnh</a:t>
            </a:r>
            <a:r>
              <a:rPr lang="en-US" sz="3100" b="1" i="1" dirty="0">
                <a:solidFill>
                  <a:srgbClr val="0000CC"/>
                </a:solidFill>
              </a:rPr>
              <a:t> </a:t>
            </a:r>
            <a:r>
              <a:rPr lang="en-US" sz="3100" b="1" i="1" dirty="0" err="1">
                <a:solidFill>
                  <a:srgbClr val="0000CC"/>
                </a:solidFill>
              </a:rPr>
              <a:t>lâm</a:t>
            </a:r>
            <a:r>
              <a:rPr lang="en-US" sz="3100" b="1" i="1" dirty="0">
                <a:solidFill>
                  <a:srgbClr val="0000CC"/>
                </a:solidFill>
              </a:rPr>
              <a:t> </a:t>
            </a:r>
            <a:r>
              <a:rPr lang="en-US" sz="3100" b="1" i="1" dirty="0" err="1">
                <a:solidFill>
                  <a:srgbClr val="0000CC"/>
                </a:solidFill>
              </a:rPr>
              <a:t>sàng</a:t>
            </a:r>
            <a:r>
              <a:rPr lang="en-US" sz="3100" b="1" i="1" dirty="0">
                <a:solidFill>
                  <a:srgbClr val="0000CC"/>
                </a:solidFill>
              </a:rPr>
              <a:t> </a:t>
            </a:r>
            <a:r>
              <a:rPr lang="en-US" sz="3100" b="1" i="1" dirty="0" smtClean="0">
                <a:solidFill>
                  <a:srgbClr val="0000CC"/>
                </a:solidFill>
              </a:rPr>
              <a:t>3</a:t>
            </a:r>
            <a:r>
              <a:rPr lang="en-US" sz="3100" dirty="0" smtClean="0"/>
              <a:t>: </a:t>
            </a:r>
            <a:r>
              <a:rPr lang="vi-VN" sz="3100" dirty="0">
                <a:solidFill>
                  <a:srgbClr val="C00000"/>
                </a:solidFill>
              </a:rPr>
              <a:t>Tụt huyết áp</a:t>
            </a:r>
            <a:r>
              <a:rPr lang="vi-VN" sz="3100" dirty="0"/>
              <a:t> xuất hiện trong vài giây đến vài giờ sau khi tiếp xúc với yếu tố nghi ngờ mà người bệnh đã từng bị dị ứng</a:t>
            </a:r>
            <a:r>
              <a:rPr lang="vi-VN" sz="3100" dirty="0" smtClean="0"/>
              <a:t>:</a:t>
            </a:r>
            <a:endParaRPr lang="en-US" sz="3100" dirty="0" smtClean="0"/>
          </a:p>
          <a:p>
            <a:pPr marL="231775" indent="-231775" algn="just">
              <a:spcBef>
                <a:spcPts val="600"/>
              </a:spcBef>
              <a:spcAft>
                <a:spcPts val="600"/>
              </a:spcAft>
              <a:buFont typeface="Wingdings" panose="05000000000000000000" pitchFamily="2" charset="2"/>
              <a:buChar char="§"/>
            </a:pPr>
            <a:r>
              <a:rPr lang="vi-VN" sz="2600" b="1" dirty="0" smtClean="0"/>
              <a:t>Trẻ </a:t>
            </a:r>
            <a:r>
              <a:rPr lang="vi-VN" sz="2600" b="1" dirty="0"/>
              <a:t>em</a:t>
            </a:r>
            <a:r>
              <a:rPr lang="vi-VN" sz="2600" dirty="0"/>
              <a:t>: giảm ít nhất 30% huyết áp tâm thu (HA tối đa) hoặc tụt huyết áp tâm thu so với tuổi (huyết áp tâm thu &lt; 70mmHg</a:t>
            </a:r>
            <a:r>
              <a:rPr lang="vi-VN" sz="2600" dirty="0" smtClean="0"/>
              <a:t>)</a:t>
            </a:r>
            <a:endParaRPr lang="en-US" sz="2600" dirty="0" smtClean="0"/>
          </a:p>
          <a:p>
            <a:pPr marL="231775" indent="-231775" algn="just">
              <a:spcBef>
                <a:spcPts val="600"/>
              </a:spcBef>
              <a:spcAft>
                <a:spcPts val="600"/>
              </a:spcAft>
              <a:buFont typeface="Wingdings" panose="05000000000000000000" pitchFamily="2" charset="2"/>
              <a:buChar char="§"/>
            </a:pPr>
            <a:r>
              <a:rPr lang="vi-VN" sz="2600" b="1" dirty="0" smtClean="0"/>
              <a:t>Người </a:t>
            </a:r>
            <a:r>
              <a:rPr lang="vi-VN" sz="2600" b="1" dirty="0"/>
              <a:t>lớn</a:t>
            </a:r>
            <a:r>
              <a:rPr lang="vi-VN" sz="2600" dirty="0"/>
              <a:t>: </a:t>
            </a:r>
            <a:r>
              <a:rPr lang="vi-VN" sz="2600" dirty="0" smtClean="0"/>
              <a:t>H</a:t>
            </a:r>
            <a:r>
              <a:rPr lang="en-US" sz="2600" dirty="0" smtClean="0"/>
              <a:t>A </a:t>
            </a:r>
            <a:r>
              <a:rPr lang="vi-VN" sz="2600" dirty="0" smtClean="0"/>
              <a:t>tâm </a:t>
            </a:r>
            <a:r>
              <a:rPr lang="vi-VN" sz="2600" dirty="0"/>
              <a:t>thu </a:t>
            </a:r>
            <a:r>
              <a:rPr lang="vi-VN" sz="2600" dirty="0" smtClean="0"/>
              <a:t>&lt; </a:t>
            </a:r>
            <a:r>
              <a:rPr lang="vi-VN" sz="2600" dirty="0"/>
              <a:t>90mmHg hoặc giảm 30% giá trị huyết áp tâm thu nền</a:t>
            </a:r>
            <a:endParaRPr lang="en-US" sz="2600" dirty="0">
              <a:latin typeface="Arial" panose="020B0604020202020204" pitchFamily="34" charset="0"/>
              <a:cs typeface="Arial" panose="020B0604020202020204" pitchFamily="34" charset="0"/>
            </a:endParaRPr>
          </a:p>
        </p:txBody>
      </p:sp>
      <p:pic>
        <p:nvPicPr>
          <p:cNvPr id="2050" name="Picture 2" descr="https://emirabeauty.vn/uploads/generals/images/chan-doan-soc-phan-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462" y="1484785"/>
            <a:ext cx="3704886" cy="440564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5687615" y="4509119"/>
            <a:ext cx="3456385" cy="39621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01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272" y="116632"/>
            <a:ext cx="7200800" cy="922114"/>
          </a:xfrm>
        </p:spPr>
        <p:txBody>
          <a:bodyPr>
            <a:normAutofit fontScale="90000"/>
          </a:bodyPr>
          <a:lstStyle/>
          <a:p>
            <a:r>
              <a:rPr lang="vi-VN" sz="3000" b="1" dirty="0" smtClean="0">
                <a:solidFill>
                  <a:srgbClr val="FF0000"/>
                </a:solidFill>
              </a:rPr>
              <a:t>HƯỚNG </a:t>
            </a:r>
            <a:r>
              <a:rPr lang="vi-VN" sz="3000" b="1" dirty="0">
                <a:solidFill>
                  <a:srgbClr val="FF0000"/>
                </a:solidFill>
              </a:rPr>
              <a:t>DẪN CHẨN ĐOÁN PHẢN </a:t>
            </a:r>
            <a:r>
              <a:rPr lang="vi-VN" sz="3000" b="1" dirty="0" smtClean="0">
                <a:solidFill>
                  <a:srgbClr val="FF0000"/>
                </a:solidFill>
              </a:rPr>
              <a:t>VỆ</a:t>
            </a:r>
            <a:r>
              <a:rPr lang="en-US" sz="3000" b="1" dirty="0" smtClean="0">
                <a:solidFill>
                  <a:srgbClr val="FF0000"/>
                </a:solidFill>
              </a:rPr>
              <a:t> (4)</a:t>
            </a:r>
            <a:endParaRPr lang="en-US" sz="3000" dirty="0">
              <a:solidFill>
                <a:srgbClr val="FF0000"/>
              </a:solidFill>
            </a:endParaRPr>
          </a:p>
        </p:txBody>
      </p:sp>
      <p:sp>
        <p:nvSpPr>
          <p:cNvPr id="3" name="Content Placeholder 2"/>
          <p:cNvSpPr>
            <a:spLocks noGrp="1"/>
          </p:cNvSpPr>
          <p:nvPr>
            <p:ph idx="1"/>
          </p:nvPr>
        </p:nvSpPr>
        <p:spPr>
          <a:xfrm>
            <a:off x="251520" y="1600201"/>
            <a:ext cx="5187594" cy="3989040"/>
          </a:xfrm>
        </p:spPr>
        <p:txBody>
          <a:bodyPr>
            <a:normAutofit fontScale="70000" lnSpcReduction="20000"/>
          </a:bodyPr>
          <a:lstStyle/>
          <a:p>
            <a:pPr marL="0" indent="0" algn="just">
              <a:spcBef>
                <a:spcPts val="600"/>
              </a:spcBef>
              <a:spcAft>
                <a:spcPts val="600"/>
              </a:spcAft>
              <a:buNone/>
            </a:pPr>
            <a:r>
              <a:rPr lang="en-US" b="1" dirty="0" smtClean="0">
                <a:solidFill>
                  <a:srgbClr val="0000FF"/>
                </a:solidFill>
              </a:rPr>
              <a:t>3. </a:t>
            </a:r>
            <a:r>
              <a:rPr lang="vi-VN" b="1" dirty="0" smtClean="0">
                <a:solidFill>
                  <a:srgbClr val="0000FF"/>
                </a:solidFill>
              </a:rPr>
              <a:t>Chẩn </a:t>
            </a:r>
            <a:r>
              <a:rPr lang="vi-VN" b="1" dirty="0">
                <a:solidFill>
                  <a:srgbClr val="0000FF"/>
                </a:solidFill>
              </a:rPr>
              <a:t>đoán phân </a:t>
            </a:r>
            <a:r>
              <a:rPr lang="vi-VN" b="1" dirty="0" smtClean="0">
                <a:solidFill>
                  <a:srgbClr val="0000FF"/>
                </a:solidFill>
              </a:rPr>
              <a:t>biệt</a:t>
            </a:r>
            <a:endParaRPr lang="en-US" dirty="0" smtClean="0">
              <a:solidFill>
                <a:srgbClr val="0000FF"/>
              </a:solidFill>
            </a:endParaRPr>
          </a:p>
          <a:p>
            <a:pPr algn="just">
              <a:spcBef>
                <a:spcPts val="600"/>
              </a:spcBef>
              <a:spcAft>
                <a:spcPts val="600"/>
              </a:spcAft>
              <a:buFont typeface="Wingdings" panose="05000000000000000000" pitchFamily="2" charset="2"/>
              <a:buChar char="Ø"/>
            </a:pPr>
            <a:r>
              <a:rPr lang="vi-VN" sz="2900" dirty="0" smtClean="0"/>
              <a:t>Các </a:t>
            </a:r>
            <a:r>
              <a:rPr lang="vi-VN" sz="2900" dirty="0"/>
              <a:t>trường hợp sốc: sốc tim, sốc giảm thể tích, sốc nhiễm </a:t>
            </a:r>
            <a:r>
              <a:rPr lang="vi-VN" sz="2900" dirty="0" smtClean="0"/>
              <a:t>khuẩn</a:t>
            </a:r>
            <a:endParaRPr lang="en-US" sz="2900" dirty="0" smtClean="0"/>
          </a:p>
          <a:p>
            <a:pPr algn="just">
              <a:spcBef>
                <a:spcPts val="600"/>
              </a:spcBef>
              <a:spcAft>
                <a:spcPts val="600"/>
              </a:spcAft>
              <a:buFont typeface="Wingdings" panose="05000000000000000000" pitchFamily="2" charset="2"/>
              <a:buChar char="Ø"/>
            </a:pPr>
            <a:r>
              <a:rPr lang="vi-VN" sz="2900" dirty="0" smtClean="0"/>
              <a:t>Tai </a:t>
            </a:r>
            <a:r>
              <a:rPr lang="vi-VN" sz="2900" dirty="0"/>
              <a:t>biến mạch máu </a:t>
            </a:r>
            <a:r>
              <a:rPr lang="vi-VN" sz="2900" dirty="0" smtClean="0"/>
              <a:t>não</a:t>
            </a:r>
            <a:endParaRPr lang="en-US" sz="2900" dirty="0" smtClean="0"/>
          </a:p>
          <a:p>
            <a:pPr algn="just">
              <a:spcBef>
                <a:spcPts val="600"/>
              </a:spcBef>
              <a:spcAft>
                <a:spcPts val="600"/>
              </a:spcAft>
              <a:buFont typeface="Wingdings" panose="05000000000000000000" pitchFamily="2" charset="2"/>
              <a:buChar char="Ø"/>
            </a:pPr>
            <a:r>
              <a:rPr lang="vi-VN" sz="2900" dirty="0" smtClean="0"/>
              <a:t>Các </a:t>
            </a:r>
            <a:r>
              <a:rPr lang="vi-VN" sz="2900" dirty="0"/>
              <a:t>nguyên nhân đường hô hấp: COPD, cơn hen phế quản, khó thở thanh quản (do dị vật, viêm</a:t>
            </a:r>
            <a:r>
              <a:rPr lang="vi-VN" sz="2900" dirty="0" smtClean="0"/>
              <a:t>)</a:t>
            </a:r>
            <a:endParaRPr lang="en-US" sz="2900" dirty="0" smtClean="0"/>
          </a:p>
          <a:p>
            <a:pPr algn="just">
              <a:spcBef>
                <a:spcPts val="600"/>
              </a:spcBef>
              <a:spcAft>
                <a:spcPts val="600"/>
              </a:spcAft>
              <a:buFont typeface="Wingdings" panose="05000000000000000000" pitchFamily="2" charset="2"/>
              <a:buChar char="Ø"/>
            </a:pPr>
            <a:r>
              <a:rPr lang="vi-VN" sz="2900" dirty="0" smtClean="0"/>
              <a:t>Các </a:t>
            </a:r>
            <a:r>
              <a:rPr lang="vi-VN" sz="2900" dirty="0"/>
              <a:t>bệnh lý ở da: mày đay, phù </a:t>
            </a:r>
            <a:r>
              <a:rPr lang="vi-VN" sz="2900" dirty="0" smtClean="0"/>
              <a:t>mạch</a:t>
            </a:r>
            <a:endParaRPr lang="en-US" sz="2900" dirty="0" smtClean="0"/>
          </a:p>
          <a:p>
            <a:pPr algn="just">
              <a:spcBef>
                <a:spcPts val="600"/>
              </a:spcBef>
              <a:spcAft>
                <a:spcPts val="600"/>
              </a:spcAft>
              <a:buFont typeface="Wingdings" panose="05000000000000000000" pitchFamily="2" charset="2"/>
              <a:buChar char="Ø"/>
            </a:pPr>
            <a:r>
              <a:rPr lang="vi-VN" sz="2900" dirty="0" smtClean="0"/>
              <a:t>Các </a:t>
            </a:r>
            <a:r>
              <a:rPr lang="vi-VN" sz="2900" dirty="0"/>
              <a:t>bệnh lý nội tiết: cơn bão giáp trạng, hội chứng carcinoid, hạ đường </a:t>
            </a:r>
            <a:r>
              <a:rPr lang="vi-VN" sz="2900" dirty="0" smtClean="0"/>
              <a:t>máu</a:t>
            </a:r>
            <a:endParaRPr lang="en-US" sz="2900" dirty="0" smtClean="0"/>
          </a:p>
          <a:p>
            <a:pPr algn="just">
              <a:spcBef>
                <a:spcPts val="600"/>
              </a:spcBef>
              <a:spcAft>
                <a:spcPts val="600"/>
              </a:spcAft>
              <a:buFont typeface="Wingdings" panose="05000000000000000000" pitchFamily="2" charset="2"/>
              <a:buChar char="Ø"/>
            </a:pPr>
            <a:r>
              <a:rPr lang="vi-VN" sz="2900" dirty="0" smtClean="0"/>
              <a:t>Các </a:t>
            </a:r>
            <a:r>
              <a:rPr lang="vi-VN" sz="2900" dirty="0"/>
              <a:t>ngộ độc: rượu, opiat, histamin</a:t>
            </a:r>
            <a:endParaRPr lang="en-US" sz="29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5511864" y="1725157"/>
            <a:ext cx="3632136" cy="3720067"/>
          </a:xfrm>
          <a:prstGeom prst="rect">
            <a:avLst/>
          </a:prstGeom>
        </p:spPr>
      </p:pic>
    </p:spTree>
    <p:extLst>
      <p:ext uri="{BB962C8B-B14F-4D97-AF65-F5344CB8AC3E}">
        <p14:creationId xmlns:p14="http://schemas.microsoft.com/office/powerpoint/2010/main" val="12189534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999" y="274638"/>
            <a:ext cx="6843215" cy="706090"/>
          </a:xfrm>
        </p:spPr>
        <p:txBody>
          <a:bodyPr>
            <a:noAutofit/>
          </a:bodyPr>
          <a:lstStyle/>
          <a:p>
            <a:r>
              <a:rPr lang="vi-VN" sz="3200" b="1" dirty="0" smtClean="0">
                <a:solidFill>
                  <a:srgbClr val="FF0000"/>
                </a:solidFill>
              </a:rPr>
              <a:t>CHẨN </a:t>
            </a:r>
            <a:r>
              <a:rPr lang="vi-VN" sz="3200" b="1" dirty="0">
                <a:solidFill>
                  <a:srgbClr val="FF0000"/>
                </a:solidFill>
              </a:rPr>
              <a:t>ĐOÁN MỨC ĐỘ PHẢN </a:t>
            </a:r>
            <a:r>
              <a:rPr lang="vi-VN" sz="3200" b="1" dirty="0" smtClean="0">
                <a:solidFill>
                  <a:srgbClr val="FF0000"/>
                </a:solidFill>
              </a:rPr>
              <a:t>VỆ</a:t>
            </a:r>
            <a:r>
              <a:rPr lang="en-US" sz="3200" b="1" dirty="0" smtClean="0">
                <a:solidFill>
                  <a:srgbClr val="FF0000"/>
                </a:solidFill>
              </a:rPr>
              <a:t> (4)</a:t>
            </a:r>
            <a:endParaRPr lang="en-US" sz="3200" dirty="0">
              <a:solidFill>
                <a:srgbClr val="FF0000"/>
              </a:solidFill>
            </a:endParaRPr>
          </a:p>
        </p:txBody>
      </p:sp>
      <p:sp>
        <p:nvSpPr>
          <p:cNvPr id="3" name="Content Placeholder 2"/>
          <p:cNvSpPr>
            <a:spLocks noGrp="1"/>
          </p:cNvSpPr>
          <p:nvPr>
            <p:ph idx="1"/>
          </p:nvPr>
        </p:nvSpPr>
        <p:spPr>
          <a:xfrm>
            <a:off x="179512" y="1484784"/>
            <a:ext cx="8064896" cy="4641379"/>
          </a:xfrm>
        </p:spPr>
        <p:txBody>
          <a:bodyPr>
            <a:normAutofit fontScale="62500" lnSpcReduction="20000"/>
          </a:bodyPr>
          <a:lstStyle/>
          <a:p>
            <a:pPr marL="0" indent="0">
              <a:spcBef>
                <a:spcPts val="600"/>
              </a:spcBef>
              <a:spcAft>
                <a:spcPts val="600"/>
              </a:spcAft>
              <a:buNone/>
            </a:pPr>
            <a:r>
              <a:rPr lang="vi-VN" b="1" dirty="0">
                <a:solidFill>
                  <a:srgbClr val="0000CC"/>
                </a:solidFill>
              </a:rPr>
              <a:t>Phản vệ được phân thành 4 mức độ như sau</a:t>
            </a:r>
            <a:r>
              <a:rPr lang="vi-VN" i="1" dirty="0">
                <a:solidFill>
                  <a:srgbClr val="FF0000"/>
                </a:solidFill>
              </a:rPr>
              <a:t>:(lưu ý mức độ phản vệ có thể nặng lên rất nhanh và không theo tuần tự</a:t>
            </a:r>
            <a:r>
              <a:rPr lang="vi-VN" i="1" dirty="0" smtClean="0">
                <a:solidFill>
                  <a:srgbClr val="FF0000"/>
                </a:solidFill>
              </a:rPr>
              <a:t>)</a:t>
            </a:r>
            <a:endParaRPr lang="en-US" i="1" dirty="0" smtClean="0">
              <a:solidFill>
                <a:srgbClr val="FF0000"/>
              </a:solidFill>
            </a:endParaRPr>
          </a:p>
          <a:p>
            <a:pPr algn="just">
              <a:spcBef>
                <a:spcPts val="200"/>
              </a:spcBef>
              <a:spcAft>
                <a:spcPts val="600"/>
              </a:spcAft>
              <a:buFont typeface="Wingdings" panose="05000000000000000000" pitchFamily="2" charset="2"/>
              <a:buChar char="Ø"/>
            </a:pPr>
            <a:r>
              <a:rPr lang="vi-VN" sz="2900" b="1" dirty="0" smtClean="0"/>
              <a:t>Nhẹ </a:t>
            </a:r>
            <a:r>
              <a:rPr lang="vi-VN" sz="2900" b="1" dirty="0"/>
              <a:t>(độ I)</a:t>
            </a:r>
            <a:r>
              <a:rPr lang="vi-VN" sz="2900" dirty="0"/>
              <a:t>: Chỉ có các triệu chứng da, tổ chức dưới da và niêm mạc </a:t>
            </a:r>
            <a:r>
              <a:rPr lang="vi-VN" sz="2900" dirty="0" smtClean="0"/>
              <a:t>như</a:t>
            </a:r>
            <a:r>
              <a:rPr lang="en-US" sz="2900" dirty="0" smtClean="0"/>
              <a:t>:</a:t>
            </a:r>
            <a:r>
              <a:rPr lang="vi-VN" sz="2900" dirty="0" smtClean="0"/>
              <a:t> </a:t>
            </a:r>
            <a:r>
              <a:rPr lang="vi-VN" sz="2900" dirty="0"/>
              <a:t>mày đay, ngứa, phù </a:t>
            </a:r>
            <a:r>
              <a:rPr lang="vi-VN" sz="2900" dirty="0" smtClean="0"/>
              <a:t>mạch</a:t>
            </a:r>
            <a:endParaRPr lang="en-US" sz="2900" dirty="0" smtClean="0"/>
          </a:p>
          <a:p>
            <a:pPr algn="just">
              <a:spcBef>
                <a:spcPts val="200"/>
              </a:spcBef>
              <a:spcAft>
                <a:spcPts val="600"/>
              </a:spcAft>
              <a:buFont typeface="Wingdings" panose="05000000000000000000" pitchFamily="2" charset="2"/>
              <a:buChar char="Ø"/>
            </a:pPr>
            <a:r>
              <a:rPr lang="vi-VN" sz="2900" b="1" dirty="0" smtClean="0"/>
              <a:t>Nặng </a:t>
            </a:r>
            <a:r>
              <a:rPr lang="vi-VN" sz="2900" b="1" dirty="0"/>
              <a:t>(độ II): </a:t>
            </a:r>
            <a:r>
              <a:rPr lang="vi-VN" sz="2900" dirty="0"/>
              <a:t>có từ 2 biểu hiện ở nhiều cơ quan</a:t>
            </a:r>
            <a:r>
              <a:rPr lang="vi-VN" sz="2900" dirty="0" smtClean="0"/>
              <a:t>:</a:t>
            </a:r>
            <a:endParaRPr lang="en-US" sz="2900" dirty="0" smtClean="0"/>
          </a:p>
          <a:p>
            <a:pPr lvl="1" algn="just">
              <a:spcBef>
                <a:spcPts val="200"/>
              </a:spcBef>
              <a:spcAft>
                <a:spcPts val="600"/>
              </a:spcAft>
              <a:buFont typeface="Arial" panose="020B0604020202020204" pitchFamily="34" charset="0"/>
              <a:buChar char="•"/>
            </a:pPr>
            <a:r>
              <a:rPr lang="vi-VN" sz="2500" dirty="0" smtClean="0">
                <a:solidFill>
                  <a:srgbClr val="C00000"/>
                </a:solidFill>
              </a:rPr>
              <a:t>Mày </a:t>
            </a:r>
            <a:r>
              <a:rPr lang="vi-VN" sz="2500" dirty="0">
                <a:solidFill>
                  <a:srgbClr val="C00000"/>
                </a:solidFill>
              </a:rPr>
              <a:t>đay</a:t>
            </a:r>
            <a:r>
              <a:rPr lang="vi-VN" sz="2500" dirty="0"/>
              <a:t>, phù mạch xuất hiện </a:t>
            </a:r>
            <a:r>
              <a:rPr lang="vi-VN" sz="2500" dirty="0" smtClean="0"/>
              <a:t>nhanh</a:t>
            </a:r>
            <a:r>
              <a:rPr lang="en-US" sz="2500" dirty="0" smtClean="0"/>
              <a:t> </a:t>
            </a:r>
          </a:p>
          <a:p>
            <a:pPr lvl="1" algn="just">
              <a:spcBef>
                <a:spcPts val="200"/>
              </a:spcBef>
              <a:spcAft>
                <a:spcPts val="600"/>
              </a:spcAft>
              <a:buFont typeface="Arial" panose="020B0604020202020204" pitchFamily="34" charset="0"/>
              <a:buChar char="•"/>
            </a:pPr>
            <a:r>
              <a:rPr lang="vi-VN" sz="2500" dirty="0" smtClean="0">
                <a:solidFill>
                  <a:srgbClr val="C00000"/>
                </a:solidFill>
              </a:rPr>
              <a:t>Khó </a:t>
            </a:r>
            <a:r>
              <a:rPr lang="vi-VN" sz="2500" dirty="0">
                <a:solidFill>
                  <a:srgbClr val="C00000"/>
                </a:solidFill>
              </a:rPr>
              <a:t>thở </a:t>
            </a:r>
            <a:r>
              <a:rPr lang="vi-VN" sz="2500" dirty="0"/>
              <a:t>nhanh nông, tức ngực, khàn tiếng, chảy nước mũi</a:t>
            </a:r>
            <a:r>
              <a:rPr lang="vi-VN" sz="2500" dirty="0" smtClean="0"/>
              <a:t>.</a:t>
            </a:r>
            <a:endParaRPr lang="en-US" sz="2500" dirty="0" smtClean="0"/>
          </a:p>
          <a:p>
            <a:pPr lvl="1" algn="just">
              <a:spcBef>
                <a:spcPts val="200"/>
              </a:spcBef>
              <a:spcAft>
                <a:spcPts val="600"/>
              </a:spcAft>
              <a:buFont typeface="Arial" panose="020B0604020202020204" pitchFamily="34" charset="0"/>
              <a:buChar char="•"/>
            </a:pPr>
            <a:r>
              <a:rPr lang="vi-VN" sz="2500" dirty="0" smtClean="0">
                <a:solidFill>
                  <a:srgbClr val="C00000"/>
                </a:solidFill>
              </a:rPr>
              <a:t>Đau </a:t>
            </a:r>
            <a:r>
              <a:rPr lang="vi-VN" sz="2500" dirty="0">
                <a:solidFill>
                  <a:srgbClr val="C00000"/>
                </a:solidFill>
              </a:rPr>
              <a:t>bụng</a:t>
            </a:r>
            <a:r>
              <a:rPr lang="vi-VN" sz="2500" dirty="0"/>
              <a:t>, nôn, ỉa </a:t>
            </a:r>
            <a:r>
              <a:rPr lang="vi-VN" sz="2500" dirty="0" smtClean="0"/>
              <a:t>chảy</a:t>
            </a:r>
            <a:r>
              <a:rPr lang="en-US" sz="2500" dirty="0" smtClean="0"/>
              <a:t> </a:t>
            </a:r>
          </a:p>
          <a:p>
            <a:pPr lvl="1" algn="just">
              <a:spcBef>
                <a:spcPts val="200"/>
              </a:spcBef>
              <a:spcAft>
                <a:spcPts val="600"/>
              </a:spcAft>
              <a:buFont typeface="Arial" panose="020B0604020202020204" pitchFamily="34" charset="0"/>
              <a:buChar char="•"/>
            </a:pPr>
            <a:r>
              <a:rPr lang="vi-VN" sz="2500" dirty="0" smtClean="0">
                <a:solidFill>
                  <a:srgbClr val="C00000"/>
                </a:solidFill>
              </a:rPr>
              <a:t>Huyết </a:t>
            </a:r>
            <a:r>
              <a:rPr lang="vi-VN" sz="2500" dirty="0">
                <a:solidFill>
                  <a:srgbClr val="C00000"/>
                </a:solidFill>
              </a:rPr>
              <a:t>áp </a:t>
            </a:r>
            <a:r>
              <a:rPr lang="vi-VN" sz="2500" dirty="0"/>
              <a:t>chưa tụt hoặc tăng, nhịp tim nhanh hoặc loạn </a:t>
            </a:r>
            <a:r>
              <a:rPr lang="vi-VN" sz="2500" dirty="0" smtClean="0"/>
              <a:t>nhịp</a:t>
            </a:r>
            <a:endParaRPr lang="en-US" sz="2500" dirty="0" smtClean="0"/>
          </a:p>
          <a:p>
            <a:pPr algn="just">
              <a:spcBef>
                <a:spcPts val="200"/>
              </a:spcBef>
              <a:spcAft>
                <a:spcPts val="600"/>
              </a:spcAft>
              <a:buFont typeface="Wingdings" panose="05000000000000000000" pitchFamily="2" charset="2"/>
              <a:buChar char="Ø"/>
            </a:pPr>
            <a:r>
              <a:rPr lang="vi-VN" sz="2900" b="1" dirty="0" smtClean="0"/>
              <a:t>Nguy </a:t>
            </a:r>
            <a:r>
              <a:rPr lang="vi-VN" sz="2900" b="1" dirty="0"/>
              <a:t>kịch (độ III</a:t>
            </a:r>
            <a:r>
              <a:rPr lang="vi-VN" sz="2900" dirty="0"/>
              <a:t>): biểu hiện ở nhiều cơ quan với mức nặng hơn như sau</a:t>
            </a:r>
            <a:r>
              <a:rPr lang="vi-VN" sz="2900" dirty="0" smtClean="0"/>
              <a:t>:</a:t>
            </a:r>
            <a:endParaRPr lang="en-US" sz="2900" dirty="0" smtClean="0"/>
          </a:p>
          <a:p>
            <a:pPr lvl="1" algn="just">
              <a:spcBef>
                <a:spcPts val="200"/>
              </a:spcBef>
              <a:spcAft>
                <a:spcPts val="600"/>
              </a:spcAft>
              <a:buFont typeface="Arial" panose="020B0604020202020204" pitchFamily="34" charset="0"/>
              <a:buChar char="•"/>
            </a:pPr>
            <a:r>
              <a:rPr lang="vi-VN" sz="2500" dirty="0" smtClean="0">
                <a:solidFill>
                  <a:srgbClr val="C00000"/>
                </a:solidFill>
              </a:rPr>
              <a:t>Đường </a:t>
            </a:r>
            <a:r>
              <a:rPr lang="vi-VN" sz="2500" dirty="0">
                <a:solidFill>
                  <a:srgbClr val="C00000"/>
                </a:solidFill>
              </a:rPr>
              <a:t>thở</a:t>
            </a:r>
            <a:r>
              <a:rPr lang="vi-VN" sz="2500" dirty="0"/>
              <a:t>: tiếng rít thanh quản, phù thanh </a:t>
            </a:r>
            <a:r>
              <a:rPr lang="vi-VN" sz="2500" dirty="0" smtClean="0"/>
              <a:t>quản</a:t>
            </a:r>
            <a:endParaRPr lang="en-US" sz="2500" dirty="0" smtClean="0"/>
          </a:p>
          <a:p>
            <a:pPr lvl="1" algn="just">
              <a:spcBef>
                <a:spcPts val="200"/>
              </a:spcBef>
              <a:spcAft>
                <a:spcPts val="600"/>
              </a:spcAft>
              <a:buFont typeface="Arial" panose="020B0604020202020204" pitchFamily="34" charset="0"/>
              <a:buChar char="•"/>
            </a:pPr>
            <a:r>
              <a:rPr lang="vi-VN" sz="2500" dirty="0" smtClean="0">
                <a:solidFill>
                  <a:srgbClr val="C00000"/>
                </a:solidFill>
              </a:rPr>
              <a:t>Thở</a:t>
            </a:r>
            <a:r>
              <a:rPr lang="vi-VN" sz="2500" dirty="0"/>
              <a:t>: thở nhanh, khò khè, tím tái, rối loạn nhịp </a:t>
            </a:r>
            <a:r>
              <a:rPr lang="vi-VN" sz="2500" dirty="0" smtClean="0"/>
              <a:t>thở</a:t>
            </a:r>
            <a:endParaRPr lang="en-US" sz="2500" dirty="0" smtClean="0"/>
          </a:p>
          <a:p>
            <a:pPr lvl="1" algn="just">
              <a:spcBef>
                <a:spcPts val="200"/>
              </a:spcBef>
              <a:spcAft>
                <a:spcPts val="600"/>
              </a:spcAft>
              <a:buFont typeface="Arial" panose="020B0604020202020204" pitchFamily="34" charset="0"/>
              <a:buChar char="•"/>
            </a:pPr>
            <a:r>
              <a:rPr lang="vi-VN" sz="2500" dirty="0" smtClean="0">
                <a:solidFill>
                  <a:srgbClr val="C00000"/>
                </a:solidFill>
              </a:rPr>
              <a:t>Rối </a:t>
            </a:r>
            <a:r>
              <a:rPr lang="vi-VN" sz="2500" dirty="0">
                <a:solidFill>
                  <a:srgbClr val="C00000"/>
                </a:solidFill>
              </a:rPr>
              <a:t>loạn ý thức</a:t>
            </a:r>
            <a:r>
              <a:rPr lang="vi-VN" sz="2500" dirty="0"/>
              <a:t>: vật vã, hôn mê, co giật, rối loạn cơ </a:t>
            </a:r>
            <a:r>
              <a:rPr lang="vi-VN" sz="2500" dirty="0" smtClean="0"/>
              <a:t>tròn</a:t>
            </a:r>
            <a:endParaRPr lang="en-US" sz="2500" dirty="0" smtClean="0"/>
          </a:p>
          <a:p>
            <a:pPr lvl="1" algn="just">
              <a:spcBef>
                <a:spcPts val="200"/>
              </a:spcBef>
              <a:spcAft>
                <a:spcPts val="600"/>
              </a:spcAft>
              <a:buFont typeface="Arial" panose="020B0604020202020204" pitchFamily="34" charset="0"/>
              <a:buChar char="•"/>
            </a:pPr>
            <a:r>
              <a:rPr lang="vi-VN" sz="2500" dirty="0" smtClean="0">
                <a:solidFill>
                  <a:srgbClr val="C00000"/>
                </a:solidFill>
              </a:rPr>
              <a:t>Tuần </a:t>
            </a:r>
            <a:r>
              <a:rPr lang="vi-VN" sz="2500" dirty="0">
                <a:solidFill>
                  <a:srgbClr val="C00000"/>
                </a:solidFill>
              </a:rPr>
              <a:t>hoàn</a:t>
            </a:r>
            <a:r>
              <a:rPr lang="vi-VN" sz="2500" dirty="0"/>
              <a:t>: sốc, mạch nhanh nhỏ, tụt huyết </a:t>
            </a:r>
            <a:r>
              <a:rPr lang="vi-VN" sz="2500" dirty="0" smtClean="0"/>
              <a:t>áp</a:t>
            </a:r>
            <a:endParaRPr lang="en-US" sz="2500" dirty="0" smtClean="0"/>
          </a:p>
          <a:p>
            <a:pPr algn="just">
              <a:spcBef>
                <a:spcPts val="200"/>
              </a:spcBef>
              <a:spcAft>
                <a:spcPts val="600"/>
              </a:spcAft>
              <a:buFont typeface="Wingdings" panose="05000000000000000000" pitchFamily="2" charset="2"/>
              <a:buChar char="Ø"/>
            </a:pPr>
            <a:r>
              <a:rPr lang="vi-VN" sz="2900" b="1" dirty="0" smtClean="0"/>
              <a:t>Ngừng </a:t>
            </a:r>
            <a:r>
              <a:rPr lang="vi-VN" sz="2900" b="1" dirty="0"/>
              <a:t>tuần hoàn (độ IV): </a:t>
            </a:r>
            <a:r>
              <a:rPr lang="vi-VN" sz="2900" dirty="0"/>
              <a:t>Biểu hiện ngừng hô hấp, ngừng tuần hoàn</a:t>
            </a:r>
            <a:endParaRPr lang="en-US" sz="2900" dirty="0"/>
          </a:p>
        </p:txBody>
      </p:sp>
    </p:spTree>
    <p:extLst>
      <p:ext uri="{BB962C8B-B14F-4D97-AF65-F5344CB8AC3E}">
        <p14:creationId xmlns:p14="http://schemas.microsoft.com/office/powerpoint/2010/main" val="12748061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79512" y="1412776"/>
            <a:ext cx="8856984" cy="4525963"/>
          </a:xfrm>
        </p:spPr>
        <p:txBody>
          <a:bodyPr>
            <a:normAutofit/>
          </a:bodyPr>
          <a:lstStyle/>
          <a:p>
            <a:pPr marL="514350" indent="-514350">
              <a:buAutoNum type="arabicPeriod"/>
            </a:pPr>
            <a:r>
              <a:rPr lang="vi-VN" sz="2600" b="1" dirty="0" smtClean="0"/>
              <a:t>Nguyên </a:t>
            </a:r>
            <a:r>
              <a:rPr lang="vi-VN" sz="2600" b="1" dirty="0"/>
              <a:t>tắc </a:t>
            </a:r>
            <a:r>
              <a:rPr lang="vi-VN" sz="2600" b="1" dirty="0" smtClean="0"/>
              <a:t>chung</a:t>
            </a:r>
            <a:endParaRPr lang="en-US" sz="2600" b="1" dirty="0" smtClean="0"/>
          </a:p>
          <a:p>
            <a:pPr algn="just">
              <a:buFont typeface="Wingdings" panose="05000000000000000000" pitchFamily="2" charset="2"/>
              <a:buChar char="Ø"/>
            </a:pPr>
            <a:r>
              <a:rPr lang="vi-VN" sz="2400" dirty="0" smtClean="0">
                <a:solidFill>
                  <a:srgbClr val="0000CC"/>
                </a:solidFill>
              </a:rPr>
              <a:t>Tất </a:t>
            </a:r>
            <a:r>
              <a:rPr lang="vi-VN" sz="2400" dirty="0">
                <a:solidFill>
                  <a:srgbClr val="0000CC"/>
                </a:solidFill>
              </a:rPr>
              <a:t>cả trường hợp phản vệ </a:t>
            </a:r>
            <a:r>
              <a:rPr lang="vi-VN" sz="2400" dirty="0"/>
              <a:t>phải được </a:t>
            </a:r>
            <a:r>
              <a:rPr lang="vi-VN" sz="2400" dirty="0">
                <a:solidFill>
                  <a:srgbClr val="0000CC"/>
                </a:solidFill>
              </a:rPr>
              <a:t>phát hiện sớm</a:t>
            </a:r>
            <a:r>
              <a:rPr lang="vi-VN" sz="2400" dirty="0"/>
              <a:t>, </a:t>
            </a:r>
            <a:r>
              <a:rPr lang="vi-VN" sz="2400" dirty="0">
                <a:solidFill>
                  <a:srgbClr val="0000CC"/>
                </a:solidFill>
              </a:rPr>
              <a:t>xử trí khẩn cấp, kịp thời ngay tại chỗ</a:t>
            </a:r>
            <a:r>
              <a:rPr lang="vi-VN" sz="2400" dirty="0"/>
              <a:t> và theo dõi liên tục ít nhất trong vòng 24 </a:t>
            </a:r>
            <a:r>
              <a:rPr lang="vi-VN" sz="2400" dirty="0" smtClean="0"/>
              <a:t>giờ</a:t>
            </a:r>
            <a:endParaRPr lang="en-US" sz="2400" dirty="0" smtClean="0"/>
          </a:p>
          <a:p>
            <a:pPr algn="just">
              <a:buFont typeface="Wingdings" panose="05000000000000000000" pitchFamily="2" charset="2"/>
              <a:buChar char="Ø"/>
            </a:pPr>
            <a:r>
              <a:rPr lang="vi-VN" sz="2400" dirty="0" smtClean="0">
                <a:solidFill>
                  <a:srgbClr val="0000CC"/>
                </a:solidFill>
              </a:rPr>
              <a:t>Bác </a:t>
            </a:r>
            <a:r>
              <a:rPr lang="vi-VN" sz="2400" dirty="0">
                <a:solidFill>
                  <a:srgbClr val="0000CC"/>
                </a:solidFill>
              </a:rPr>
              <a:t>sĩ, điều dưỡng, hộ sinh viên, kỹ thuật viên, nhân viên y tế khác</a:t>
            </a:r>
            <a:r>
              <a:rPr lang="vi-VN" sz="2400" dirty="0"/>
              <a:t> phải xử trí ban đầu cấp cứu phản </a:t>
            </a:r>
            <a:r>
              <a:rPr lang="vi-VN" sz="2400" dirty="0" smtClean="0"/>
              <a:t>vệ</a:t>
            </a:r>
            <a:endParaRPr lang="en-US" sz="2400" dirty="0" smtClean="0"/>
          </a:p>
          <a:p>
            <a:pPr algn="just">
              <a:buFont typeface="Wingdings" panose="05000000000000000000" pitchFamily="2" charset="2"/>
              <a:buChar char="Ø"/>
            </a:pPr>
            <a:r>
              <a:rPr lang="vi-VN" sz="2400" dirty="0" smtClean="0">
                <a:solidFill>
                  <a:srgbClr val="C00000"/>
                </a:solidFill>
              </a:rPr>
              <a:t>Adrenalin </a:t>
            </a:r>
            <a:r>
              <a:rPr lang="vi-VN" sz="2400" dirty="0">
                <a:solidFill>
                  <a:srgbClr val="C00000"/>
                </a:solidFill>
              </a:rPr>
              <a:t>là thuốc thiết yếu</a:t>
            </a:r>
            <a:r>
              <a:rPr lang="vi-VN" sz="2400" dirty="0"/>
              <a:t>, </a:t>
            </a:r>
            <a:r>
              <a:rPr lang="vi-VN" sz="2400" dirty="0">
                <a:solidFill>
                  <a:srgbClr val="C00000"/>
                </a:solidFill>
              </a:rPr>
              <a:t>quan trọng hàng đầu </a:t>
            </a:r>
            <a:r>
              <a:rPr lang="vi-VN" sz="2400" dirty="0"/>
              <a:t>cứu sống người bệnh bị phản vệ, phải được </a:t>
            </a:r>
            <a:r>
              <a:rPr lang="vi-VN" sz="2400" dirty="0">
                <a:solidFill>
                  <a:srgbClr val="C00000"/>
                </a:solidFill>
              </a:rPr>
              <a:t>tiêm bắp ngay </a:t>
            </a:r>
            <a:r>
              <a:rPr lang="vi-VN" sz="2400" dirty="0"/>
              <a:t>khi chẩn đoán phản vệ </a:t>
            </a:r>
            <a:r>
              <a:rPr lang="vi-VN" sz="2400" dirty="0">
                <a:solidFill>
                  <a:srgbClr val="C00000"/>
                </a:solidFill>
              </a:rPr>
              <a:t>từ độ II trở </a:t>
            </a:r>
            <a:r>
              <a:rPr lang="vi-VN" sz="2400" dirty="0" smtClean="0">
                <a:solidFill>
                  <a:srgbClr val="C00000"/>
                </a:solidFill>
              </a:rPr>
              <a:t>lên</a:t>
            </a:r>
            <a:endParaRPr lang="en-US" sz="2400" dirty="0" smtClean="0">
              <a:solidFill>
                <a:srgbClr val="C00000"/>
              </a:solidFill>
            </a:endParaRPr>
          </a:p>
          <a:p>
            <a:pPr algn="just">
              <a:buFont typeface="Wingdings" panose="05000000000000000000" pitchFamily="2" charset="2"/>
              <a:buChar char="Ø"/>
            </a:pPr>
            <a:r>
              <a:rPr lang="vi-VN" sz="2400" dirty="0" smtClean="0"/>
              <a:t>Ngoài </a:t>
            </a:r>
            <a:r>
              <a:rPr lang="vi-VN" sz="2400" dirty="0"/>
              <a:t>hướng dẫn này, đối với một số trường hợp đặc biệt còn phải xử trí theo hướng dẫn tại Phụ lục </a:t>
            </a:r>
            <a:r>
              <a:rPr lang="vi-VN" sz="2400" dirty="0" smtClean="0"/>
              <a:t>IV</a:t>
            </a:r>
            <a:endParaRPr lang="en-US" sz="2400" dirty="0"/>
          </a:p>
        </p:txBody>
      </p:sp>
      <p:pic>
        <p:nvPicPr>
          <p:cNvPr id="5" name="Picture 4"/>
          <p:cNvPicPr>
            <a:picLocks noChangeAspect="1"/>
          </p:cNvPicPr>
          <p:nvPr/>
        </p:nvPicPr>
        <p:blipFill>
          <a:blip r:embed="rId2"/>
          <a:stretch>
            <a:fillRect/>
          </a:stretch>
        </p:blipFill>
        <p:spPr>
          <a:xfrm>
            <a:off x="6463775" y="764704"/>
            <a:ext cx="2140674" cy="1227358"/>
          </a:xfrm>
          <a:prstGeom prst="rect">
            <a:avLst/>
          </a:prstGeom>
        </p:spPr>
      </p:pic>
      <p:sp>
        <p:nvSpPr>
          <p:cNvPr id="7" name="Title 1"/>
          <p:cNvSpPr txBox="1">
            <a:spLocks/>
          </p:cNvSpPr>
          <p:nvPr/>
        </p:nvSpPr>
        <p:spPr>
          <a:xfrm>
            <a:off x="1331640" y="80629"/>
            <a:ext cx="7344816"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b="1" dirty="0" smtClean="0">
                <a:solidFill>
                  <a:srgbClr val="FF0000"/>
                </a:solidFill>
              </a:rPr>
              <a:t>XỬ TRÍ CẤP CỨU PHẢN VỆ</a:t>
            </a:r>
            <a:r>
              <a:rPr lang="en-US" sz="3200" b="1" dirty="0" smtClean="0">
                <a:solidFill>
                  <a:srgbClr val="FF0000"/>
                </a:solidFill>
              </a:rPr>
              <a:t> (1)</a:t>
            </a:r>
            <a:endParaRPr lang="en-US" sz="3200" dirty="0">
              <a:solidFill>
                <a:srgbClr val="FF0000"/>
              </a:solidFill>
            </a:endParaRPr>
          </a:p>
        </p:txBody>
      </p:sp>
    </p:spTree>
    <p:extLst>
      <p:ext uri="{BB962C8B-B14F-4D97-AF65-F5344CB8AC3E}">
        <p14:creationId xmlns:p14="http://schemas.microsoft.com/office/powerpoint/2010/main" val="5076601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16632"/>
            <a:ext cx="6843215" cy="792088"/>
          </a:xfrm>
        </p:spPr>
        <p:txBody>
          <a:bodyPr>
            <a:noAutofit/>
          </a:bodyPr>
          <a:lstStyle/>
          <a:p>
            <a:r>
              <a:rPr lang="vi-VN" sz="3200" b="1" dirty="0" smtClean="0">
                <a:solidFill>
                  <a:srgbClr val="FF0000"/>
                </a:solidFill>
              </a:rPr>
              <a:t>XỬ </a:t>
            </a:r>
            <a:r>
              <a:rPr lang="vi-VN" sz="3200" b="1" dirty="0">
                <a:solidFill>
                  <a:srgbClr val="FF0000"/>
                </a:solidFill>
              </a:rPr>
              <a:t>TRÍ CẤP CỨU PHẢN </a:t>
            </a:r>
            <a:r>
              <a:rPr lang="vi-VN" sz="3200" b="1" dirty="0" smtClean="0">
                <a:solidFill>
                  <a:srgbClr val="FF0000"/>
                </a:solidFill>
              </a:rPr>
              <a:t>VỆ</a:t>
            </a:r>
            <a:r>
              <a:rPr lang="en-US" sz="3200" b="1" dirty="0" smtClean="0">
                <a:solidFill>
                  <a:srgbClr val="FF0000"/>
                </a:solidFill>
              </a:rPr>
              <a:t> (2)</a:t>
            </a:r>
            <a:endParaRPr lang="en-US" sz="3200" dirty="0">
              <a:solidFill>
                <a:srgbClr val="FF0000"/>
              </a:solidFill>
            </a:endParaRPr>
          </a:p>
        </p:txBody>
      </p:sp>
      <p:sp>
        <p:nvSpPr>
          <p:cNvPr id="4" name="Content Placeholder 3"/>
          <p:cNvSpPr>
            <a:spLocks noGrp="1"/>
          </p:cNvSpPr>
          <p:nvPr>
            <p:ph idx="1"/>
          </p:nvPr>
        </p:nvSpPr>
        <p:spPr>
          <a:xfrm>
            <a:off x="179512" y="1412776"/>
            <a:ext cx="8964488" cy="5040560"/>
          </a:xfrm>
          <a:solidFill>
            <a:schemeClr val="bg1"/>
          </a:solidFill>
        </p:spPr>
        <p:txBody>
          <a:bodyPr>
            <a:noAutofit/>
          </a:bodyPr>
          <a:lstStyle/>
          <a:p>
            <a:pPr marL="0" indent="0">
              <a:buNone/>
            </a:pPr>
            <a:r>
              <a:rPr lang="en-US" sz="2000" b="1" dirty="0" smtClean="0">
                <a:latin typeface="Arial" panose="020B0604020202020204" pitchFamily="34" charset="0"/>
                <a:cs typeface="Arial" panose="020B0604020202020204" pitchFamily="34" charset="0"/>
              </a:rPr>
              <a:t>2. </a:t>
            </a:r>
            <a:r>
              <a:rPr lang="vi-VN" sz="2000" b="1" dirty="0">
                <a:latin typeface="Arial" panose="020B0604020202020204" pitchFamily="34" charset="0"/>
                <a:cs typeface="Arial" panose="020B0604020202020204" pitchFamily="34" charset="0"/>
              </a:rPr>
              <a:t>Xử trí phản vệ nhẹ (độ I): </a:t>
            </a:r>
            <a:r>
              <a:rPr lang="vi-VN" sz="2000" dirty="0">
                <a:latin typeface="Arial" panose="020B0604020202020204" pitchFamily="34" charset="0"/>
                <a:cs typeface="Arial" panose="020B0604020202020204" pitchFamily="34" charset="0"/>
              </a:rPr>
              <a:t>dị ứng nhưng có thể chuyển thành nặng hoặc nguy </a:t>
            </a:r>
            <a:r>
              <a:rPr lang="vi-VN" sz="2000" dirty="0" smtClean="0">
                <a:latin typeface="Arial" panose="020B0604020202020204" pitchFamily="34" charset="0"/>
                <a:cs typeface="Arial" panose="020B0604020202020204" pitchFamily="34" charset="0"/>
              </a:rPr>
              <a:t>kịch</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Độ</a:t>
            </a:r>
            <a:r>
              <a:rPr lang="en-US" sz="2000" dirty="0" smtClean="0">
                <a:latin typeface="Arial" panose="020B0604020202020204" pitchFamily="34" charset="0"/>
                <a:cs typeface="Arial" panose="020B0604020202020204" pitchFamily="34" charset="0"/>
              </a:rPr>
              <a:t> II, III)</a:t>
            </a:r>
            <a:endParaRPr lang="en-US" sz="2000" dirty="0">
              <a:latin typeface="Arial" panose="020B0604020202020204" pitchFamily="34" charset="0"/>
              <a:cs typeface="Arial" panose="020B0604020202020204" pitchFamily="34" charset="0"/>
            </a:endParaRPr>
          </a:p>
          <a:p>
            <a:pPr marL="0" indent="0">
              <a:buNone/>
            </a:pPr>
            <a:r>
              <a:rPr lang="en-US" sz="2000" dirty="0" smtClean="0">
                <a:latin typeface="Arial" panose="020B0604020202020204" pitchFamily="34" charset="0"/>
                <a:cs typeface="Arial" panose="020B0604020202020204" pitchFamily="34" charset="0"/>
              </a:rPr>
              <a:t>=&gt; </a:t>
            </a:r>
            <a:r>
              <a:rPr lang="vi-VN" sz="2000" dirty="0" smtClean="0">
                <a:latin typeface="Arial" panose="020B0604020202020204" pitchFamily="34" charset="0"/>
                <a:cs typeface="Arial" panose="020B0604020202020204" pitchFamily="34" charset="0"/>
              </a:rPr>
              <a:t>Sử </a:t>
            </a:r>
            <a:r>
              <a:rPr lang="vi-VN" sz="2000" dirty="0">
                <a:latin typeface="Arial" panose="020B0604020202020204" pitchFamily="34" charset="0"/>
                <a:cs typeface="Arial" panose="020B0604020202020204" pitchFamily="34" charset="0"/>
              </a:rPr>
              <a:t>dụng thuốc methylprednisolon hoặc diphenhydramin uống hoặc tiêm tùy tình trạng người bệnhTiếp tục theo dõi ít nhất 24 giờ để xử trí kịp </a:t>
            </a:r>
            <a:r>
              <a:rPr lang="vi-VN" sz="2000" dirty="0" smtClean="0">
                <a:latin typeface="Arial" panose="020B0604020202020204" pitchFamily="34" charset="0"/>
                <a:cs typeface="Arial" panose="020B0604020202020204" pitchFamily="34" charset="0"/>
              </a:rPr>
              <a:t>thời</a:t>
            </a:r>
            <a:endParaRPr lang="en-US" sz="2000" dirty="0" smtClean="0">
              <a:latin typeface="Arial" panose="020B0604020202020204" pitchFamily="34" charset="0"/>
              <a:cs typeface="Arial" panose="020B0604020202020204" pitchFamily="34" charset="0"/>
            </a:endParaRPr>
          </a:p>
          <a:p>
            <a:pPr marL="0" indent="0">
              <a:buNone/>
            </a:pPr>
            <a:r>
              <a:rPr lang="en-US" sz="2000" b="1" dirty="0" smtClean="0">
                <a:latin typeface="Arial" panose="020B0604020202020204" pitchFamily="34" charset="0"/>
                <a:cs typeface="Arial" panose="020B0604020202020204" pitchFamily="34" charset="0"/>
              </a:rPr>
              <a:t>3. </a:t>
            </a:r>
            <a:r>
              <a:rPr lang="en-US" sz="2000" b="1" dirty="0" smtClean="0">
                <a:latin typeface="Arial" panose="020B0604020202020204" pitchFamily="34" charset="0"/>
                <a:cs typeface="Arial" panose="020B0604020202020204" pitchFamily="34" charset="0"/>
              </a:rPr>
              <a:t>X</a:t>
            </a:r>
            <a:r>
              <a:rPr lang="vi-VN" sz="2000" b="1" dirty="0" smtClean="0">
                <a:latin typeface="Arial" panose="020B0604020202020204" pitchFamily="34" charset="0"/>
                <a:cs typeface="Arial" panose="020B0604020202020204" pitchFamily="34" charset="0"/>
              </a:rPr>
              <a:t>ử </a:t>
            </a:r>
            <a:r>
              <a:rPr lang="vi-VN" sz="2000" b="1" dirty="0">
                <a:latin typeface="Arial" panose="020B0604020202020204" pitchFamily="34" charset="0"/>
                <a:cs typeface="Arial" panose="020B0604020202020204" pitchFamily="34" charset="0"/>
              </a:rPr>
              <a:t>trí cấp cứu phản vệ mức nặng và nguy kịch (độ II, </a:t>
            </a:r>
            <a:r>
              <a:rPr lang="vi-VN" sz="2000" b="1" dirty="0" smtClean="0">
                <a:latin typeface="Arial" panose="020B0604020202020204" pitchFamily="34" charset="0"/>
                <a:cs typeface="Arial" panose="020B0604020202020204" pitchFamily="34" charset="0"/>
              </a:rPr>
              <a:t>III</a:t>
            </a:r>
            <a:r>
              <a:rPr lang="en-US" sz="2000" b="1"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=&gt; IV</a:t>
            </a:r>
            <a:r>
              <a:rPr lang="vi-VN" sz="2000" dirty="0" smtClean="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Ph</a:t>
            </a:r>
            <a:r>
              <a:rPr lang="vi-VN" sz="2000" dirty="0" smtClean="0">
                <a:latin typeface="Arial" panose="020B0604020202020204" pitchFamily="34" charset="0"/>
                <a:cs typeface="Arial" panose="020B0604020202020204" pitchFamily="34" charset="0"/>
              </a:rPr>
              <a:t>ải </a:t>
            </a:r>
            <a:r>
              <a:rPr lang="vi-VN" sz="2000" dirty="0">
                <a:latin typeface="Arial" panose="020B0604020202020204" pitchFamily="34" charset="0"/>
                <a:cs typeface="Arial" panose="020B0604020202020204" pitchFamily="34" charset="0"/>
              </a:rPr>
              <a:t>khẩn trương, xử trí đồng thời theo diễn biến bệnh</a:t>
            </a:r>
            <a:r>
              <a:rPr lang="vi-VN" sz="2000" dirty="0" smtClean="0">
                <a:latin typeface="Arial" panose="020B0604020202020204" pitchFamily="34" charset="0"/>
                <a:cs typeface="Arial" panose="020B0604020202020204" pitchFamily="34" charset="0"/>
              </a:rPr>
              <a:t>:</a:t>
            </a:r>
            <a:endParaRPr lang="en-US" sz="2000" dirty="0" smtClean="0">
              <a:latin typeface="Arial" panose="020B0604020202020204" pitchFamily="34" charset="0"/>
              <a:cs typeface="Arial" panose="020B0604020202020204" pitchFamily="34" charset="0"/>
            </a:endParaRPr>
          </a:p>
          <a:p>
            <a:r>
              <a:rPr lang="vi-VN" sz="1800" dirty="0" smtClean="0">
                <a:latin typeface="Arial" panose="020B0604020202020204" pitchFamily="34" charset="0"/>
                <a:cs typeface="Arial" panose="020B0604020202020204" pitchFamily="34" charset="0"/>
              </a:rPr>
              <a:t>Ngừng </a:t>
            </a:r>
            <a:r>
              <a:rPr lang="vi-VN" sz="1800" dirty="0">
                <a:latin typeface="Arial" panose="020B0604020202020204" pitchFamily="34" charset="0"/>
                <a:cs typeface="Arial" panose="020B0604020202020204" pitchFamily="34" charset="0"/>
              </a:rPr>
              <a:t>ngay tiếp xúc với thuốc hoặc dị nguyên (nếu có</a:t>
            </a:r>
            <a:r>
              <a:rPr lang="vi-VN" sz="1800" dirty="0" smtClean="0">
                <a:latin typeface="Arial" panose="020B0604020202020204" pitchFamily="34" charset="0"/>
                <a:cs typeface="Arial" panose="020B0604020202020204" pitchFamily="34" charset="0"/>
              </a:rPr>
              <a:t>)</a:t>
            </a:r>
            <a:endParaRPr lang="en-US" sz="1800" dirty="0" smtClean="0">
              <a:latin typeface="Arial" panose="020B0604020202020204" pitchFamily="34" charset="0"/>
              <a:cs typeface="Arial" panose="020B0604020202020204" pitchFamily="34" charset="0"/>
            </a:endParaRPr>
          </a:p>
          <a:p>
            <a:r>
              <a:rPr lang="vi-VN" sz="1800" dirty="0" smtClean="0">
                <a:latin typeface="Arial" panose="020B0604020202020204" pitchFamily="34" charset="0"/>
                <a:cs typeface="Arial" panose="020B0604020202020204" pitchFamily="34" charset="0"/>
              </a:rPr>
              <a:t>Tiêm </a:t>
            </a:r>
            <a:r>
              <a:rPr lang="vi-VN" sz="1800" dirty="0">
                <a:latin typeface="Arial" panose="020B0604020202020204" pitchFamily="34" charset="0"/>
                <a:cs typeface="Arial" panose="020B0604020202020204" pitchFamily="34" charset="0"/>
              </a:rPr>
              <a:t>hoặc truyền adrenalin (theo mục IV dưới đây</a:t>
            </a:r>
            <a:r>
              <a:rPr lang="vi-VN" sz="1800" dirty="0" smtClean="0">
                <a:latin typeface="Arial" panose="020B0604020202020204" pitchFamily="34" charset="0"/>
                <a:cs typeface="Arial" panose="020B0604020202020204" pitchFamily="34" charset="0"/>
              </a:rPr>
              <a:t>)</a:t>
            </a:r>
            <a:endParaRPr lang="en-US" sz="1800" dirty="0" smtClean="0">
              <a:latin typeface="Arial" panose="020B0604020202020204" pitchFamily="34" charset="0"/>
              <a:cs typeface="Arial" panose="020B0604020202020204" pitchFamily="34" charset="0"/>
            </a:endParaRPr>
          </a:p>
          <a:p>
            <a:r>
              <a:rPr lang="vi-VN" sz="1800" dirty="0" smtClean="0">
                <a:latin typeface="Arial" panose="020B0604020202020204" pitchFamily="34" charset="0"/>
                <a:cs typeface="Arial" panose="020B0604020202020204" pitchFamily="34" charset="0"/>
              </a:rPr>
              <a:t>Cho </a:t>
            </a:r>
            <a:r>
              <a:rPr lang="vi-VN" sz="1800" dirty="0">
                <a:latin typeface="Arial" panose="020B0604020202020204" pitchFamily="34" charset="0"/>
                <a:cs typeface="Arial" panose="020B0604020202020204" pitchFamily="34" charset="0"/>
              </a:rPr>
              <a:t>người bệnh nằm tại chỗ, đầu thấp, nghiêng trái nếu có </a:t>
            </a:r>
            <a:r>
              <a:rPr lang="vi-VN" sz="1800" dirty="0" smtClean="0">
                <a:latin typeface="Arial" panose="020B0604020202020204" pitchFamily="34" charset="0"/>
                <a:cs typeface="Arial" panose="020B0604020202020204" pitchFamily="34" charset="0"/>
              </a:rPr>
              <a:t>nôn</a:t>
            </a:r>
            <a:endParaRPr lang="en-US" sz="1800" dirty="0" smtClean="0">
              <a:latin typeface="Arial" panose="020B0604020202020204" pitchFamily="34" charset="0"/>
              <a:cs typeface="Arial" panose="020B0604020202020204" pitchFamily="34" charset="0"/>
            </a:endParaRPr>
          </a:p>
          <a:p>
            <a:r>
              <a:rPr lang="vi-VN" sz="1800" dirty="0" smtClean="0">
                <a:latin typeface="Arial" panose="020B0604020202020204" pitchFamily="34" charset="0"/>
                <a:cs typeface="Arial" panose="020B0604020202020204" pitchFamily="34" charset="0"/>
              </a:rPr>
              <a:t>Thở </a:t>
            </a:r>
            <a:r>
              <a:rPr lang="vi-VN" sz="1800" dirty="0">
                <a:latin typeface="Arial" panose="020B0604020202020204" pitchFamily="34" charset="0"/>
                <a:cs typeface="Arial" panose="020B0604020202020204" pitchFamily="34" charset="0"/>
              </a:rPr>
              <a:t>ô xy: người lớn 6-10 l/phút, trẻ em 2-41/phút qua mặt nạ </a:t>
            </a:r>
            <a:r>
              <a:rPr lang="vi-VN" sz="1800" dirty="0" smtClean="0">
                <a:latin typeface="Arial" panose="020B0604020202020204" pitchFamily="34" charset="0"/>
                <a:cs typeface="Arial" panose="020B0604020202020204" pitchFamily="34" charset="0"/>
              </a:rPr>
              <a:t>hở</a:t>
            </a:r>
            <a:endParaRPr lang="en-US" sz="1800" dirty="0" smtClean="0">
              <a:latin typeface="Arial" panose="020B0604020202020204" pitchFamily="34" charset="0"/>
              <a:cs typeface="Arial" panose="020B0604020202020204" pitchFamily="34" charset="0"/>
            </a:endParaRPr>
          </a:p>
          <a:p>
            <a:r>
              <a:rPr lang="vi-VN" sz="1800" dirty="0" smtClean="0">
                <a:latin typeface="Arial" panose="020B0604020202020204" pitchFamily="34" charset="0"/>
                <a:cs typeface="Arial" panose="020B0604020202020204" pitchFamily="34" charset="0"/>
              </a:rPr>
              <a:t>Đánh </a:t>
            </a:r>
            <a:r>
              <a:rPr lang="vi-VN" sz="1800" dirty="0">
                <a:latin typeface="Arial" panose="020B0604020202020204" pitchFamily="34" charset="0"/>
                <a:cs typeface="Arial" panose="020B0604020202020204" pitchFamily="34" charset="0"/>
              </a:rPr>
              <a:t>giá tình trạng hô hấp, tuần hoàn, ý thức và các biểu hiện ở da, niêm mạc </a:t>
            </a:r>
            <a:endParaRPr lang="en-US" sz="1800" dirty="0" smtClean="0">
              <a:latin typeface="Arial" panose="020B0604020202020204" pitchFamily="34" charset="0"/>
              <a:cs typeface="Arial" panose="020B0604020202020204" pitchFamily="34" charset="0"/>
            </a:endParaRPr>
          </a:p>
          <a:p>
            <a:r>
              <a:rPr lang="vi-VN" sz="1800" dirty="0" smtClean="0">
                <a:latin typeface="Arial" panose="020B0604020202020204" pitchFamily="34" charset="0"/>
                <a:cs typeface="Arial" panose="020B0604020202020204" pitchFamily="34" charset="0"/>
              </a:rPr>
              <a:t>Ép </a:t>
            </a:r>
            <a:r>
              <a:rPr lang="vi-VN" sz="1800" dirty="0">
                <a:latin typeface="Arial" panose="020B0604020202020204" pitchFamily="34" charset="0"/>
                <a:cs typeface="Arial" panose="020B0604020202020204" pitchFamily="34" charset="0"/>
              </a:rPr>
              <a:t>tim ngoài lồng ngực và bóp bóng (nếu ngừng hô hấp, tuần hoàn</a:t>
            </a:r>
            <a:r>
              <a:rPr lang="vi-VN" sz="1800" dirty="0" smtClean="0">
                <a:latin typeface="Arial" panose="020B0604020202020204" pitchFamily="34" charset="0"/>
                <a:cs typeface="Arial" panose="020B0604020202020204" pitchFamily="34" charset="0"/>
              </a:rPr>
              <a:t>)</a:t>
            </a:r>
            <a:endParaRPr lang="en-US" sz="1800" dirty="0" smtClean="0">
              <a:latin typeface="Arial" panose="020B0604020202020204" pitchFamily="34" charset="0"/>
              <a:cs typeface="Arial" panose="020B0604020202020204" pitchFamily="34" charset="0"/>
            </a:endParaRPr>
          </a:p>
          <a:p>
            <a:r>
              <a:rPr lang="vi-VN" sz="1800" dirty="0" smtClean="0">
                <a:latin typeface="Arial" panose="020B0604020202020204" pitchFamily="34" charset="0"/>
                <a:cs typeface="Arial" panose="020B0604020202020204" pitchFamily="34" charset="0"/>
              </a:rPr>
              <a:t>Đặt </a:t>
            </a:r>
            <a:r>
              <a:rPr lang="vi-VN" sz="1800" dirty="0">
                <a:latin typeface="Arial" panose="020B0604020202020204" pitchFamily="34" charset="0"/>
                <a:cs typeface="Arial" panose="020B0604020202020204" pitchFamily="34" charset="0"/>
              </a:rPr>
              <a:t>nội khí quản hoặc mở khí quản cấp cứu (nếu khó thở thanh quản</a:t>
            </a:r>
            <a:r>
              <a:rPr lang="vi-VN" sz="1800" dirty="0" smtClean="0">
                <a:latin typeface="Arial" panose="020B0604020202020204" pitchFamily="34" charset="0"/>
                <a:cs typeface="Arial" panose="020B0604020202020204" pitchFamily="34" charset="0"/>
              </a:rPr>
              <a:t>)</a:t>
            </a:r>
            <a:endParaRPr lang="en-US" sz="1800" dirty="0" smtClean="0">
              <a:latin typeface="Arial" panose="020B0604020202020204" pitchFamily="34" charset="0"/>
              <a:cs typeface="Arial" panose="020B0604020202020204" pitchFamily="34" charset="0"/>
            </a:endParaRPr>
          </a:p>
          <a:p>
            <a:r>
              <a:rPr lang="vi-VN" sz="1800" dirty="0" smtClean="0">
                <a:latin typeface="Arial" panose="020B0604020202020204" pitchFamily="34" charset="0"/>
                <a:cs typeface="Arial" panose="020B0604020202020204" pitchFamily="34" charset="0"/>
              </a:rPr>
              <a:t>Thiết </a:t>
            </a:r>
            <a:r>
              <a:rPr lang="vi-VN" sz="1800" dirty="0">
                <a:latin typeface="Arial" panose="020B0604020202020204" pitchFamily="34" charset="0"/>
                <a:cs typeface="Arial" panose="020B0604020202020204" pitchFamily="34" charset="0"/>
              </a:rPr>
              <a:t>lập đường truyền adrenalin </a:t>
            </a:r>
            <a:r>
              <a:rPr lang="en-US" sz="1800" dirty="0" smtClean="0">
                <a:latin typeface="Arial" panose="020B0604020202020204" pitchFamily="34" charset="0"/>
                <a:cs typeface="Arial" panose="020B0604020202020204" pitchFamily="34" charset="0"/>
              </a:rPr>
              <a:t>TM </a:t>
            </a:r>
            <a:r>
              <a:rPr lang="en-US" sz="1800" dirty="0" err="1" smtClean="0">
                <a:latin typeface="Arial" panose="020B0604020202020204" pitchFamily="34" charset="0"/>
                <a:cs typeface="Arial" panose="020B0604020202020204" pitchFamily="34" charset="0"/>
              </a:rPr>
              <a:t>với</a:t>
            </a:r>
            <a:r>
              <a:rPr lang="en-US" sz="1800" dirty="0" smtClean="0">
                <a:latin typeface="Arial" panose="020B0604020202020204" pitchFamily="34" charset="0"/>
                <a:cs typeface="Arial" panose="020B0604020202020204" pitchFamily="34" charset="0"/>
              </a:rPr>
              <a:t> </a:t>
            </a:r>
            <a:r>
              <a:rPr lang="vi-VN" sz="1800" dirty="0" smtClean="0">
                <a:latin typeface="Arial" panose="020B0604020202020204" pitchFamily="34" charset="0"/>
                <a:cs typeface="Arial" panose="020B0604020202020204" pitchFamily="34" charset="0"/>
              </a:rPr>
              <a:t>kim </a:t>
            </a:r>
            <a:r>
              <a:rPr lang="vi-VN" sz="1800" dirty="0">
                <a:latin typeface="Arial" panose="020B0604020202020204" pitchFamily="34" charset="0"/>
                <a:cs typeface="Arial" panose="020B0604020202020204" pitchFamily="34" charset="0"/>
              </a:rPr>
              <a:t>tiêm to (cỡ 14 hoặc 16G) hoặc </a:t>
            </a:r>
            <a:r>
              <a:rPr lang="en-US" sz="1800" dirty="0" smtClean="0">
                <a:latin typeface="Arial" panose="020B0604020202020204" pitchFamily="34" charset="0"/>
                <a:cs typeface="Arial" panose="020B0604020202020204" pitchFamily="34" charset="0"/>
              </a:rPr>
              <a:t>TMTT </a:t>
            </a:r>
            <a:r>
              <a:rPr lang="vi-VN" sz="1800" dirty="0" smtClean="0">
                <a:latin typeface="Arial" panose="020B0604020202020204" pitchFamily="34" charset="0"/>
                <a:cs typeface="Arial" panose="020B0604020202020204" pitchFamily="34" charset="0"/>
              </a:rPr>
              <a:t>Hội </a:t>
            </a:r>
            <a:r>
              <a:rPr lang="vi-VN" sz="1800" dirty="0">
                <a:latin typeface="Arial" panose="020B0604020202020204" pitchFamily="34" charset="0"/>
                <a:cs typeface="Arial" panose="020B0604020202020204" pitchFamily="34" charset="0"/>
              </a:rPr>
              <a:t>chẩn với bác sĩ chuyên khoa cấp cứu, hồi sức và/hoặc </a:t>
            </a:r>
            <a:r>
              <a:rPr lang="en-US" sz="1800" dirty="0" smtClean="0">
                <a:latin typeface="Arial" panose="020B0604020202020204" pitchFamily="34" charset="0"/>
                <a:cs typeface="Arial" panose="020B0604020202020204" pitchFamily="34" charset="0"/>
              </a:rPr>
              <a:t>CK </a:t>
            </a:r>
            <a:r>
              <a:rPr lang="vi-VN" sz="1800" dirty="0" smtClean="0">
                <a:latin typeface="Arial" panose="020B0604020202020204" pitchFamily="34" charset="0"/>
                <a:cs typeface="Arial" panose="020B0604020202020204" pitchFamily="34" charset="0"/>
              </a:rPr>
              <a:t>dị </a:t>
            </a:r>
            <a:r>
              <a:rPr lang="vi-VN" sz="1800" dirty="0">
                <a:latin typeface="Arial" panose="020B0604020202020204" pitchFamily="34" charset="0"/>
                <a:cs typeface="Arial" panose="020B0604020202020204" pitchFamily="34" charset="0"/>
              </a:rPr>
              <a:t>ứng (nếu </a:t>
            </a:r>
            <a:r>
              <a:rPr lang="vi-VN" sz="1800" dirty="0" smtClean="0">
                <a:latin typeface="Arial" panose="020B0604020202020204" pitchFamily="34" charset="0"/>
                <a:cs typeface="Arial" panose="020B0604020202020204" pitchFamily="34" charset="0"/>
              </a:rPr>
              <a:t>có</a:t>
            </a:r>
            <a:r>
              <a:rPr lang="en-US" sz="1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972366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79512" y="1268760"/>
            <a:ext cx="8784976" cy="4752528"/>
          </a:xfrm>
          <a:solidFill>
            <a:schemeClr val="bg1"/>
          </a:solidFill>
        </p:spPr>
        <p:txBody>
          <a:bodyPr>
            <a:noAutofit/>
          </a:bodyPr>
          <a:lstStyle/>
          <a:p>
            <a:pPr marL="0" indent="0">
              <a:buNone/>
            </a:pPr>
            <a:r>
              <a:rPr lang="en-US" sz="2400" b="1" dirty="0" smtClean="0">
                <a:solidFill>
                  <a:srgbClr val="0000CC"/>
                </a:solidFill>
              </a:rPr>
              <a:t>4. </a:t>
            </a:r>
            <a:r>
              <a:rPr lang="vi-VN" sz="2400" b="1" dirty="0" smtClean="0">
                <a:solidFill>
                  <a:srgbClr val="0000CC"/>
                </a:solidFill>
              </a:rPr>
              <a:t>Phác </a:t>
            </a:r>
            <a:r>
              <a:rPr lang="vi-VN" sz="2400" b="1" dirty="0">
                <a:solidFill>
                  <a:srgbClr val="0000CC"/>
                </a:solidFill>
              </a:rPr>
              <a:t>đồ sử dụng adrenalin và truyền </a:t>
            </a:r>
            <a:r>
              <a:rPr lang="vi-VN" sz="2400" b="1" dirty="0" smtClean="0">
                <a:solidFill>
                  <a:srgbClr val="0000CC"/>
                </a:solidFill>
              </a:rPr>
              <a:t>dịch</a:t>
            </a:r>
            <a:endParaRPr lang="en-US" sz="2400" b="1" dirty="0" smtClean="0">
              <a:solidFill>
                <a:srgbClr val="0000CC"/>
              </a:solidFill>
            </a:endParaRPr>
          </a:p>
          <a:p>
            <a:pPr algn="just">
              <a:buFont typeface="Wingdings" panose="05000000000000000000" pitchFamily="2" charset="2"/>
              <a:buChar char="Ø"/>
            </a:pPr>
            <a:r>
              <a:rPr lang="vi-VN" sz="2200" b="1" dirty="0" smtClean="0"/>
              <a:t>Mục </a:t>
            </a:r>
            <a:r>
              <a:rPr lang="vi-VN" sz="2200" b="1" dirty="0"/>
              <a:t>tiêu</a:t>
            </a:r>
            <a:r>
              <a:rPr lang="vi-VN" sz="2200" dirty="0"/>
              <a:t>: nâng và duy trì ổn định </a:t>
            </a:r>
            <a:r>
              <a:rPr lang="en-US" sz="2200" dirty="0" smtClean="0"/>
              <a:t>HATĐ </a:t>
            </a:r>
            <a:r>
              <a:rPr lang="vi-VN" sz="2200" dirty="0" smtClean="0"/>
              <a:t>của </a:t>
            </a:r>
            <a:r>
              <a:rPr lang="vi-VN" sz="2200" dirty="0"/>
              <a:t>người lớn </a:t>
            </a:r>
            <a:r>
              <a:rPr lang="vi-VN" sz="2200" dirty="0" smtClean="0"/>
              <a:t>≥ </a:t>
            </a:r>
            <a:r>
              <a:rPr lang="vi-VN" sz="2200" dirty="0"/>
              <a:t>90mmHg, trẻ em ≥ 70mmHg và không còn các dấu hiệu về hô hấp như thở rít, khó thở; dấu hiệu về tiêu hóa như nôn mửa, ỉa </a:t>
            </a:r>
            <a:r>
              <a:rPr lang="vi-VN" sz="2200" dirty="0" smtClean="0"/>
              <a:t>chảy</a:t>
            </a:r>
            <a:endParaRPr lang="en-US" sz="2200" dirty="0" smtClean="0"/>
          </a:p>
          <a:p>
            <a:pPr>
              <a:buFont typeface="Wingdings" panose="05000000000000000000" pitchFamily="2" charset="2"/>
              <a:buChar char="Ø"/>
            </a:pPr>
            <a:r>
              <a:rPr lang="vi-VN" sz="2200" dirty="0" smtClean="0"/>
              <a:t>Thuốc </a:t>
            </a:r>
            <a:r>
              <a:rPr lang="vi-VN" sz="2200" dirty="0"/>
              <a:t>adrenalin 1mg = 1ml = 1 ống, tiêm bắp</a:t>
            </a:r>
            <a:r>
              <a:rPr lang="vi-VN" sz="2200" dirty="0" smtClean="0"/>
              <a:t>:</a:t>
            </a:r>
            <a:endParaRPr lang="en-US" sz="2200" dirty="0" smtClean="0"/>
          </a:p>
          <a:p>
            <a:pPr marL="742950" indent="-341313">
              <a:buFont typeface="Wingdings" panose="05000000000000000000" pitchFamily="2" charset="2"/>
              <a:buChar char="§"/>
            </a:pPr>
            <a:r>
              <a:rPr lang="vi-VN" sz="2000" dirty="0" smtClean="0"/>
              <a:t>Trẻ </a:t>
            </a:r>
            <a:r>
              <a:rPr lang="vi-VN" sz="2000" dirty="0"/>
              <a:t>sơ sinh hoặc trẻ &lt; 10kg: 0,2ml (tương đương 1/5 ống</a:t>
            </a:r>
            <a:r>
              <a:rPr lang="vi-VN" sz="2000" dirty="0" smtClean="0"/>
              <a:t>)</a:t>
            </a:r>
            <a:endParaRPr lang="en-US" sz="2000" dirty="0" smtClean="0"/>
          </a:p>
          <a:p>
            <a:pPr marL="742950" indent="-341313">
              <a:buFont typeface="Wingdings" panose="05000000000000000000" pitchFamily="2" charset="2"/>
              <a:buChar char="§"/>
            </a:pPr>
            <a:r>
              <a:rPr lang="vi-VN" sz="2000" dirty="0" smtClean="0"/>
              <a:t>Trẻ </a:t>
            </a:r>
            <a:r>
              <a:rPr lang="vi-VN" sz="2000" dirty="0"/>
              <a:t>khoảng 10 kg: 0,25ml (tương đương 1/4 ống</a:t>
            </a:r>
            <a:r>
              <a:rPr lang="vi-VN" sz="2000" dirty="0" smtClean="0"/>
              <a:t>)</a:t>
            </a:r>
            <a:endParaRPr lang="en-US" sz="2000" dirty="0" smtClean="0"/>
          </a:p>
          <a:p>
            <a:pPr marL="742950" indent="-341313">
              <a:buFont typeface="Wingdings" panose="05000000000000000000" pitchFamily="2" charset="2"/>
              <a:buChar char="§"/>
            </a:pPr>
            <a:r>
              <a:rPr lang="vi-VN" sz="2000" dirty="0" smtClean="0"/>
              <a:t>Trẻ </a:t>
            </a:r>
            <a:r>
              <a:rPr lang="vi-VN" sz="2000" dirty="0"/>
              <a:t>khoảng 20 kg: 0,3ml (tương đương 1/3 ống)Trẻ &gt; 30kg: 0,5ml (tương đương 1/2 ống</a:t>
            </a:r>
            <a:r>
              <a:rPr lang="vi-VN" sz="2000" dirty="0" smtClean="0"/>
              <a:t>)</a:t>
            </a:r>
            <a:endParaRPr lang="en-US" sz="2000" dirty="0" smtClean="0"/>
          </a:p>
          <a:p>
            <a:pPr marL="742950" indent="-341313">
              <a:buFont typeface="Wingdings" panose="05000000000000000000" pitchFamily="2" charset="2"/>
              <a:buChar char="§"/>
            </a:pPr>
            <a:r>
              <a:rPr lang="vi-VN" sz="2000" dirty="0" smtClean="0"/>
              <a:t>Người </a:t>
            </a:r>
            <a:r>
              <a:rPr lang="vi-VN" sz="2000" dirty="0"/>
              <a:t>lớn: 0,5-1 ml (tương đương 1/2-1 ống</a:t>
            </a:r>
            <a:r>
              <a:rPr lang="vi-VN" sz="2200" dirty="0" smtClean="0"/>
              <a:t>)</a:t>
            </a:r>
            <a:endParaRPr lang="en-US" sz="2200" dirty="0" smtClean="0"/>
          </a:p>
          <a:p>
            <a:pPr>
              <a:buFont typeface="Wingdings" panose="05000000000000000000" pitchFamily="2" charset="2"/>
              <a:buChar char="Ø"/>
            </a:pPr>
            <a:r>
              <a:rPr lang="vi-VN" sz="2200" dirty="0" smtClean="0"/>
              <a:t>Theo </a:t>
            </a:r>
            <a:r>
              <a:rPr lang="vi-VN" sz="2200" dirty="0"/>
              <a:t>dõi huyết áp 3-5 </a:t>
            </a:r>
            <a:r>
              <a:rPr lang="vi-VN" sz="2200" dirty="0" smtClean="0"/>
              <a:t>phút/lần</a:t>
            </a:r>
            <a:endParaRPr lang="en-US" sz="2200" dirty="0" smtClean="0"/>
          </a:p>
          <a:p>
            <a:pPr>
              <a:buFont typeface="Wingdings" panose="05000000000000000000" pitchFamily="2" charset="2"/>
              <a:buChar char="Ø"/>
            </a:pPr>
            <a:r>
              <a:rPr lang="vi-VN" sz="2200" dirty="0" smtClean="0"/>
              <a:t>Tiêm </a:t>
            </a:r>
            <a:r>
              <a:rPr lang="vi-VN" sz="2200" dirty="0"/>
              <a:t>nhắc lại adrenalin liều như </a:t>
            </a:r>
            <a:r>
              <a:rPr lang="en-US" sz="2200" dirty="0" err="1" smtClean="0"/>
              <a:t>trên</a:t>
            </a:r>
            <a:r>
              <a:rPr lang="en-US" sz="2200" dirty="0" smtClean="0"/>
              <a:t>  </a:t>
            </a:r>
            <a:r>
              <a:rPr lang="vi-VN" sz="2200" dirty="0" smtClean="0"/>
              <a:t>3-5 </a:t>
            </a:r>
            <a:r>
              <a:rPr lang="vi-VN" sz="2200" dirty="0"/>
              <a:t>phút/lần cho đến khi huyết áp và mạch ổn định</a:t>
            </a:r>
            <a:endParaRPr lang="en-US" sz="2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7381876" y="111001"/>
            <a:ext cx="1762124" cy="1595437"/>
          </a:xfrm>
          <a:prstGeom prst="rect">
            <a:avLst/>
          </a:prstGeom>
        </p:spPr>
      </p:pic>
      <p:sp>
        <p:nvSpPr>
          <p:cNvPr id="6" name="Title 1"/>
          <p:cNvSpPr txBox="1">
            <a:spLocks/>
          </p:cNvSpPr>
          <p:nvPr/>
        </p:nvSpPr>
        <p:spPr>
          <a:xfrm>
            <a:off x="1835696" y="116632"/>
            <a:ext cx="6696743"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b="1" dirty="0" smtClean="0">
                <a:solidFill>
                  <a:srgbClr val="FF0000"/>
                </a:solidFill>
              </a:rPr>
              <a:t>XỬ TRÍ CẤP CỨU PHẢN VỆ</a:t>
            </a:r>
            <a:r>
              <a:rPr lang="en-US" sz="3200" b="1" dirty="0" smtClean="0">
                <a:solidFill>
                  <a:srgbClr val="FF0000"/>
                </a:solidFill>
              </a:rPr>
              <a:t> (3)</a:t>
            </a:r>
            <a:endParaRPr lang="en-US" sz="3200" dirty="0">
              <a:solidFill>
                <a:srgbClr val="FF0000"/>
              </a:solidFill>
            </a:endParaRPr>
          </a:p>
        </p:txBody>
      </p:sp>
    </p:spTree>
    <p:extLst>
      <p:ext uri="{BB962C8B-B14F-4D97-AF65-F5344CB8AC3E}">
        <p14:creationId xmlns:p14="http://schemas.microsoft.com/office/powerpoint/2010/main" val="37863311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16632"/>
            <a:ext cx="6843215" cy="792088"/>
          </a:xfrm>
        </p:spPr>
        <p:txBody>
          <a:bodyPr>
            <a:noAutofit/>
          </a:bodyPr>
          <a:lstStyle/>
          <a:p>
            <a:r>
              <a:rPr lang="vi-VN" sz="3200" b="1" dirty="0" smtClean="0">
                <a:solidFill>
                  <a:srgbClr val="FF0000"/>
                </a:solidFill>
              </a:rPr>
              <a:t>XỬ </a:t>
            </a:r>
            <a:r>
              <a:rPr lang="vi-VN" sz="3200" b="1" dirty="0">
                <a:solidFill>
                  <a:srgbClr val="FF0000"/>
                </a:solidFill>
              </a:rPr>
              <a:t>TRÍ CẤP CỨU PHẢN </a:t>
            </a:r>
            <a:r>
              <a:rPr lang="vi-VN" sz="3200" b="1" dirty="0" smtClean="0">
                <a:solidFill>
                  <a:srgbClr val="FF0000"/>
                </a:solidFill>
              </a:rPr>
              <a:t>VỆ</a:t>
            </a:r>
            <a:r>
              <a:rPr lang="en-US" sz="3200" b="1" dirty="0" smtClean="0">
                <a:solidFill>
                  <a:srgbClr val="FF0000"/>
                </a:solidFill>
              </a:rPr>
              <a:t> (4)</a:t>
            </a:r>
            <a:endParaRPr lang="en-US" sz="3200" dirty="0">
              <a:solidFill>
                <a:srgbClr val="FF0000"/>
              </a:solidFill>
            </a:endParaRPr>
          </a:p>
        </p:txBody>
      </p:sp>
      <p:sp>
        <p:nvSpPr>
          <p:cNvPr id="4" name="Content Placeholder 3"/>
          <p:cNvSpPr>
            <a:spLocks noGrp="1"/>
          </p:cNvSpPr>
          <p:nvPr>
            <p:ph idx="1"/>
          </p:nvPr>
        </p:nvSpPr>
        <p:spPr>
          <a:xfrm>
            <a:off x="179512" y="1340768"/>
            <a:ext cx="8856984" cy="5040560"/>
          </a:xfrm>
          <a:solidFill>
            <a:schemeClr val="bg1"/>
          </a:solidFill>
        </p:spPr>
        <p:txBody>
          <a:bodyPr>
            <a:noAutofit/>
          </a:bodyPr>
          <a:lstStyle/>
          <a:p>
            <a:pPr marL="0" indent="0">
              <a:spcBef>
                <a:spcPts val="200"/>
              </a:spcBef>
              <a:buNone/>
            </a:pPr>
            <a:r>
              <a:rPr lang="vi-VN" sz="2000" dirty="0"/>
              <a:t>Nếu mạch không bắt được và </a:t>
            </a:r>
            <a:r>
              <a:rPr lang="en-US" sz="2000" dirty="0" smtClean="0"/>
              <a:t>HA </a:t>
            </a:r>
            <a:r>
              <a:rPr lang="vi-VN" sz="2000" dirty="0" smtClean="0"/>
              <a:t>không </a:t>
            </a:r>
            <a:r>
              <a:rPr lang="vi-VN" sz="2000" dirty="0"/>
              <a:t>đo được, các dấu hiệu hô hấp và tiêu hóa nặng lên sau 2-3 lần tiêm bắp </a:t>
            </a:r>
            <a:r>
              <a:rPr lang="en-US" sz="2000" dirty="0" smtClean="0"/>
              <a:t>Adrenalin </a:t>
            </a:r>
            <a:r>
              <a:rPr lang="vi-VN" sz="2000" dirty="0" smtClean="0"/>
              <a:t>hoặc </a:t>
            </a:r>
            <a:r>
              <a:rPr lang="vi-VN" sz="2000" dirty="0"/>
              <a:t>có nguy cơ </a:t>
            </a:r>
            <a:r>
              <a:rPr lang="en-US" sz="2000" dirty="0" err="1" smtClean="0"/>
              <a:t>ngừng</a:t>
            </a:r>
            <a:r>
              <a:rPr lang="en-US" sz="2000" dirty="0" smtClean="0"/>
              <a:t> TH</a:t>
            </a:r>
          </a:p>
          <a:p>
            <a:pPr>
              <a:spcBef>
                <a:spcPts val="200"/>
              </a:spcBef>
              <a:buFont typeface="Wingdings" panose="05000000000000000000" pitchFamily="2" charset="2"/>
              <a:buChar char="Ø"/>
            </a:pPr>
            <a:r>
              <a:rPr lang="vi-VN" sz="2000" b="1" dirty="0" smtClean="0"/>
              <a:t>Nếu </a:t>
            </a:r>
            <a:r>
              <a:rPr lang="vi-VN" sz="2000" b="1" dirty="0"/>
              <a:t>chưa có đường truyền TM</a:t>
            </a:r>
            <a:r>
              <a:rPr lang="vi-VN" sz="2000" dirty="0"/>
              <a:t>: </a:t>
            </a:r>
            <a:endParaRPr lang="en-US" sz="2000" dirty="0" smtClean="0"/>
          </a:p>
          <a:p>
            <a:pPr indent="-231775">
              <a:spcBef>
                <a:spcPts val="200"/>
              </a:spcBef>
            </a:pPr>
            <a:r>
              <a:rPr lang="en-US" sz="1800" dirty="0" err="1" smtClean="0">
                <a:latin typeface="Arial" panose="020B0604020202020204" pitchFamily="34" charset="0"/>
                <a:cs typeface="Arial" panose="020B0604020202020204" pitchFamily="34" charset="0"/>
              </a:rPr>
              <a:t>Tiêm</a:t>
            </a:r>
            <a:r>
              <a:rPr lang="en-US" sz="1800" dirty="0" smtClean="0"/>
              <a:t> </a:t>
            </a:r>
            <a:r>
              <a:rPr lang="vi-VN" sz="1800" dirty="0" smtClean="0"/>
              <a:t>TM </a:t>
            </a:r>
            <a:r>
              <a:rPr lang="vi-VN" sz="1800" dirty="0"/>
              <a:t>chậm dung dịch adrenalin 1/ (1 ống adrenalin 1mg pha với 9ml nước cất = pha loãng </a:t>
            </a:r>
            <a:r>
              <a:rPr lang="vi-VN" sz="1800" dirty="0" smtClean="0"/>
              <a:t>1/10)</a:t>
            </a:r>
            <a:endParaRPr lang="en-US" sz="1800" dirty="0"/>
          </a:p>
          <a:p>
            <a:pPr indent="-231775">
              <a:spcBef>
                <a:spcPts val="200"/>
              </a:spcBef>
            </a:pPr>
            <a:r>
              <a:rPr lang="en-US" sz="1800" dirty="0" smtClean="0"/>
              <a:t>T</a:t>
            </a:r>
            <a:r>
              <a:rPr lang="vi-VN" sz="1800" dirty="0" smtClean="0"/>
              <a:t>iêm </a:t>
            </a:r>
            <a:r>
              <a:rPr lang="vi-VN" sz="1800" dirty="0"/>
              <a:t>trong 1-3 phút, sau 3 phút có thể tiêm tiếp lần 2 hoặc lần 3 nếu mạch và huyết áp chưa lên. </a:t>
            </a:r>
            <a:endParaRPr lang="en-US" sz="1800" dirty="0" smtClean="0"/>
          </a:p>
          <a:p>
            <a:pPr indent="-231775">
              <a:spcBef>
                <a:spcPts val="200"/>
              </a:spcBef>
            </a:pPr>
            <a:r>
              <a:rPr lang="vi-VN" sz="1800" dirty="0" smtClean="0"/>
              <a:t>Chuyển </a:t>
            </a:r>
            <a:r>
              <a:rPr lang="vi-VN" sz="1800" dirty="0"/>
              <a:t>ngay sang truyền tĩnh mạch liên tục khi đã thiết lập được đường </a:t>
            </a:r>
            <a:r>
              <a:rPr lang="vi-VN" sz="1800" dirty="0" smtClean="0"/>
              <a:t>truyền</a:t>
            </a:r>
            <a:r>
              <a:rPr lang="en-US" sz="1800" dirty="0" smtClean="0"/>
              <a:t> (</a:t>
            </a:r>
            <a:r>
              <a:rPr lang="vi-VN" sz="1800" dirty="0" smtClean="0"/>
              <a:t>Trẻ </a:t>
            </a:r>
            <a:r>
              <a:rPr lang="vi-VN" sz="1800" dirty="0"/>
              <a:t>em: Không áp dụng tiêm tĩnh mạch </a:t>
            </a:r>
            <a:r>
              <a:rPr lang="vi-VN" sz="1800" dirty="0" smtClean="0"/>
              <a:t>chậm</a:t>
            </a:r>
            <a:r>
              <a:rPr lang="en-US" sz="2000" dirty="0" smtClean="0"/>
              <a:t>)</a:t>
            </a:r>
          </a:p>
          <a:p>
            <a:pPr>
              <a:spcBef>
                <a:spcPts val="200"/>
              </a:spcBef>
              <a:buFont typeface="Wingdings" panose="05000000000000000000" pitchFamily="2" charset="2"/>
              <a:buChar char="Ø"/>
            </a:pPr>
            <a:r>
              <a:rPr lang="vi-VN" sz="2000" b="1" dirty="0" smtClean="0"/>
              <a:t>Nếu </a:t>
            </a:r>
            <a:r>
              <a:rPr lang="vi-VN" sz="2000" b="1" dirty="0"/>
              <a:t>đã có đường truyền </a:t>
            </a:r>
            <a:r>
              <a:rPr lang="vi-VN" sz="2000" b="1" dirty="0" smtClean="0"/>
              <a:t>TM</a:t>
            </a:r>
            <a:endParaRPr lang="en-US" sz="2000" dirty="0"/>
          </a:p>
          <a:p>
            <a:pPr indent="-231775">
              <a:spcBef>
                <a:spcPts val="200"/>
              </a:spcBef>
            </a:pPr>
            <a:r>
              <a:rPr lang="en-US" sz="1800" dirty="0" smtClean="0"/>
              <a:t>T</a:t>
            </a:r>
            <a:r>
              <a:rPr lang="vi-VN" sz="1800" dirty="0" smtClean="0"/>
              <a:t>ruyền </a:t>
            </a:r>
            <a:r>
              <a:rPr lang="vi-VN" sz="1800" dirty="0"/>
              <a:t>TM liên tục adrenalin </a:t>
            </a:r>
            <a:r>
              <a:rPr lang="vi-VN" sz="1800" dirty="0" smtClean="0"/>
              <a:t>(</a:t>
            </a:r>
            <a:r>
              <a:rPr lang="en-US" sz="1800" dirty="0" err="1" smtClean="0"/>
              <a:t>pha</a:t>
            </a:r>
            <a:r>
              <a:rPr lang="en-US" sz="1800" dirty="0" smtClean="0"/>
              <a:t> </a:t>
            </a:r>
            <a:r>
              <a:rPr lang="en-US" sz="1800" dirty="0" err="1" smtClean="0"/>
              <a:t>với</a:t>
            </a:r>
            <a:r>
              <a:rPr lang="en-US" sz="1800" dirty="0" smtClean="0"/>
              <a:t> </a:t>
            </a:r>
            <a:r>
              <a:rPr lang="vi-VN" sz="1800" dirty="0" smtClean="0"/>
              <a:t>natriclorid </a:t>
            </a:r>
            <a:r>
              <a:rPr lang="vi-VN" sz="1800" dirty="0"/>
              <a:t>0,9%) cho người bệnh kém đáp ứng với adrenalin tiêm bắp và đã được truyền đủ dịch. </a:t>
            </a:r>
            <a:endParaRPr lang="en-US" sz="1800" dirty="0" smtClean="0"/>
          </a:p>
          <a:p>
            <a:pPr indent="-231775">
              <a:spcBef>
                <a:spcPts val="200"/>
              </a:spcBef>
            </a:pPr>
            <a:r>
              <a:rPr lang="vi-VN" sz="1800" dirty="0" smtClean="0"/>
              <a:t>Bắt </a:t>
            </a:r>
            <a:r>
              <a:rPr lang="vi-VN" sz="1800" dirty="0"/>
              <a:t>đầu bằng liều 0,1 µg/kg/phút, cứ 3-5 phút điều chỉnh liều adrenalin tùy theo đáp ứng của người </a:t>
            </a:r>
            <a:r>
              <a:rPr lang="vi-VN" sz="1800" dirty="0" smtClean="0"/>
              <a:t>bệnh</a:t>
            </a:r>
            <a:endParaRPr lang="en-US" sz="1800" dirty="0" smtClean="0"/>
          </a:p>
          <a:p>
            <a:pPr indent="-231775">
              <a:spcBef>
                <a:spcPts val="200"/>
              </a:spcBef>
            </a:pPr>
            <a:r>
              <a:rPr lang="en-US" sz="1800" dirty="0" smtClean="0">
                <a:latin typeface="Arial" panose="020B0604020202020204" pitchFamily="34" charset="0"/>
                <a:cs typeface="Arial" panose="020B0604020202020204" pitchFamily="34" charset="0"/>
              </a:rPr>
              <a:t>T</a:t>
            </a:r>
            <a:r>
              <a:rPr lang="vi-VN" sz="1800" dirty="0" smtClean="0"/>
              <a:t>ruyền nhanh </a:t>
            </a:r>
            <a:r>
              <a:rPr lang="vi-VN" sz="1800" dirty="0"/>
              <a:t>dung dịch natriclorid 0,9% 1.000ml-2.000ml ở người lớn, 10-20ml/kg trong </a:t>
            </a:r>
            <a:r>
              <a:rPr lang="en-US" sz="1800" dirty="0" smtClean="0"/>
              <a:t>10 – 20 </a:t>
            </a:r>
            <a:r>
              <a:rPr lang="vi-VN" sz="1800" dirty="0" smtClean="0"/>
              <a:t>phút</a:t>
            </a:r>
            <a:r>
              <a:rPr lang="en-US" sz="1800" dirty="0" smtClean="0"/>
              <a:t>,</a:t>
            </a:r>
            <a:r>
              <a:rPr lang="vi-VN" sz="1800" dirty="0" smtClean="0"/>
              <a:t> </a:t>
            </a:r>
            <a:r>
              <a:rPr lang="vi-VN" sz="1800" dirty="0"/>
              <a:t>ở trẻ em có thể nhắc lại nếu </a:t>
            </a:r>
            <a:r>
              <a:rPr lang="vi-VN" sz="1800" dirty="0" smtClean="0"/>
              <a:t>cần. </a:t>
            </a:r>
            <a:endParaRPr lang="en-US" sz="1800" dirty="0" smtClean="0"/>
          </a:p>
          <a:p>
            <a:pPr indent="-231775">
              <a:spcBef>
                <a:spcPts val="200"/>
              </a:spcBef>
            </a:pPr>
            <a:r>
              <a:rPr lang="vi-VN" sz="1800" dirty="0" smtClean="0"/>
              <a:t>Khi huyết </a:t>
            </a:r>
            <a:r>
              <a:rPr lang="vi-VN" sz="1800" dirty="0"/>
              <a:t>áp ổn định thì có thể theo dõi mạch và </a:t>
            </a:r>
            <a:r>
              <a:rPr lang="en-US" sz="1800" dirty="0" smtClean="0"/>
              <a:t>HA </a:t>
            </a:r>
            <a:r>
              <a:rPr lang="vi-VN" sz="1800" dirty="0" smtClean="0"/>
              <a:t>1 </a:t>
            </a:r>
            <a:r>
              <a:rPr lang="vi-VN" sz="1800" dirty="0"/>
              <a:t>giờ/lần đến 24 giờ</a:t>
            </a:r>
            <a:endParaRPr lang="en-US" sz="1800" dirty="0">
              <a:cs typeface="Arial" panose="020B0604020202020204" pitchFamily="34" charset="0"/>
            </a:endParaRPr>
          </a:p>
        </p:txBody>
      </p:sp>
    </p:spTree>
    <p:extLst>
      <p:ext uri="{BB962C8B-B14F-4D97-AF65-F5344CB8AC3E}">
        <p14:creationId xmlns:p14="http://schemas.microsoft.com/office/powerpoint/2010/main" val="1185955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1376E93F-D2B6-4F6F-B5A2-BE46F20ACD32}"/>
              </a:ext>
            </a:extLst>
          </p:cNvPr>
          <p:cNvSpPr>
            <a:spLocks noGrp="1"/>
          </p:cNvSpPr>
          <p:nvPr>
            <p:ph type="title"/>
          </p:nvPr>
        </p:nvSpPr>
        <p:spPr>
          <a:xfrm>
            <a:off x="1219200" y="304800"/>
            <a:ext cx="7313613" cy="1143000"/>
          </a:xfrm>
        </p:spPr>
        <p:txBody>
          <a:bodyPr>
            <a:normAutofit/>
          </a:bodyPr>
          <a:lstStyle/>
          <a:p>
            <a:pPr algn="ctr"/>
            <a:r>
              <a:rPr lang="en-US" altLang="en-US" sz="3600" b="1" dirty="0" smtClean="0">
                <a:solidFill>
                  <a:srgbClr val="FF0000"/>
                </a:solidFill>
              </a:rPr>
              <a:t>AN TOÀN TIÊM CHỦNG</a:t>
            </a:r>
            <a:endParaRPr lang="en-US" altLang="en-US" sz="3600" b="1" dirty="0">
              <a:solidFill>
                <a:srgbClr val="FF0000"/>
              </a:solidFill>
            </a:endParaRPr>
          </a:p>
        </p:txBody>
      </p:sp>
      <p:sp>
        <p:nvSpPr>
          <p:cNvPr id="7171" name="Content Placeholder 2">
            <a:extLst>
              <a:ext uri="{FF2B5EF4-FFF2-40B4-BE49-F238E27FC236}">
                <a16:creationId xmlns:a16="http://schemas.microsoft.com/office/drawing/2014/main" id="{0CB53E18-9B92-4C57-B103-62C7AA8C393F}"/>
              </a:ext>
            </a:extLst>
          </p:cNvPr>
          <p:cNvSpPr>
            <a:spLocks noGrp="1"/>
          </p:cNvSpPr>
          <p:nvPr>
            <p:ph idx="1"/>
          </p:nvPr>
        </p:nvSpPr>
        <p:spPr>
          <a:xfrm>
            <a:off x="107504" y="1916832"/>
            <a:ext cx="6552727" cy="4114800"/>
          </a:xfrm>
        </p:spPr>
        <p:txBody>
          <a:bodyPr/>
          <a:lstStyle/>
          <a:p>
            <a:pPr marL="0" indent="0" algn="just">
              <a:buFont typeface="Wingdings" panose="05000000000000000000" pitchFamily="2" charset="2"/>
              <a:buNone/>
            </a:pPr>
            <a:r>
              <a:rPr lang="en-US" altLang="en-US" sz="2600" b="1" dirty="0" smtClean="0">
                <a:latin typeface="Arial" panose="020B0604020202020204" pitchFamily="34" charset="0"/>
                <a:cs typeface="Arial" panose="020B0604020202020204" pitchFamily="34" charset="0"/>
              </a:rPr>
              <a:t>An </a:t>
            </a:r>
            <a:r>
              <a:rPr lang="en-US" altLang="en-US" sz="2600" b="1" dirty="0" err="1" smtClean="0">
                <a:latin typeface="Arial" panose="020B0604020202020204" pitchFamily="34" charset="0"/>
                <a:cs typeface="Arial" panose="020B0604020202020204" pitchFamily="34" charset="0"/>
              </a:rPr>
              <a:t>toàn</a:t>
            </a:r>
            <a:r>
              <a:rPr lang="en-US" altLang="en-US" sz="2600" b="1" dirty="0" smtClean="0">
                <a:latin typeface="Arial" panose="020B0604020202020204" pitchFamily="34" charset="0"/>
                <a:cs typeface="Arial" panose="020B0604020202020204" pitchFamily="34" charset="0"/>
              </a:rPr>
              <a:t> </a:t>
            </a:r>
            <a:r>
              <a:rPr lang="en-US" altLang="en-US" sz="2600" b="1" dirty="0" err="1" smtClean="0">
                <a:latin typeface="Arial" panose="020B0604020202020204" pitchFamily="34" charset="0"/>
                <a:cs typeface="Arial" panose="020B0604020202020204" pitchFamily="34" charset="0"/>
              </a:rPr>
              <a:t>tiêm</a:t>
            </a:r>
            <a:r>
              <a:rPr lang="en-US" altLang="en-US" sz="2600" b="1" dirty="0" smtClean="0">
                <a:latin typeface="Arial" panose="020B0604020202020204" pitchFamily="34" charset="0"/>
                <a:cs typeface="Arial" panose="020B0604020202020204" pitchFamily="34" charset="0"/>
              </a:rPr>
              <a:t> </a:t>
            </a:r>
            <a:r>
              <a:rPr lang="en-US" altLang="en-US" sz="2600" b="1" dirty="0" err="1" smtClean="0">
                <a:latin typeface="Arial" panose="020B0604020202020204" pitchFamily="34" charset="0"/>
                <a:cs typeface="Arial" panose="020B0604020202020204" pitchFamily="34" charset="0"/>
              </a:rPr>
              <a:t>chủng</a:t>
            </a:r>
            <a:r>
              <a:rPr lang="en-US" altLang="en-US" sz="2600" b="1"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bao</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gồm</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nhiều</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yếu</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tố</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liên</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quan</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trong</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đó</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có</a:t>
            </a:r>
            <a:r>
              <a:rPr lang="en-US" altLang="en-US" sz="2600" dirty="0" smtClean="0">
                <a:latin typeface="Arial" panose="020B0604020202020204" pitchFamily="34" charset="0"/>
                <a:cs typeface="Arial" panose="020B0604020202020204" pitchFamily="34" charset="0"/>
              </a:rPr>
              <a:t> 3 </a:t>
            </a:r>
            <a:r>
              <a:rPr lang="en-US" altLang="en-US" sz="2600" dirty="0" err="1" smtClean="0">
                <a:latin typeface="Arial" panose="020B0604020202020204" pitchFamily="34" charset="0"/>
                <a:cs typeface="Arial" panose="020B0604020202020204" pitchFamily="34" charset="0"/>
              </a:rPr>
              <a:t>yếu</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tố</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cơ</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bản</a:t>
            </a:r>
            <a:r>
              <a:rPr lang="en-US" altLang="en-US" sz="2600" dirty="0" smtClean="0">
                <a:latin typeface="Arial" panose="020B0604020202020204" pitchFamily="34" charset="0"/>
                <a:cs typeface="Arial" panose="020B0604020202020204" pitchFamily="34" charset="0"/>
              </a:rPr>
              <a:t>:</a:t>
            </a:r>
          </a:p>
          <a:p>
            <a:pPr marL="514350" indent="-514350">
              <a:buFont typeface="Wingdings" panose="05000000000000000000" pitchFamily="2" charset="2"/>
              <a:buAutoNum type="arabicPeriod"/>
            </a:pPr>
            <a:r>
              <a:rPr lang="en-US" altLang="en-US" sz="2600" dirty="0" err="1" smtClean="0">
                <a:latin typeface="Arial" panose="020B0604020202020204" pitchFamily="34" charset="0"/>
                <a:cs typeface="Arial" panose="020B0604020202020204" pitchFamily="34" charset="0"/>
              </a:rPr>
              <a:t>Bản</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chất</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vắc</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xin</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và</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công</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nghệ</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sản</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xuất</a:t>
            </a:r>
            <a:r>
              <a:rPr lang="en-US" altLang="en-US" sz="2600" dirty="0" smtClean="0">
                <a:latin typeface="Arial" panose="020B0604020202020204" pitchFamily="34" charset="0"/>
                <a:cs typeface="Arial" panose="020B0604020202020204" pitchFamily="34" charset="0"/>
              </a:rPr>
              <a:t> </a:t>
            </a:r>
          </a:p>
          <a:p>
            <a:pPr marL="514350" indent="-514350">
              <a:buFont typeface="Wingdings" panose="05000000000000000000" pitchFamily="2" charset="2"/>
              <a:buAutoNum type="arabicPeriod"/>
            </a:pPr>
            <a:r>
              <a:rPr lang="en-US" altLang="en-US" sz="2600" dirty="0" err="1" smtClean="0">
                <a:latin typeface="Arial" panose="020B0604020202020204" pitchFamily="34" charset="0"/>
                <a:cs typeface="Arial" panose="020B0604020202020204" pitchFamily="34" charset="0"/>
              </a:rPr>
              <a:t>Cơ</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sở</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vật</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chất</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trang</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thiết</a:t>
            </a:r>
            <a:r>
              <a:rPr lang="en-US" altLang="en-US" sz="2600" dirty="0" smtClean="0">
                <a:latin typeface="Arial" panose="020B0604020202020204" pitchFamily="34" charset="0"/>
                <a:cs typeface="Arial" panose="020B0604020202020204" pitchFamily="34" charset="0"/>
              </a:rPr>
              <a:t> </a:t>
            </a:r>
            <a:r>
              <a:rPr lang="en-US" altLang="en-US" sz="2600" dirty="0" err="1" smtClean="0">
                <a:latin typeface="Arial" panose="020B0604020202020204" pitchFamily="34" charset="0"/>
                <a:cs typeface="Arial" panose="020B0604020202020204" pitchFamily="34" charset="0"/>
              </a:rPr>
              <a:t>bị</a:t>
            </a:r>
            <a:endParaRPr lang="en-US" altLang="en-US" sz="2600" dirty="0">
              <a:latin typeface="Arial" panose="020B0604020202020204" pitchFamily="34" charset="0"/>
              <a:cs typeface="Arial" panose="020B0604020202020204" pitchFamily="34" charset="0"/>
            </a:endParaRPr>
          </a:p>
          <a:p>
            <a:pPr marL="514350" indent="-514350">
              <a:buFont typeface="Wingdings" panose="05000000000000000000" pitchFamily="2" charset="2"/>
              <a:buAutoNum type="arabicPeriod"/>
            </a:pPr>
            <a:r>
              <a:rPr lang="en-US" altLang="en-US" sz="2600" b="1" dirty="0" err="1" smtClean="0">
                <a:latin typeface="Arial" panose="020B0604020202020204" pitchFamily="34" charset="0"/>
                <a:cs typeface="Arial" panose="020B0604020202020204" pitchFamily="34" charset="0"/>
              </a:rPr>
              <a:t>Quy</a:t>
            </a:r>
            <a:r>
              <a:rPr lang="en-US" altLang="en-US" sz="2600" b="1" dirty="0" smtClean="0">
                <a:latin typeface="Arial" panose="020B0604020202020204" pitchFamily="34" charset="0"/>
                <a:cs typeface="Arial" panose="020B0604020202020204" pitchFamily="34" charset="0"/>
              </a:rPr>
              <a:t> </a:t>
            </a:r>
            <a:r>
              <a:rPr lang="en-US" altLang="en-US" sz="2600" b="1" dirty="0" err="1" smtClean="0">
                <a:latin typeface="Arial" panose="020B0604020202020204" pitchFamily="34" charset="0"/>
                <a:cs typeface="Arial" panose="020B0604020202020204" pitchFamily="34" charset="0"/>
              </a:rPr>
              <a:t>trình</a:t>
            </a:r>
            <a:r>
              <a:rPr lang="en-US" altLang="en-US" sz="2600" b="1" dirty="0" smtClean="0">
                <a:latin typeface="Arial" panose="020B0604020202020204" pitchFamily="34" charset="0"/>
                <a:cs typeface="Arial" panose="020B0604020202020204" pitchFamily="34" charset="0"/>
              </a:rPr>
              <a:t> </a:t>
            </a:r>
            <a:r>
              <a:rPr lang="en-US" altLang="en-US" sz="2600" b="1" dirty="0" err="1" smtClean="0">
                <a:latin typeface="Arial" panose="020B0604020202020204" pitchFamily="34" charset="0"/>
                <a:cs typeface="Arial" panose="020B0604020202020204" pitchFamily="34" charset="0"/>
              </a:rPr>
              <a:t>thực</a:t>
            </a:r>
            <a:r>
              <a:rPr lang="en-US" altLang="en-US" sz="2600" b="1" dirty="0" smtClean="0">
                <a:latin typeface="Arial" panose="020B0604020202020204" pitchFamily="34" charset="0"/>
                <a:cs typeface="Arial" panose="020B0604020202020204" pitchFamily="34" charset="0"/>
              </a:rPr>
              <a:t> </a:t>
            </a:r>
            <a:r>
              <a:rPr lang="en-US" altLang="en-US" sz="2600" b="1" dirty="0" err="1" smtClean="0">
                <a:latin typeface="Arial" panose="020B0604020202020204" pitchFamily="34" charset="0"/>
                <a:cs typeface="Arial" panose="020B0604020202020204" pitchFamily="34" charset="0"/>
              </a:rPr>
              <a:t>hành</a:t>
            </a:r>
            <a:r>
              <a:rPr lang="en-US" altLang="en-US" sz="2600" b="1" dirty="0" smtClean="0">
                <a:latin typeface="Arial" panose="020B0604020202020204" pitchFamily="34" charset="0"/>
                <a:cs typeface="Arial" panose="020B0604020202020204" pitchFamily="34" charset="0"/>
              </a:rPr>
              <a:t> </a:t>
            </a:r>
            <a:r>
              <a:rPr lang="en-US" altLang="en-US" sz="2600" b="1" dirty="0" err="1" smtClean="0">
                <a:latin typeface="Arial" panose="020B0604020202020204" pitchFamily="34" charset="0"/>
                <a:cs typeface="Arial" panose="020B0604020202020204" pitchFamily="34" charset="0"/>
              </a:rPr>
              <a:t>tiêm</a:t>
            </a:r>
            <a:r>
              <a:rPr lang="en-US" altLang="en-US" sz="2600" b="1" dirty="0" smtClean="0">
                <a:latin typeface="Arial" panose="020B0604020202020204" pitchFamily="34" charset="0"/>
                <a:cs typeface="Arial" panose="020B0604020202020204" pitchFamily="34" charset="0"/>
              </a:rPr>
              <a:t> </a:t>
            </a:r>
            <a:r>
              <a:rPr lang="en-US" altLang="en-US" sz="2600" b="1" dirty="0" err="1" smtClean="0">
                <a:latin typeface="Arial" panose="020B0604020202020204" pitchFamily="34" charset="0"/>
                <a:cs typeface="Arial" panose="020B0604020202020204" pitchFamily="34" charset="0"/>
              </a:rPr>
              <a:t>chủng</a:t>
            </a:r>
            <a:endParaRPr lang="en-US" altLang="en-US" sz="2600" b="1" dirty="0" smtClean="0">
              <a:latin typeface="Arial" panose="020B0604020202020204" pitchFamily="34" charset="0"/>
              <a:cs typeface="Arial" panose="020B0604020202020204" pitchFamily="34" charset="0"/>
            </a:endParaRPr>
          </a:p>
          <a:p>
            <a:pPr lvl="1" indent="-342900">
              <a:buFont typeface="Wingdings" panose="05000000000000000000" pitchFamily="2" charset="2"/>
              <a:buChar char="Ø"/>
            </a:pPr>
            <a:r>
              <a:rPr lang="en-US" altLang="en-US" sz="2200" b="1" dirty="0" err="1" smtClean="0">
                <a:latin typeface="Arial" panose="020B0604020202020204" pitchFamily="34" charset="0"/>
                <a:cs typeface="Arial" panose="020B0604020202020204" pitchFamily="34" charset="0"/>
              </a:rPr>
              <a:t>Khám</a:t>
            </a:r>
            <a:r>
              <a:rPr lang="en-US" altLang="en-US" sz="2200" b="1" dirty="0" smtClean="0">
                <a:latin typeface="Arial" panose="020B0604020202020204" pitchFamily="34" charset="0"/>
                <a:cs typeface="Arial" panose="020B0604020202020204" pitchFamily="34" charset="0"/>
              </a:rPr>
              <a:t> </a:t>
            </a:r>
            <a:r>
              <a:rPr lang="en-US" altLang="en-US" sz="2200" b="1" dirty="0" err="1" smtClean="0">
                <a:latin typeface="Arial" panose="020B0604020202020204" pitchFamily="34" charset="0"/>
                <a:cs typeface="Arial" panose="020B0604020202020204" pitchFamily="34" charset="0"/>
              </a:rPr>
              <a:t>sàng</a:t>
            </a:r>
            <a:r>
              <a:rPr lang="en-US" altLang="en-US" sz="2200" b="1" dirty="0" smtClean="0">
                <a:latin typeface="Arial" panose="020B0604020202020204" pitchFamily="34" charset="0"/>
                <a:cs typeface="Arial" panose="020B0604020202020204" pitchFamily="34" charset="0"/>
              </a:rPr>
              <a:t> </a:t>
            </a:r>
            <a:r>
              <a:rPr lang="en-US" altLang="en-US" sz="2200" b="1" dirty="0" err="1" smtClean="0">
                <a:latin typeface="Arial" panose="020B0604020202020204" pitchFamily="34" charset="0"/>
                <a:cs typeface="Arial" panose="020B0604020202020204" pitchFamily="34" charset="0"/>
              </a:rPr>
              <a:t>lọc</a:t>
            </a:r>
            <a:r>
              <a:rPr lang="en-US" altLang="en-US" sz="2200" b="1" dirty="0" smtClean="0">
                <a:latin typeface="Arial" panose="020B0604020202020204" pitchFamily="34" charset="0"/>
                <a:cs typeface="Arial" panose="020B0604020202020204" pitchFamily="34" charset="0"/>
              </a:rPr>
              <a:t> </a:t>
            </a:r>
            <a:r>
              <a:rPr lang="en-US" altLang="en-US" sz="2200" b="1" dirty="0" err="1" smtClean="0">
                <a:latin typeface="Arial" panose="020B0604020202020204" pitchFamily="34" charset="0"/>
                <a:cs typeface="Arial" panose="020B0604020202020204" pitchFamily="34" charset="0"/>
              </a:rPr>
              <a:t>trước</a:t>
            </a:r>
            <a:r>
              <a:rPr lang="en-US" altLang="en-US" sz="2200" b="1" dirty="0" smtClean="0">
                <a:latin typeface="Arial" panose="020B0604020202020204" pitchFamily="34" charset="0"/>
                <a:cs typeface="Arial" panose="020B0604020202020204" pitchFamily="34" charset="0"/>
              </a:rPr>
              <a:t> </a:t>
            </a:r>
            <a:r>
              <a:rPr lang="en-US" altLang="en-US" sz="2200" b="1" dirty="0" err="1" smtClean="0">
                <a:latin typeface="Arial" panose="020B0604020202020204" pitchFamily="34" charset="0"/>
                <a:cs typeface="Arial" panose="020B0604020202020204" pitchFamily="34" charset="0"/>
              </a:rPr>
              <a:t>tiêm</a:t>
            </a:r>
            <a:r>
              <a:rPr lang="en-US" altLang="en-US" sz="2200" b="1" dirty="0" smtClean="0">
                <a:latin typeface="Arial" panose="020B0604020202020204" pitchFamily="34" charset="0"/>
                <a:cs typeface="Arial" panose="020B0604020202020204" pitchFamily="34" charset="0"/>
              </a:rPr>
              <a:t> </a:t>
            </a:r>
            <a:r>
              <a:rPr lang="en-US" altLang="en-US" sz="2200" b="1" dirty="0" err="1" smtClean="0">
                <a:latin typeface="Arial" panose="020B0604020202020204" pitchFamily="34" charset="0"/>
                <a:cs typeface="Arial" panose="020B0604020202020204" pitchFamily="34" charset="0"/>
              </a:rPr>
              <a:t>chủng</a:t>
            </a:r>
            <a:endParaRPr lang="en-US" altLang="en-US" sz="2200" b="1" dirty="0" smtClean="0">
              <a:latin typeface="Arial" panose="020B0604020202020204" pitchFamily="34" charset="0"/>
              <a:cs typeface="Arial" panose="020B0604020202020204" pitchFamily="34" charset="0"/>
            </a:endParaRPr>
          </a:p>
          <a:p>
            <a:pPr lvl="1" indent="-342900">
              <a:buFont typeface="Wingdings" panose="05000000000000000000" pitchFamily="2" charset="2"/>
              <a:buChar char="Ø"/>
            </a:pPr>
            <a:r>
              <a:rPr lang="en-US" altLang="en-US" sz="2200" dirty="0" err="1" smtClean="0">
                <a:latin typeface="Arial" panose="020B0604020202020204" pitchFamily="34" charset="0"/>
                <a:cs typeface="Arial" panose="020B0604020202020204" pitchFamily="34" charset="0"/>
              </a:rPr>
              <a:t>Thực</a:t>
            </a:r>
            <a:r>
              <a:rPr lang="en-US" altLang="en-US" sz="2200" dirty="0" smtClean="0">
                <a:latin typeface="Arial" panose="020B0604020202020204" pitchFamily="34" charset="0"/>
                <a:cs typeface="Arial" panose="020B0604020202020204" pitchFamily="34" charset="0"/>
              </a:rPr>
              <a:t> </a:t>
            </a:r>
            <a:r>
              <a:rPr lang="en-US" altLang="en-US" sz="2200" dirty="0" err="1" smtClean="0">
                <a:latin typeface="Arial" panose="020B0604020202020204" pitchFamily="34" charset="0"/>
                <a:cs typeface="Arial" panose="020B0604020202020204" pitchFamily="34" charset="0"/>
              </a:rPr>
              <a:t>hành</a:t>
            </a:r>
            <a:r>
              <a:rPr lang="en-US" altLang="en-US" sz="2200" dirty="0" smtClean="0">
                <a:latin typeface="Arial" panose="020B0604020202020204" pitchFamily="34" charset="0"/>
                <a:cs typeface="Arial" panose="020B0604020202020204" pitchFamily="34" charset="0"/>
              </a:rPr>
              <a:t> </a:t>
            </a:r>
            <a:r>
              <a:rPr lang="en-US" altLang="en-US" sz="2200" dirty="0" err="1" smtClean="0">
                <a:latin typeface="Arial" panose="020B0604020202020204" pitchFamily="34" charset="0"/>
                <a:cs typeface="Arial" panose="020B0604020202020204" pitchFamily="34" charset="0"/>
              </a:rPr>
              <a:t>tiêm</a:t>
            </a:r>
            <a:r>
              <a:rPr lang="en-US" altLang="en-US" sz="2200" dirty="0" smtClean="0">
                <a:latin typeface="Arial" panose="020B0604020202020204" pitchFamily="34" charset="0"/>
                <a:cs typeface="Arial" panose="020B0604020202020204" pitchFamily="34" charset="0"/>
              </a:rPr>
              <a:t> an </a:t>
            </a:r>
            <a:r>
              <a:rPr lang="en-US" altLang="en-US" sz="2200" dirty="0" err="1" smtClean="0">
                <a:latin typeface="Arial" panose="020B0604020202020204" pitchFamily="34" charset="0"/>
                <a:cs typeface="Arial" panose="020B0604020202020204" pitchFamily="34" charset="0"/>
              </a:rPr>
              <a:t>toàn</a:t>
            </a:r>
            <a:endParaRPr lang="en-US" altLang="en-US" sz="2200" dirty="0" smtClean="0">
              <a:latin typeface="Arial" panose="020B0604020202020204" pitchFamily="34" charset="0"/>
              <a:cs typeface="Arial" panose="020B0604020202020204" pitchFamily="34" charset="0"/>
            </a:endParaRPr>
          </a:p>
          <a:p>
            <a:pPr lvl="1" indent="-342900">
              <a:buFont typeface="Wingdings" panose="05000000000000000000" pitchFamily="2" charset="2"/>
              <a:buChar char="Ø"/>
            </a:pPr>
            <a:r>
              <a:rPr lang="en-US" altLang="en-US" sz="2200" b="1" dirty="0" smtClean="0">
                <a:latin typeface="Arial" panose="020B0604020202020204" pitchFamily="34" charset="0"/>
                <a:cs typeface="Arial" panose="020B0604020202020204" pitchFamily="34" charset="0"/>
              </a:rPr>
              <a:t>Theo </a:t>
            </a:r>
            <a:r>
              <a:rPr lang="en-US" altLang="en-US" sz="2200" b="1" dirty="0" err="1" smtClean="0">
                <a:latin typeface="Arial" panose="020B0604020202020204" pitchFamily="34" charset="0"/>
                <a:cs typeface="Arial" panose="020B0604020202020204" pitchFamily="34" charset="0"/>
              </a:rPr>
              <a:t>dõi</a:t>
            </a:r>
            <a:r>
              <a:rPr lang="en-US" altLang="en-US" sz="2200" b="1" dirty="0" smtClean="0">
                <a:latin typeface="Arial" panose="020B0604020202020204" pitchFamily="34" charset="0"/>
                <a:cs typeface="Arial" panose="020B0604020202020204" pitchFamily="34" charset="0"/>
              </a:rPr>
              <a:t> </a:t>
            </a:r>
            <a:r>
              <a:rPr lang="en-US" altLang="en-US" sz="2200" b="1" dirty="0" err="1" smtClean="0">
                <a:latin typeface="Arial" panose="020B0604020202020204" pitchFamily="34" charset="0"/>
                <a:cs typeface="Arial" panose="020B0604020202020204" pitchFamily="34" charset="0"/>
              </a:rPr>
              <a:t>và</a:t>
            </a:r>
            <a:r>
              <a:rPr lang="en-US" altLang="en-US" sz="2200" b="1" dirty="0" smtClean="0">
                <a:latin typeface="Arial" panose="020B0604020202020204" pitchFamily="34" charset="0"/>
                <a:cs typeface="Arial" panose="020B0604020202020204" pitchFamily="34" charset="0"/>
              </a:rPr>
              <a:t> </a:t>
            </a:r>
            <a:r>
              <a:rPr lang="en-US" altLang="en-US" sz="2200" b="1" dirty="0" err="1" smtClean="0">
                <a:latin typeface="Arial" panose="020B0604020202020204" pitchFamily="34" charset="0"/>
                <a:cs typeface="Arial" panose="020B0604020202020204" pitchFamily="34" charset="0"/>
              </a:rPr>
              <a:t>xử</a:t>
            </a:r>
            <a:r>
              <a:rPr lang="en-US" altLang="en-US" sz="2200" b="1" dirty="0" smtClean="0">
                <a:latin typeface="Arial" panose="020B0604020202020204" pitchFamily="34" charset="0"/>
                <a:cs typeface="Arial" panose="020B0604020202020204" pitchFamily="34" charset="0"/>
              </a:rPr>
              <a:t> </a:t>
            </a:r>
            <a:r>
              <a:rPr lang="en-US" altLang="en-US" sz="2200" b="1" dirty="0" err="1" smtClean="0">
                <a:latin typeface="Arial" panose="020B0604020202020204" pitchFamily="34" charset="0"/>
                <a:cs typeface="Arial" panose="020B0604020202020204" pitchFamily="34" charset="0"/>
              </a:rPr>
              <a:t>trí</a:t>
            </a:r>
            <a:r>
              <a:rPr lang="en-US" altLang="en-US" sz="2200" b="1" dirty="0" smtClean="0">
                <a:latin typeface="Arial" panose="020B0604020202020204" pitchFamily="34" charset="0"/>
                <a:cs typeface="Arial" panose="020B0604020202020204" pitchFamily="34" charset="0"/>
              </a:rPr>
              <a:t> </a:t>
            </a:r>
            <a:r>
              <a:rPr lang="en-US" altLang="en-US" sz="2200" b="1" dirty="0" err="1" smtClean="0">
                <a:latin typeface="Arial" panose="020B0604020202020204" pitchFamily="34" charset="0"/>
                <a:cs typeface="Arial" panose="020B0604020202020204" pitchFamily="34" charset="0"/>
              </a:rPr>
              <a:t>phản</a:t>
            </a:r>
            <a:r>
              <a:rPr lang="en-US" altLang="en-US" sz="2200" b="1" dirty="0" smtClean="0">
                <a:latin typeface="Arial" panose="020B0604020202020204" pitchFamily="34" charset="0"/>
                <a:cs typeface="Arial" panose="020B0604020202020204" pitchFamily="34" charset="0"/>
              </a:rPr>
              <a:t> </a:t>
            </a:r>
            <a:r>
              <a:rPr lang="en-US" altLang="en-US" sz="2200" b="1" dirty="0" err="1" smtClean="0">
                <a:latin typeface="Arial" panose="020B0604020202020204" pitchFamily="34" charset="0"/>
                <a:cs typeface="Arial" panose="020B0604020202020204" pitchFamily="34" charset="0"/>
              </a:rPr>
              <a:t>ứng</a:t>
            </a:r>
            <a:r>
              <a:rPr lang="en-US" altLang="en-US" sz="2200" b="1" dirty="0" smtClean="0">
                <a:latin typeface="Arial" panose="020B0604020202020204" pitchFamily="34" charset="0"/>
                <a:cs typeface="Arial" panose="020B0604020202020204" pitchFamily="34" charset="0"/>
              </a:rPr>
              <a:t> </a:t>
            </a:r>
            <a:r>
              <a:rPr lang="en-US" altLang="en-US" sz="2200" b="1" dirty="0" err="1" smtClean="0">
                <a:latin typeface="Arial" panose="020B0604020202020204" pitchFamily="34" charset="0"/>
                <a:cs typeface="Arial" panose="020B0604020202020204" pitchFamily="34" charset="0"/>
              </a:rPr>
              <a:t>phụ</a:t>
            </a:r>
            <a:r>
              <a:rPr lang="en-US" altLang="en-US" sz="2200" b="1" dirty="0" smtClean="0">
                <a:latin typeface="Arial" panose="020B0604020202020204" pitchFamily="34" charset="0"/>
                <a:cs typeface="Arial" panose="020B0604020202020204" pitchFamily="34" charset="0"/>
              </a:rPr>
              <a:t> </a:t>
            </a:r>
            <a:r>
              <a:rPr lang="en-US" altLang="en-US" sz="2200" b="1" dirty="0" err="1" smtClean="0">
                <a:latin typeface="Arial" panose="020B0604020202020204" pitchFamily="34" charset="0"/>
                <a:cs typeface="Arial" panose="020B0604020202020204" pitchFamily="34" charset="0"/>
              </a:rPr>
              <a:t>sau</a:t>
            </a:r>
            <a:r>
              <a:rPr lang="en-US" altLang="en-US" sz="2200" b="1" dirty="0" smtClean="0">
                <a:latin typeface="Arial" panose="020B0604020202020204" pitchFamily="34" charset="0"/>
                <a:cs typeface="Arial" panose="020B0604020202020204" pitchFamily="34" charset="0"/>
              </a:rPr>
              <a:t> </a:t>
            </a:r>
            <a:r>
              <a:rPr lang="en-US" altLang="en-US" sz="2200" b="1" dirty="0" err="1" smtClean="0">
                <a:latin typeface="Arial" panose="020B0604020202020204" pitchFamily="34" charset="0"/>
                <a:cs typeface="Arial" panose="020B0604020202020204" pitchFamily="34" charset="0"/>
              </a:rPr>
              <a:t>tiêm</a:t>
            </a:r>
            <a:r>
              <a:rPr lang="en-US" altLang="en-US" sz="2200" b="1" dirty="0" smtClean="0">
                <a:latin typeface="Arial" panose="020B0604020202020204" pitchFamily="34" charset="0"/>
                <a:cs typeface="Arial" panose="020B0604020202020204" pitchFamily="34" charset="0"/>
              </a:rPr>
              <a:t> </a:t>
            </a:r>
            <a:endParaRPr lang="en-US" altLang="en-US" sz="2200" b="1" dirty="0">
              <a:latin typeface="Arial" panose="020B0604020202020204" pitchFamily="34" charset="0"/>
              <a:cs typeface="Arial" panose="020B0604020202020204" pitchFamily="34" charset="0"/>
            </a:endParaRPr>
          </a:p>
        </p:txBody>
      </p:sp>
      <p:pic>
        <p:nvPicPr>
          <p:cNvPr id="4" name="Picture 3" descr="Ngày 23/2, hơn 200.000 liều vaccine Covid-19 Astra Zeneca về Việt Nam"/>
          <p:cNvPicPr/>
          <p:nvPr/>
        </p:nvPicPr>
        <p:blipFill>
          <a:blip r:embed="rId2"/>
          <a:srcRect r="29883" b="-2884"/>
          <a:stretch>
            <a:fillRect/>
          </a:stretch>
        </p:blipFill>
        <p:spPr bwMode="auto">
          <a:xfrm>
            <a:off x="6948263" y="2065849"/>
            <a:ext cx="2192939" cy="2731303"/>
          </a:xfrm>
          <a:prstGeom prst="rect">
            <a:avLst/>
          </a:prstGeom>
          <a:ln>
            <a:noFill/>
          </a:ln>
          <a:effectLst>
            <a:softEdge rad="112500"/>
          </a:effectLst>
        </p:spPr>
      </p:pic>
      <p:sp>
        <p:nvSpPr>
          <p:cNvPr id="2" name="Oval 1"/>
          <p:cNvSpPr/>
          <p:nvPr/>
        </p:nvSpPr>
        <p:spPr>
          <a:xfrm>
            <a:off x="251520" y="4149080"/>
            <a:ext cx="619268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95536" y="4941168"/>
            <a:ext cx="6120680" cy="64807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Tree>
    <p:extLst>
      <p:ext uri="{BB962C8B-B14F-4D97-AF65-F5344CB8AC3E}">
        <p14:creationId xmlns:p14="http://schemas.microsoft.com/office/powerpoint/2010/main" val="389175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16632"/>
            <a:ext cx="6843215" cy="792088"/>
          </a:xfrm>
        </p:spPr>
        <p:txBody>
          <a:bodyPr>
            <a:noAutofit/>
          </a:bodyPr>
          <a:lstStyle/>
          <a:p>
            <a:r>
              <a:rPr lang="vi-VN" sz="3200" b="1" dirty="0" smtClean="0">
                <a:solidFill>
                  <a:srgbClr val="FF0000"/>
                </a:solidFill>
              </a:rPr>
              <a:t>XỬ </a:t>
            </a:r>
            <a:r>
              <a:rPr lang="vi-VN" sz="3200" b="1" dirty="0">
                <a:solidFill>
                  <a:srgbClr val="FF0000"/>
                </a:solidFill>
              </a:rPr>
              <a:t>TRÍ CẤP CỨU PHẢN </a:t>
            </a:r>
            <a:r>
              <a:rPr lang="vi-VN" sz="3200" b="1" dirty="0" smtClean="0">
                <a:solidFill>
                  <a:srgbClr val="FF0000"/>
                </a:solidFill>
              </a:rPr>
              <a:t>VỆ</a:t>
            </a:r>
            <a:r>
              <a:rPr lang="en-US" sz="3200" b="1" dirty="0" smtClean="0">
                <a:solidFill>
                  <a:srgbClr val="FF0000"/>
                </a:solidFill>
              </a:rPr>
              <a:t> (5)</a:t>
            </a:r>
            <a:endParaRPr lang="en-US" sz="3200" dirty="0">
              <a:solidFill>
                <a:srgbClr val="FF0000"/>
              </a:solidFill>
            </a:endParaRPr>
          </a:p>
        </p:txBody>
      </p:sp>
      <p:sp>
        <p:nvSpPr>
          <p:cNvPr id="4" name="Content Placeholder 3"/>
          <p:cNvSpPr>
            <a:spLocks noGrp="1"/>
          </p:cNvSpPr>
          <p:nvPr>
            <p:ph idx="1"/>
          </p:nvPr>
        </p:nvSpPr>
        <p:spPr>
          <a:xfrm>
            <a:off x="179512" y="1268760"/>
            <a:ext cx="8856984" cy="4680520"/>
          </a:xfrm>
          <a:solidFill>
            <a:schemeClr val="bg1"/>
          </a:solidFill>
        </p:spPr>
        <p:txBody>
          <a:bodyPr>
            <a:noAutofit/>
          </a:bodyPr>
          <a:lstStyle/>
          <a:p>
            <a:pPr marL="0" indent="0">
              <a:spcBef>
                <a:spcPts val="200"/>
              </a:spcBef>
              <a:buNone/>
            </a:pPr>
            <a:r>
              <a:rPr lang="vi-VN" sz="2000" dirty="0"/>
              <a:t>Nếu mạch không bắt được và </a:t>
            </a:r>
            <a:r>
              <a:rPr lang="en-US" sz="2000" dirty="0" smtClean="0"/>
              <a:t>HA </a:t>
            </a:r>
            <a:r>
              <a:rPr lang="vi-VN" sz="2000" dirty="0" smtClean="0"/>
              <a:t>không </a:t>
            </a:r>
            <a:r>
              <a:rPr lang="vi-VN" sz="2000" dirty="0"/>
              <a:t>đo được, các dấu hiệu hô hấp và tiêu hóa nặng lên sau 2-3 lần tiêm bắp </a:t>
            </a:r>
            <a:r>
              <a:rPr lang="en-US" sz="2000" dirty="0" smtClean="0"/>
              <a:t>Adrenalin </a:t>
            </a:r>
            <a:r>
              <a:rPr lang="vi-VN" sz="2000" dirty="0" smtClean="0"/>
              <a:t>hoặc </a:t>
            </a:r>
            <a:r>
              <a:rPr lang="vi-VN" sz="2000" dirty="0"/>
              <a:t>có nguy cơ </a:t>
            </a:r>
            <a:r>
              <a:rPr lang="en-US" sz="2000" dirty="0" err="1" smtClean="0"/>
              <a:t>ngừng</a:t>
            </a:r>
            <a:r>
              <a:rPr lang="en-US" sz="2000" dirty="0" smtClean="0"/>
              <a:t> TH</a:t>
            </a:r>
          </a:p>
          <a:p>
            <a:pPr>
              <a:spcBef>
                <a:spcPts val="200"/>
              </a:spcBef>
              <a:buFont typeface="Wingdings" panose="05000000000000000000" pitchFamily="2" charset="2"/>
              <a:buChar char="Ø"/>
            </a:pPr>
            <a:r>
              <a:rPr lang="vi-VN" sz="2000" b="1" dirty="0" smtClean="0"/>
              <a:t>Nếu </a:t>
            </a:r>
            <a:r>
              <a:rPr lang="vi-VN" sz="2000" b="1" dirty="0"/>
              <a:t>chưa có đường truyền TM</a:t>
            </a:r>
            <a:r>
              <a:rPr lang="vi-VN" sz="2000" dirty="0"/>
              <a:t>: </a:t>
            </a:r>
            <a:endParaRPr lang="en-US" sz="2000" dirty="0" smtClean="0"/>
          </a:p>
          <a:p>
            <a:pPr indent="-231775">
              <a:spcBef>
                <a:spcPts val="200"/>
              </a:spcBef>
            </a:pPr>
            <a:r>
              <a:rPr lang="en-US" sz="1800" dirty="0" err="1" smtClean="0">
                <a:latin typeface="Arial" panose="020B0604020202020204" pitchFamily="34" charset="0"/>
                <a:cs typeface="Arial" panose="020B0604020202020204" pitchFamily="34" charset="0"/>
              </a:rPr>
              <a:t>Tiêm</a:t>
            </a:r>
            <a:r>
              <a:rPr lang="en-US" sz="1800" dirty="0" smtClean="0"/>
              <a:t> </a:t>
            </a:r>
            <a:r>
              <a:rPr lang="vi-VN" sz="1800" dirty="0" smtClean="0"/>
              <a:t>TM </a:t>
            </a:r>
            <a:r>
              <a:rPr lang="vi-VN" sz="1800" dirty="0"/>
              <a:t>chậm dung dịch adrenalin 1/ (1 ống adrenalin 1mg pha với 9ml nước cất = pha loãng </a:t>
            </a:r>
            <a:r>
              <a:rPr lang="vi-VN" sz="1800" dirty="0" smtClean="0"/>
              <a:t>1/10)</a:t>
            </a:r>
            <a:endParaRPr lang="en-US" sz="1800" dirty="0"/>
          </a:p>
          <a:p>
            <a:pPr indent="-231775">
              <a:spcBef>
                <a:spcPts val="200"/>
              </a:spcBef>
            </a:pPr>
            <a:r>
              <a:rPr lang="en-US" sz="1800" dirty="0" smtClean="0"/>
              <a:t>T</a:t>
            </a:r>
            <a:r>
              <a:rPr lang="vi-VN" sz="1800" dirty="0" smtClean="0"/>
              <a:t>iêm </a:t>
            </a:r>
            <a:r>
              <a:rPr lang="vi-VN" sz="1800" dirty="0"/>
              <a:t>trong 1-3 phút, sau 3 phút có thể tiêm tiếp lần 2 hoặc lần 3 nếu mạch và huyết áp chưa lên. </a:t>
            </a:r>
            <a:endParaRPr lang="en-US" sz="1800" dirty="0" smtClean="0"/>
          </a:p>
          <a:p>
            <a:pPr indent="-231775">
              <a:spcBef>
                <a:spcPts val="200"/>
              </a:spcBef>
            </a:pPr>
            <a:r>
              <a:rPr lang="vi-VN" sz="1800" dirty="0" smtClean="0"/>
              <a:t>Chuyển </a:t>
            </a:r>
            <a:r>
              <a:rPr lang="vi-VN" sz="1800" dirty="0"/>
              <a:t>ngay sang truyền tĩnh mạch liên tục khi đã thiết lập được đường </a:t>
            </a:r>
            <a:r>
              <a:rPr lang="vi-VN" sz="1800" dirty="0" smtClean="0"/>
              <a:t>truyền</a:t>
            </a:r>
            <a:r>
              <a:rPr lang="en-US" sz="1800" dirty="0" smtClean="0"/>
              <a:t> (</a:t>
            </a:r>
            <a:r>
              <a:rPr lang="vi-VN" sz="1800" dirty="0" smtClean="0"/>
              <a:t>Trẻ </a:t>
            </a:r>
            <a:r>
              <a:rPr lang="vi-VN" sz="1800" dirty="0"/>
              <a:t>em: Không áp dụng tiêm tĩnh mạch </a:t>
            </a:r>
            <a:r>
              <a:rPr lang="vi-VN" sz="1800" dirty="0" smtClean="0"/>
              <a:t>chậm</a:t>
            </a:r>
            <a:r>
              <a:rPr lang="en-US" sz="2000" dirty="0" smtClean="0"/>
              <a:t>)</a:t>
            </a:r>
          </a:p>
          <a:p>
            <a:pPr>
              <a:spcBef>
                <a:spcPts val="200"/>
              </a:spcBef>
              <a:buFont typeface="Wingdings" panose="05000000000000000000" pitchFamily="2" charset="2"/>
              <a:buChar char="Ø"/>
            </a:pPr>
            <a:r>
              <a:rPr lang="vi-VN" sz="2000" b="1" dirty="0" smtClean="0"/>
              <a:t>Nếu </a:t>
            </a:r>
            <a:r>
              <a:rPr lang="vi-VN" sz="2000" b="1" dirty="0"/>
              <a:t>đã có đường truyền </a:t>
            </a:r>
            <a:r>
              <a:rPr lang="vi-VN" sz="2000" b="1" dirty="0" smtClean="0"/>
              <a:t>TM</a:t>
            </a:r>
            <a:endParaRPr lang="en-US" sz="2000" dirty="0"/>
          </a:p>
          <a:p>
            <a:pPr indent="-231775">
              <a:spcBef>
                <a:spcPts val="200"/>
              </a:spcBef>
            </a:pPr>
            <a:r>
              <a:rPr lang="en-US" sz="1800" dirty="0" smtClean="0"/>
              <a:t>T</a:t>
            </a:r>
            <a:r>
              <a:rPr lang="vi-VN" sz="1800" dirty="0" smtClean="0"/>
              <a:t>ruyền </a:t>
            </a:r>
            <a:r>
              <a:rPr lang="vi-VN" sz="1800" dirty="0"/>
              <a:t>TM liên tục adrenalin </a:t>
            </a:r>
            <a:r>
              <a:rPr lang="vi-VN" sz="1800" dirty="0" smtClean="0"/>
              <a:t>(</a:t>
            </a:r>
            <a:r>
              <a:rPr lang="en-US" sz="1800" dirty="0" err="1" smtClean="0"/>
              <a:t>với</a:t>
            </a:r>
            <a:r>
              <a:rPr lang="en-US" sz="1800" dirty="0" smtClean="0"/>
              <a:t> </a:t>
            </a:r>
            <a:r>
              <a:rPr lang="vi-VN" sz="1800" dirty="0" smtClean="0"/>
              <a:t>natriclorid </a:t>
            </a:r>
            <a:r>
              <a:rPr lang="vi-VN" sz="1800" dirty="0"/>
              <a:t>0,9%) cho người bệnh kém đáp ứng với adrenalin tiêm bắp và đã được truyền đủ dịch. </a:t>
            </a:r>
            <a:endParaRPr lang="en-US" sz="1800" dirty="0" smtClean="0"/>
          </a:p>
          <a:p>
            <a:pPr indent="-231775">
              <a:spcBef>
                <a:spcPts val="200"/>
              </a:spcBef>
            </a:pPr>
            <a:r>
              <a:rPr lang="vi-VN" sz="1800" dirty="0" smtClean="0"/>
              <a:t>Bắt </a:t>
            </a:r>
            <a:r>
              <a:rPr lang="vi-VN" sz="1800" dirty="0"/>
              <a:t>đầu bằng liều 0,1 µg/kg/phút, cứ 3-5 phút điều chỉnh liều adrenalin tùy theo đáp ứng của người </a:t>
            </a:r>
            <a:r>
              <a:rPr lang="vi-VN" sz="1800" dirty="0" smtClean="0"/>
              <a:t>bệnh</a:t>
            </a:r>
            <a:endParaRPr lang="en-US" sz="1800" dirty="0" smtClean="0"/>
          </a:p>
          <a:p>
            <a:pPr indent="-231775">
              <a:spcBef>
                <a:spcPts val="200"/>
              </a:spcBef>
            </a:pPr>
            <a:r>
              <a:rPr lang="en-US" sz="1800" dirty="0" smtClean="0">
                <a:latin typeface="Arial" panose="020B0604020202020204" pitchFamily="34" charset="0"/>
                <a:cs typeface="Arial" panose="020B0604020202020204" pitchFamily="34" charset="0"/>
              </a:rPr>
              <a:t>T</a:t>
            </a:r>
            <a:r>
              <a:rPr lang="vi-VN" sz="1800" dirty="0" smtClean="0"/>
              <a:t>ruyền nhanh </a:t>
            </a:r>
            <a:r>
              <a:rPr lang="vi-VN" sz="1800" dirty="0"/>
              <a:t>dung dịch natriclorid 0,9% 1.000ml-2.000ml ở người lớn, 10-20ml/kg trong </a:t>
            </a:r>
            <a:r>
              <a:rPr lang="en-US" sz="1800" dirty="0" smtClean="0"/>
              <a:t>10 – 20 </a:t>
            </a:r>
            <a:r>
              <a:rPr lang="vi-VN" sz="1800" dirty="0" smtClean="0"/>
              <a:t>phút</a:t>
            </a:r>
            <a:r>
              <a:rPr lang="en-US" sz="1800" dirty="0" smtClean="0"/>
              <a:t>,</a:t>
            </a:r>
            <a:r>
              <a:rPr lang="vi-VN" sz="1800" dirty="0" smtClean="0"/>
              <a:t> </a:t>
            </a:r>
            <a:r>
              <a:rPr lang="vi-VN" sz="1800" dirty="0"/>
              <a:t>ở trẻ em có thể nhắc lại nếu </a:t>
            </a:r>
            <a:r>
              <a:rPr lang="vi-VN" sz="1800" dirty="0" smtClean="0"/>
              <a:t>cần. </a:t>
            </a:r>
            <a:endParaRPr lang="en-US" sz="1800" dirty="0" smtClean="0"/>
          </a:p>
        </p:txBody>
      </p:sp>
    </p:spTree>
    <p:extLst>
      <p:ext uri="{BB962C8B-B14F-4D97-AF65-F5344CB8AC3E}">
        <p14:creationId xmlns:p14="http://schemas.microsoft.com/office/powerpoint/2010/main" val="11756027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16632"/>
            <a:ext cx="6843215" cy="1143000"/>
          </a:xfrm>
        </p:spPr>
        <p:txBody>
          <a:bodyPr>
            <a:normAutofit/>
          </a:bodyPr>
          <a:lstStyle/>
          <a:p>
            <a:r>
              <a:rPr lang="en-US" sz="2200" b="1" dirty="0" err="1" smtClean="0"/>
              <a:t>Bảng</a:t>
            </a:r>
            <a:r>
              <a:rPr lang="en-US" sz="2200" b="1" dirty="0" smtClean="0"/>
              <a:t> </a:t>
            </a:r>
            <a:r>
              <a:rPr lang="en-US" sz="2200" b="1" dirty="0" err="1" smtClean="0"/>
              <a:t>tham</a:t>
            </a:r>
            <a:r>
              <a:rPr lang="en-US" sz="2200" b="1" dirty="0" smtClean="0"/>
              <a:t> </a:t>
            </a:r>
            <a:r>
              <a:rPr lang="en-US" sz="2200" b="1" dirty="0" err="1" smtClean="0"/>
              <a:t>khảo</a:t>
            </a:r>
            <a:r>
              <a:rPr lang="en-US" sz="2200" b="1" dirty="0" smtClean="0"/>
              <a:t> </a:t>
            </a:r>
            <a:r>
              <a:rPr lang="en-US" sz="2200" b="1" dirty="0" err="1" smtClean="0"/>
              <a:t>cách</a:t>
            </a:r>
            <a:r>
              <a:rPr lang="en-US" sz="2200" b="1" dirty="0" smtClean="0"/>
              <a:t> </a:t>
            </a:r>
            <a:r>
              <a:rPr lang="en-US" sz="2200" b="1" dirty="0" err="1" smtClean="0"/>
              <a:t>pha</a:t>
            </a:r>
            <a:r>
              <a:rPr lang="en-US" sz="2200" b="1" dirty="0" smtClean="0"/>
              <a:t> </a:t>
            </a:r>
            <a:r>
              <a:rPr lang="en-US" sz="2200" b="1" dirty="0" err="1" smtClean="0"/>
              <a:t>loàng</a:t>
            </a:r>
            <a:r>
              <a:rPr lang="en-US" sz="2200" b="1" dirty="0" smtClean="0"/>
              <a:t> Adrenalin </a:t>
            </a:r>
            <a:r>
              <a:rPr lang="en-US" sz="2200" b="1" dirty="0" err="1" smtClean="0"/>
              <a:t>với</a:t>
            </a:r>
            <a:r>
              <a:rPr lang="en-US" sz="2200" b="1" dirty="0" smtClean="0"/>
              <a:t> </a:t>
            </a:r>
            <a:r>
              <a:rPr lang="en-US" sz="2200" b="1" dirty="0" err="1" smtClean="0"/>
              <a:t>NaCl</a:t>
            </a:r>
            <a:r>
              <a:rPr lang="en-US" sz="2200" b="1" dirty="0" smtClean="0"/>
              <a:t> 9%</a:t>
            </a:r>
            <a:r>
              <a:rPr lang="en-US" sz="1400" b="1" dirty="0" smtClean="0"/>
              <a:t>o</a:t>
            </a:r>
            <a:r>
              <a:rPr lang="en-US" sz="2200" b="1" dirty="0" smtClean="0"/>
              <a:t> </a:t>
            </a:r>
            <a:r>
              <a:rPr lang="en-US" sz="2200" b="1" dirty="0" err="1" smtClean="0"/>
              <a:t>Truyền</a:t>
            </a:r>
            <a:r>
              <a:rPr lang="en-US" sz="2200" b="1" dirty="0" smtClean="0"/>
              <a:t> TM </a:t>
            </a:r>
            <a:r>
              <a:rPr lang="en-US" sz="2200" b="1" dirty="0" err="1" smtClean="0"/>
              <a:t>chậm</a:t>
            </a:r>
            <a:endParaRPr lang="en-US" sz="2200" b="1" dirty="0"/>
          </a:p>
        </p:txBody>
      </p:sp>
      <p:pic>
        <p:nvPicPr>
          <p:cNvPr id="4" name="Content Placeholder 3"/>
          <p:cNvPicPr>
            <a:picLocks noGrp="1" noChangeAspect="1"/>
          </p:cNvPicPr>
          <p:nvPr>
            <p:ph idx="1"/>
          </p:nvPr>
        </p:nvPicPr>
        <p:blipFill>
          <a:blip r:embed="rId2"/>
          <a:stretch>
            <a:fillRect/>
          </a:stretch>
        </p:blipFill>
        <p:spPr>
          <a:xfrm>
            <a:off x="299103" y="1484784"/>
            <a:ext cx="8593377" cy="4104456"/>
          </a:xfrm>
          <a:prstGeom prst="rect">
            <a:avLst/>
          </a:prstGeom>
        </p:spPr>
      </p:pic>
    </p:spTree>
    <p:extLst>
      <p:ext uri="{BB962C8B-B14F-4D97-AF65-F5344CB8AC3E}">
        <p14:creationId xmlns:p14="http://schemas.microsoft.com/office/powerpoint/2010/main" val="31191627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16632"/>
            <a:ext cx="6843215" cy="792088"/>
          </a:xfrm>
        </p:spPr>
        <p:txBody>
          <a:bodyPr>
            <a:noAutofit/>
          </a:bodyPr>
          <a:lstStyle/>
          <a:p>
            <a:r>
              <a:rPr lang="vi-VN" sz="3200" b="1" dirty="0" smtClean="0">
                <a:solidFill>
                  <a:srgbClr val="FF0000"/>
                </a:solidFill>
              </a:rPr>
              <a:t>XỬ </a:t>
            </a:r>
            <a:r>
              <a:rPr lang="vi-VN" sz="3200" b="1" dirty="0">
                <a:solidFill>
                  <a:srgbClr val="FF0000"/>
                </a:solidFill>
              </a:rPr>
              <a:t>TRÍ CẤP CỨU PHẢN </a:t>
            </a:r>
            <a:r>
              <a:rPr lang="vi-VN" sz="3200" b="1" dirty="0" smtClean="0">
                <a:solidFill>
                  <a:srgbClr val="FF0000"/>
                </a:solidFill>
              </a:rPr>
              <a:t>VỆ</a:t>
            </a:r>
            <a:r>
              <a:rPr lang="en-US" sz="3200" b="1" dirty="0" smtClean="0">
                <a:solidFill>
                  <a:srgbClr val="FF0000"/>
                </a:solidFill>
              </a:rPr>
              <a:t> (6)</a:t>
            </a:r>
            <a:endParaRPr lang="en-US" sz="3200" dirty="0">
              <a:solidFill>
                <a:srgbClr val="FF0000"/>
              </a:solidFill>
            </a:endParaRPr>
          </a:p>
        </p:txBody>
      </p:sp>
      <p:sp>
        <p:nvSpPr>
          <p:cNvPr id="4" name="Content Placeholder 3"/>
          <p:cNvSpPr>
            <a:spLocks noGrp="1"/>
          </p:cNvSpPr>
          <p:nvPr>
            <p:ph idx="1"/>
          </p:nvPr>
        </p:nvSpPr>
        <p:spPr>
          <a:xfrm>
            <a:off x="107504" y="1340768"/>
            <a:ext cx="8928992" cy="4752528"/>
          </a:xfrm>
          <a:solidFill>
            <a:schemeClr val="bg1"/>
          </a:solidFill>
        </p:spPr>
        <p:txBody>
          <a:bodyPr>
            <a:noAutofit/>
          </a:bodyPr>
          <a:lstStyle/>
          <a:p>
            <a:pPr marL="0" indent="0">
              <a:spcBef>
                <a:spcPts val="300"/>
              </a:spcBef>
              <a:buNone/>
            </a:pPr>
            <a:r>
              <a:rPr lang="en-US" sz="2200" b="1" dirty="0" smtClean="0">
                <a:solidFill>
                  <a:srgbClr val="0000CC"/>
                </a:solidFill>
              </a:rPr>
              <a:t>5. </a:t>
            </a:r>
            <a:r>
              <a:rPr lang="vi-VN" sz="2200" b="1" dirty="0" smtClean="0">
                <a:solidFill>
                  <a:srgbClr val="0000CC"/>
                </a:solidFill>
              </a:rPr>
              <a:t>Xử </a:t>
            </a:r>
            <a:r>
              <a:rPr lang="vi-VN" sz="2200" b="1" dirty="0">
                <a:solidFill>
                  <a:srgbClr val="0000CC"/>
                </a:solidFill>
              </a:rPr>
              <a:t>trí tiếp </a:t>
            </a:r>
            <a:r>
              <a:rPr lang="vi-VN" sz="2200" b="1" dirty="0" smtClean="0">
                <a:solidFill>
                  <a:srgbClr val="0000CC"/>
                </a:solidFill>
              </a:rPr>
              <a:t>theo</a:t>
            </a:r>
            <a:endParaRPr lang="en-US" sz="2200" b="1" dirty="0" smtClean="0">
              <a:solidFill>
                <a:srgbClr val="0000CC"/>
              </a:solidFill>
            </a:endParaRPr>
          </a:p>
          <a:p>
            <a:pPr algn="just">
              <a:spcBef>
                <a:spcPts val="300"/>
              </a:spcBef>
              <a:buFont typeface="Wingdings" panose="05000000000000000000" pitchFamily="2" charset="2"/>
              <a:buChar char="Ø"/>
            </a:pPr>
            <a:r>
              <a:rPr lang="vi-VN" sz="2000" b="1" i="1" dirty="0" smtClean="0"/>
              <a:t>Hỗ </a:t>
            </a:r>
            <a:r>
              <a:rPr lang="vi-VN" sz="2000" b="1" i="1" dirty="0"/>
              <a:t>trợ hô hấp, tuần hoàn</a:t>
            </a:r>
            <a:r>
              <a:rPr lang="vi-VN" sz="2000" dirty="0"/>
              <a:t>: Tùy mức độ suy tuần hoàn, hô hấp có thể sử dụng một hoặc các biện pháp sau đây</a:t>
            </a:r>
            <a:r>
              <a:rPr lang="vi-VN" sz="2000" dirty="0" smtClean="0"/>
              <a:t>:</a:t>
            </a:r>
            <a:endParaRPr lang="en-US" sz="2000" dirty="0" smtClean="0"/>
          </a:p>
          <a:p>
            <a:pPr marL="461963" indent="-290513">
              <a:spcBef>
                <a:spcPts val="300"/>
              </a:spcBef>
            </a:pPr>
            <a:r>
              <a:rPr lang="vi-VN" sz="1800" dirty="0" smtClean="0"/>
              <a:t>Thở </a:t>
            </a:r>
            <a:r>
              <a:rPr lang="vi-VN" sz="1800" dirty="0"/>
              <a:t>oxy qua mặt nạ: 6-10 lít/phút cho người lớn, 2-4 lít/phút ở trẻ </a:t>
            </a:r>
            <a:r>
              <a:rPr lang="vi-VN" sz="1800" dirty="0" smtClean="0"/>
              <a:t>em</a:t>
            </a:r>
            <a:endParaRPr lang="en-US" sz="1800" dirty="0" smtClean="0"/>
          </a:p>
          <a:p>
            <a:pPr marL="461963" indent="-290513">
              <a:spcBef>
                <a:spcPts val="300"/>
              </a:spcBef>
            </a:pPr>
            <a:r>
              <a:rPr lang="vi-VN" sz="1800" dirty="0" smtClean="0"/>
              <a:t>Bóp </a:t>
            </a:r>
            <a:r>
              <a:rPr lang="vi-VN" sz="1800" dirty="0"/>
              <a:t>bóng AMBU có </a:t>
            </a:r>
            <a:r>
              <a:rPr lang="vi-VN" sz="1800" dirty="0" smtClean="0"/>
              <a:t>oxy</a:t>
            </a:r>
            <a:endParaRPr lang="en-US" sz="1800" dirty="0" smtClean="0"/>
          </a:p>
          <a:p>
            <a:pPr marL="461963" indent="-290513">
              <a:spcBef>
                <a:spcPts val="300"/>
              </a:spcBef>
            </a:pPr>
            <a:r>
              <a:rPr lang="vi-VN" sz="1800" dirty="0" smtClean="0"/>
              <a:t>Đặt </a:t>
            </a:r>
            <a:r>
              <a:rPr lang="vi-VN" sz="1800" dirty="0"/>
              <a:t>ống nội khí quản thông khí nhân tạo có ô xy nếu thở rít tăng lên không đáp ứng với </a:t>
            </a:r>
            <a:r>
              <a:rPr lang="vi-VN" sz="1800" dirty="0" smtClean="0"/>
              <a:t>adrenalin</a:t>
            </a:r>
            <a:endParaRPr lang="en-US" sz="1800" dirty="0" smtClean="0"/>
          </a:p>
          <a:p>
            <a:pPr marL="461963" indent="-290513">
              <a:spcBef>
                <a:spcPts val="300"/>
              </a:spcBef>
            </a:pPr>
            <a:r>
              <a:rPr lang="vi-VN" sz="1800" dirty="0" smtClean="0"/>
              <a:t>Mở </a:t>
            </a:r>
            <a:r>
              <a:rPr lang="vi-VN" sz="1800" dirty="0"/>
              <a:t>khí quản nếu có phù thanh môn-hạ họng không đặt được nội khí quản</a:t>
            </a:r>
            <a:r>
              <a:rPr lang="vi-VN" sz="1800" dirty="0" smtClean="0"/>
              <a:t>,</a:t>
            </a:r>
            <a:endParaRPr lang="en-US" sz="1800" dirty="0" smtClean="0"/>
          </a:p>
          <a:p>
            <a:pPr algn="just">
              <a:spcBef>
                <a:spcPts val="300"/>
              </a:spcBef>
              <a:buFont typeface="Wingdings" panose="05000000000000000000" pitchFamily="2" charset="2"/>
              <a:buChar char="Ø"/>
            </a:pPr>
            <a:r>
              <a:rPr lang="vi-VN" sz="2000" b="1" i="1" dirty="0" smtClean="0"/>
              <a:t>Truyền </a:t>
            </a:r>
            <a:r>
              <a:rPr lang="vi-VN" sz="2000" b="1" i="1" dirty="0"/>
              <a:t>tĩnh mạch </a:t>
            </a:r>
            <a:r>
              <a:rPr lang="vi-VN" sz="2000" b="1" i="1" dirty="0" smtClean="0"/>
              <a:t>chậm</a:t>
            </a:r>
            <a:r>
              <a:rPr lang="en-US" sz="2000" b="1" i="1" dirty="0" smtClean="0"/>
              <a:t> </a:t>
            </a:r>
            <a:r>
              <a:rPr lang="en-US" sz="2000" b="1" i="1" dirty="0" err="1" smtClean="0"/>
              <a:t>giãn</a:t>
            </a:r>
            <a:r>
              <a:rPr lang="en-US" sz="2000" b="1" i="1" dirty="0" smtClean="0"/>
              <a:t> </a:t>
            </a:r>
            <a:r>
              <a:rPr lang="en-US" sz="2000" b="1" i="1" dirty="0" err="1" smtClean="0"/>
              <a:t>phế</a:t>
            </a:r>
            <a:r>
              <a:rPr lang="en-US" sz="2000" b="1" i="1" dirty="0" smtClean="0"/>
              <a:t> </a:t>
            </a:r>
            <a:r>
              <a:rPr lang="en-US" sz="2000" b="1" i="1" dirty="0" err="1" smtClean="0"/>
              <a:t>quản</a:t>
            </a:r>
            <a:r>
              <a:rPr lang="vi-VN" sz="2000" b="1" dirty="0" smtClean="0"/>
              <a:t>: </a:t>
            </a:r>
            <a:r>
              <a:rPr lang="vi-VN" sz="2000" b="1" dirty="0"/>
              <a:t>aminophyllin 1mg/kg/giờ </a:t>
            </a:r>
            <a:r>
              <a:rPr lang="vi-VN" sz="2000" dirty="0"/>
              <a:t>hoặc </a:t>
            </a:r>
            <a:r>
              <a:rPr lang="vi-VN" sz="2000" b="1" dirty="0"/>
              <a:t>salbutamol</a:t>
            </a:r>
            <a:r>
              <a:rPr lang="vi-VN" sz="2000" dirty="0"/>
              <a:t> 0,1 µg/kg/phút hoặc </a:t>
            </a:r>
            <a:r>
              <a:rPr lang="vi-VN" sz="2000" b="1" dirty="0"/>
              <a:t>terbutalin</a:t>
            </a:r>
            <a:r>
              <a:rPr lang="vi-VN" sz="2000" dirty="0"/>
              <a:t> 0,1 µg/kg/phút (tốt nhất là qua bơm tiêm điện hoặc máy truyền dịch</a:t>
            </a:r>
            <a:r>
              <a:rPr lang="vi-VN" sz="2000" dirty="0" smtClean="0"/>
              <a:t>)</a:t>
            </a:r>
            <a:endParaRPr lang="en-US" sz="2000" dirty="0" smtClean="0"/>
          </a:p>
          <a:p>
            <a:pPr marL="461963" indent="-231775">
              <a:spcBef>
                <a:spcPts val="300"/>
              </a:spcBef>
            </a:pPr>
            <a:r>
              <a:rPr lang="vi-VN" sz="1800" dirty="0" smtClean="0"/>
              <a:t>Có </a:t>
            </a:r>
            <a:r>
              <a:rPr lang="vi-VN" sz="1800" dirty="0"/>
              <a:t>thể thay thế aminophyllin bằng salbutamol 5mg khí dung qua mặt nạ hoặc </a:t>
            </a:r>
            <a:endParaRPr lang="en-US" sz="1800" dirty="0" smtClean="0"/>
          </a:p>
          <a:p>
            <a:pPr marL="461963" indent="-231775">
              <a:spcBef>
                <a:spcPts val="300"/>
              </a:spcBef>
            </a:pPr>
            <a:r>
              <a:rPr lang="en-US" sz="1800" dirty="0" smtClean="0"/>
              <a:t>X</a:t>
            </a:r>
            <a:r>
              <a:rPr lang="vi-VN" sz="1800" dirty="0" smtClean="0"/>
              <a:t>ịt </a:t>
            </a:r>
            <a:r>
              <a:rPr lang="vi-VN" sz="1800" dirty="0"/>
              <a:t>họng salbutamol 100µg </a:t>
            </a:r>
            <a:r>
              <a:rPr lang="en-US" sz="1800" dirty="0" smtClean="0"/>
              <a:t>NL </a:t>
            </a:r>
            <a:r>
              <a:rPr lang="vi-VN" sz="1800" dirty="0" smtClean="0"/>
              <a:t>2-4 </a:t>
            </a:r>
            <a:r>
              <a:rPr lang="vi-VN" sz="1800" dirty="0"/>
              <a:t>nhát/lần, </a:t>
            </a:r>
            <a:r>
              <a:rPr lang="en-US" sz="1800" dirty="0" smtClean="0"/>
              <a:t>TE </a:t>
            </a:r>
            <a:r>
              <a:rPr lang="vi-VN" sz="1800" dirty="0" smtClean="0"/>
              <a:t>2 </a:t>
            </a:r>
            <a:r>
              <a:rPr lang="vi-VN" sz="1800" dirty="0"/>
              <a:t>nhát/lần, 4-6 </a:t>
            </a:r>
            <a:r>
              <a:rPr lang="vi-VN" sz="1800" dirty="0" smtClean="0"/>
              <a:t>lần</a:t>
            </a:r>
            <a:r>
              <a:rPr lang="en-US" sz="1800" dirty="0" smtClean="0"/>
              <a:t>/</a:t>
            </a:r>
            <a:r>
              <a:rPr lang="vi-VN" sz="1800" dirty="0" smtClean="0"/>
              <a:t>ngày</a:t>
            </a:r>
            <a:endParaRPr lang="en-US" sz="1800" dirty="0" smtClean="0"/>
          </a:p>
          <a:p>
            <a:pPr algn="just">
              <a:spcBef>
                <a:spcPts val="300"/>
              </a:spcBef>
              <a:buFont typeface="Wingdings" panose="05000000000000000000" pitchFamily="2" charset="2"/>
              <a:buChar char="Ø"/>
            </a:pPr>
            <a:r>
              <a:rPr lang="en-US" sz="2000" b="1" dirty="0" smtClean="0"/>
              <a:t>T</a:t>
            </a:r>
            <a:r>
              <a:rPr lang="vi-VN" sz="2000" b="1" dirty="0" smtClean="0"/>
              <a:t>ruyền </a:t>
            </a:r>
            <a:r>
              <a:rPr lang="vi-VN" sz="2000" b="1" dirty="0"/>
              <a:t>thêm dung dịch keo </a:t>
            </a:r>
            <a:r>
              <a:rPr lang="vi-VN" sz="2000" dirty="0"/>
              <a:t>(huyết tương, albumin hoặc </a:t>
            </a:r>
            <a:r>
              <a:rPr lang="vi-VN" sz="2000" dirty="0" smtClean="0"/>
              <a:t>dung </a:t>
            </a:r>
            <a:r>
              <a:rPr lang="vi-VN" sz="2000" dirty="0"/>
              <a:t>dịch cao phân </a:t>
            </a:r>
            <a:r>
              <a:rPr lang="vi-VN" sz="2000" dirty="0" smtClean="0"/>
              <a:t>tử) </a:t>
            </a:r>
            <a:r>
              <a:rPr lang="en-US" sz="2000" dirty="0" smtClean="0"/>
              <a:t>n</a:t>
            </a:r>
            <a:r>
              <a:rPr lang="vi-VN" sz="2000" dirty="0" smtClean="0"/>
              <a:t>ếu </a:t>
            </a:r>
            <a:r>
              <a:rPr lang="vi-VN" sz="2000" dirty="0"/>
              <a:t>không nâng </a:t>
            </a:r>
            <a:r>
              <a:rPr lang="en-US" sz="2000" dirty="0" smtClean="0"/>
              <a:t>HA </a:t>
            </a:r>
            <a:r>
              <a:rPr lang="vi-VN" sz="2000" dirty="0" smtClean="0"/>
              <a:t>theo </a:t>
            </a:r>
            <a:r>
              <a:rPr lang="vi-VN" sz="2000" dirty="0"/>
              <a:t>mục tiêu sau khi đã truyền đủ </a:t>
            </a:r>
            <a:r>
              <a:rPr lang="vi-VN" sz="2000" dirty="0" smtClean="0"/>
              <a:t>dịch</a:t>
            </a:r>
            <a:r>
              <a:rPr lang="en-US" sz="2000" dirty="0" smtClean="0"/>
              <a:t>.</a:t>
            </a:r>
            <a:r>
              <a:rPr lang="vi-VN" sz="2000" dirty="0" smtClean="0"/>
              <a:t> </a:t>
            </a:r>
            <a:endParaRPr lang="en-US" sz="2000" dirty="0">
              <a:cs typeface="Arial" panose="020B0604020202020204" pitchFamily="34" charset="0"/>
            </a:endParaRPr>
          </a:p>
        </p:txBody>
      </p:sp>
    </p:spTree>
    <p:extLst>
      <p:ext uri="{BB962C8B-B14F-4D97-AF65-F5344CB8AC3E}">
        <p14:creationId xmlns:p14="http://schemas.microsoft.com/office/powerpoint/2010/main" val="29334540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16632"/>
            <a:ext cx="6843215" cy="792088"/>
          </a:xfrm>
        </p:spPr>
        <p:txBody>
          <a:bodyPr>
            <a:noAutofit/>
          </a:bodyPr>
          <a:lstStyle/>
          <a:p>
            <a:r>
              <a:rPr lang="vi-VN" sz="3200" b="1" dirty="0" smtClean="0">
                <a:solidFill>
                  <a:srgbClr val="FF0000"/>
                </a:solidFill>
              </a:rPr>
              <a:t>XỬ </a:t>
            </a:r>
            <a:r>
              <a:rPr lang="vi-VN" sz="3200" b="1" dirty="0">
                <a:solidFill>
                  <a:srgbClr val="FF0000"/>
                </a:solidFill>
              </a:rPr>
              <a:t>TRÍ CẤP CỨU PHẢN </a:t>
            </a:r>
            <a:r>
              <a:rPr lang="vi-VN" sz="3200" b="1" dirty="0" smtClean="0">
                <a:solidFill>
                  <a:srgbClr val="FF0000"/>
                </a:solidFill>
              </a:rPr>
              <a:t>VỆ</a:t>
            </a:r>
            <a:r>
              <a:rPr lang="en-US" sz="3200" b="1" dirty="0" smtClean="0">
                <a:solidFill>
                  <a:srgbClr val="FF0000"/>
                </a:solidFill>
              </a:rPr>
              <a:t> (7)</a:t>
            </a:r>
            <a:endParaRPr lang="en-US" sz="3200" dirty="0">
              <a:solidFill>
                <a:srgbClr val="FF0000"/>
              </a:solidFill>
            </a:endParaRPr>
          </a:p>
        </p:txBody>
      </p:sp>
      <p:sp>
        <p:nvSpPr>
          <p:cNvPr id="4" name="Content Placeholder 3"/>
          <p:cNvSpPr>
            <a:spLocks noGrp="1"/>
          </p:cNvSpPr>
          <p:nvPr>
            <p:ph idx="1"/>
          </p:nvPr>
        </p:nvSpPr>
        <p:spPr>
          <a:xfrm>
            <a:off x="179512" y="1268760"/>
            <a:ext cx="8856984" cy="4752528"/>
          </a:xfrm>
          <a:solidFill>
            <a:schemeClr val="bg1"/>
          </a:solidFill>
        </p:spPr>
        <p:txBody>
          <a:bodyPr>
            <a:noAutofit/>
          </a:bodyPr>
          <a:lstStyle/>
          <a:p>
            <a:pPr marL="0" indent="0">
              <a:spcBef>
                <a:spcPts val="200"/>
              </a:spcBef>
              <a:buNone/>
            </a:pPr>
            <a:r>
              <a:rPr lang="en-US" sz="2200" b="1" dirty="0" smtClean="0">
                <a:solidFill>
                  <a:srgbClr val="0000CC"/>
                </a:solidFill>
              </a:rPr>
              <a:t>6. </a:t>
            </a:r>
            <a:r>
              <a:rPr lang="vi-VN" sz="2200" b="1" dirty="0" smtClean="0">
                <a:solidFill>
                  <a:srgbClr val="0000CC"/>
                </a:solidFill>
              </a:rPr>
              <a:t>Thuốc </a:t>
            </a:r>
            <a:r>
              <a:rPr lang="vi-VN" sz="2200" b="1" dirty="0">
                <a:solidFill>
                  <a:srgbClr val="0000CC"/>
                </a:solidFill>
              </a:rPr>
              <a:t>khác</a:t>
            </a:r>
            <a:r>
              <a:rPr lang="vi-VN" sz="2200" dirty="0" smtClean="0">
                <a:solidFill>
                  <a:srgbClr val="0000CC"/>
                </a:solidFill>
              </a:rPr>
              <a:t>:</a:t>
            </a:r>
            <a:endParaRPr lang="en-US" sz="2200" dirty="0" smtClean="0">
              <a:solidFill>
                <a:srgbClr val="0000CC"/>
              </a:solidFill>
            </a:endParaRPr>
          </a:p>
          <a:p>
            <a:pPr algn="just">
              <a:spcBef>
                <a:spcPts val="200"/>
              </a:spcBef>
              <a:buFont typeface="Wingdings" panose="05000000000000000000" pitchFamily="2" charset="2"/>
              <a:buChar char="Ø"/>
            </a:pPr>
            <a:r>
              <a:rPr lang="vi-VN" sz="2000" b="1" dirty="0" smtClean="0"/>
              <a:t>Methylprednisolon</a:t>
            </a:r>
            <a:r>
              <a:rPr lang="vi-VN" sz="2000" dirty="0" smtClean="0"/>
              <a:t> </a:t>
            </a:r>
            <a:r>
              <a:rPr lang="vi-VN" sz="2000" dirty="0"/>
              <a:t>1-2mg/kg ở người lớn, tối đa 50mg ở trẻ em hoặc </a:t>
            </a:r>
            <a:endParaRPr lang="en-US" sz="2000" dirty="0" smtClean="0"/>
          </a:p>
          <a:p>
            <a:pPr algn="just">
              <a:spcBef>
                <a:spcPts val="200"/>
              </a:spcBef>
              <a:buFont typeface="Wingdings" panose="05000000000000000000" pitchFamily="2" charset="2"/>
              <a:buChar char="Ø"/>
            </a:pPr>
            <a:r>
              <a:rPr lang="en-US" sz="2000" b="1" dirty="0" smtClean="0"/>
              <a:t>H</a:t>
            </a:r>
            <a:r>
              <a:rPr lang="vi-VN" sz="2000" b="1" dirty="0" smtClean="0"/>
              <a:t>ydrocortison </a:t>
            </a:r>
            <a:r>
              <a:rPr lang="vi-VN" sz="2000" b="1" dirty="0"/>
              <a:t>200mg </a:t>
            </a:r>
            <a:r>
              <a:rPr lang="vi-VN" sz="2000" dirty="0"/>
              <a:t>ở người lớn, tối đa 100mg ở trẻ em, tiêm tĩnh mạch (có thể tiêm bắp ở tuyến cơ sở</a:t>
            </a:r>
            <a:r>
              <a:rPr lang="vi-VN" sz="2000" dirty="0" smtClean="0"/>
              <a:t>)</a:t>
            </a:r>
            <a:endParaRPr lang="en-US" sz="2000" dirty="0" smtClean="0"/>
          </a:p>
          <a:p>
            <a:pPr algn="just">
              <a:spcBef>
                <a:spcPts val="200"/>
              </a:spcBef>
              <a:buFont typeface="Wingdings" panose="05000000000000000000" pitchFamily="2" charset="2"/>
              <a:buChar char="Ø"/>
            </a:pPr>
            <a:r>
              <a:rPr lang="vi-VN" sz="2000" b="1" dirty="0" smtClean="0"/>
              <a:t>Kháng </a:t>
            </a:r>
            <a:r>
              <a:rPr lang="vi-VN" sz="2000" b="1" dirty="0"/>
              <a:t>histamin H1 </a:t>
            </a:r>
            <a:r>
              <a:rPr lang="vi-VN" sz="2000" dirty="0"/>
              <a:t>như diphenhydramin tiêm bắp hoặc tĩnh mạch: người lớn 25-50mg và trẻ em </a:t>
            </a:r>
            <a:r>
              <a:rPr lang="vi-VN" sz="2000" dirty="0" smtClean="0"/>
              <a:t>10-25mg</a:t>
            </a:r>
            <a:endParaRPr lang="en-US" sz="2000" dirty="0" smtClean="0"/>
          </a:p>
          <a:p>
            <a:pPr algn="just">
              <a:spcBef>
                <a:spcPts val="200"/>
              </a:spcBef>
              <a:buFont typeface="Wingdings" panose="05000000000000000000" pitchFamily="2" charset="2"/>
              <a:buChar char="Ø"/>
            </a:pPr>
            <a:r>
              <a:rPr lang="vi-VN" sz="2000" b="1" dirty="0" smtClean="0"/>
              <a:t>Kháng </a:t>
            </a:r>
            <a:r>
              <a:rPr lang="vi-VN" sz="2000" b="1" dirty="0"/>
              <a:t>histamin H2 </a:t>
            </a:r>
            <a:r>
              <a:rPr lang="vi-VN" sz="2000" dirty="0"/>
              <a:t>như ranitidin: ở người lớn 50mg, ở trẻ em 1mg/kg pha trong 20ml Dextrose 5% tiêm tĩnh mạch trong 5 </a:t>
            </a:r>
            <a:r>
              <a:rPr lang="vi-VN" sz="2000" dirty="0" smtClean="0"/>
              <a:t>phút</a:t>
            </a:r>
            <a:endParaRPr lang="en-US" sz="2000" dirty="0" smtClean="0"/>
          </a:p>
          <a:p>
            <a:pPr algn="just">
              <a:spcBef>
                <a:spcPts val="200"/>
              </a:spcBef>
              <a:buFont typeface="Wingdings" panose="05000000000000000000" pitchFamily="2" charset="2"/>
              <a:buChar char="Ø"/>
            </a:pPr>
            <a:r>
              <a:rPr lang="vi-VN" sz="2000" b="1" dirty="0" smtClean="0"/>
              <a:t>Glucagon</a:t>
            </a:r>
            <a:r>
              <a:rPr lang="vi-VN" sz="2000" dirty="0"/>
              <a:t>: sử dụng trong các trường hợp tụt huyết áp và nhịp chậm không đáp ứng với adrenalin. Liều dùng: người lớn 1-5mg tiêm tĩnh mạch trong 5 phút, trẻ em 20-30µg/kg, tối đa 1mg, sau đó duy trì truyền tĩnh mạch 5-15µg/phút tùy theo đáp ứng lâm sàng. </a:t>
            </a:r>
            <a:endParaRPr lang="en-US" sz="2000" dirty="0" smtClean="0"/>
          </a:p>
          <a:p>
            <a:pPr algn="just">
              <a:spcBef>
                <a:spcPts val="200"/>
              </a:spcBef>
              <a:buFont typeface="Wingdings" panose="05000000000000000000" pitchFamily="2" charset="2"/>
              <a:buChar char="Ø"/>
            </a:pPr>
            <a:r>
              <a:rPr lang="vi-VN" sz="2000" dirty="0" smtClean="0"/>
              <a:t>Có </a:t>
            </a:r>
            <a:r>
              <a:rPr lang="vi-VN" sz="2000" dirty="0"/>
              <a:t>thể phối hợp thêm các thuốc </a:t>
            </a:r>
            <a:r>
              <a:rPr lang="vi-VN" sz="2000" b="1" dirty="0"/>
              <a:t>vận mạch khác</a:t>
            </a:r>
            <a:r>
              <a:rPr lang="vi-VN" sz="2000" dirty="0"/>
              <a:t>: </a:t>
            </a:r>
            <a:r>
              <a:rPr lang="vi-VN" sz="2000" b="1" dirty="0"/>
              <a:t>dopamin, dobutamin, noradrenalin</a:t>
            </a:r>
            <a:r>
              <a:rPr lang="vi-VN" sz="2000" dirty="0"/>
              <a:t> truyền tĩnh mạch khi người bệnh có sốc nặng đã được truyền đủ dịch và adrenalin mà huyết áp không lên</a:t>
            </a:r>
            <a:endParaRPr lang="en-US" sz="2000" dirty="0">
              <a:cs typeface="Arial" panose="020B0604020202020204" pitchFamily="34" charset="0"/>
            </a:endParaRPr>
          </a:p>
        </p:txBody>
      </p:sp>
    </p:spTree>
    <p:extLst>
      <p:ext uri="{BB962C8B-B14F-4D97-AF65-F5344CB8AC3E}">
        <p14:creationId xmlns:p14="http://schemas.microsoft.com/office/powerpoint/2010/main" val="25502161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16632"/>
            <a:ext cx="6843215" cy="792088"/>
          </a:xfrm>
        </p:spPr>
        <p:txBody>
          <a:bodyPr>
            <a:noAutofit/>
          </a:bodyPr>
          <a:lstStyle/>
          <a:p>
            <a:r>
              <a:rPr lang="vi-VN" sz="3200" b="1" dirty="0" smtClean="0">
                <a:solidFill>
                  <a:srgbClr val="FF0000"/>
                </a:solidFill>
              </a:rPr>
              <a:t>XỬ </a:t>
            </a:r>
            <a:r>
              <a:rPr lang="vi-VN" sz="3200" b="1" dirty="0">
                <a:solidFill>
                  <a:srgbClr val="FF0000"/>
                </a:solidFill>
              </a:rPr>
              <a:t>TRÍ CẤP CỨU PHẢN </a:t>
            </a:r>
            <a:r>
              <a:rPr lang="vi-VN" sz="3200" b="1" dirty="0" smtClean="0">
                <a:solidFill>
                  <a:srgbClr val="FF0000"/>
                </a:solidFill>
              </a:rPr>
              <a:t>VỆ</a:t>
            </a:r>
            <a:r>
              <a:rPr lang="en-US" sz="3200" b="1" dirty="0" smtClean="0">
                <a:solidFill>
                  <a:srgbClr val="FF0000"/>
                </a:solidFill>
              </a:rPr>
              <a:t> (8)</a:t>
            </a:r>
            <a:endParaRPr lang="en-US" sz="3200" dirty="0">
              <a:solidFill>
                <a:srgbClr val="FF0000"/>
              </a:solidFill>
            </a:endParaRPr>
          </a:p>
        </p:txBody>
      </p:sp>
      <p:sp>
        <p:nvSpPr>
          <p:cNvPr id="4" name="Content Placeholder 3"/>
          <p:cNvSpPr>
            <a:spLocks noGrp="1"/>
          </p:cNvSpPr>
          <p:nvPr>
            <p:ph idx="1"/>
          </p:nvPr>
        </p:nvSpPr>
        <p:spPr>
          <a:xfrm>
            <a:off x="107504" y="1412776"/>
            <a:ext cx="8856984" cy="4248472"/>
          </a:xfrm>
          <a:solidFill>
            <a:schemeClr val="bg1"/>
          </a:solidFill>
        </p:spPr>
        <p:txBody>
          <a:bodyPr>
            <a:noAutofit/>
          </a:bodyPr>
          <a:lstStyle/>
          <a:p>
            <a:pPr marL="0" indent="0" algn="just">
              <a:spcBef>
                <a:spcPts val="200"/>
              </a:spcBef>
              <a:buNone/>
            </a:pPr>
            <a:r>
              <a:rPr lang="en-US" sz="2400" b="1" dirty="0" smtClean="0">
                <a:solidFill>
                  <a:srgbClr val="0000CC"/>
                </a:solidFill>
                <a:latin typeface="Arial" panose="020B0604020202020204" pitchFamily="34" charset="0"/>
                <a:cs typeface="Arial" panose="020B0604020202020204" pitchFamily="34" charset="0"/>
              </a:rPr>
              <a:t>7. </a:t>
            </a:r>
            <a:r>
              <a:rPr lang="vi-VN" sz="2400" b="1" dirty="0" smtClean="0">
                <a:solidFill>
                  <a:srgbClr val="0000CC"/>
                </a:solidFill>
                <a:latin typeface="Arial" panose="020B0604020202020204" pitchFamily="34" charset="0"/>
                <a:cs typeface="Arial" panose="020B0604020202020204" pitchFamily="34" charset="0"/>
              </a:rPr>
              <a:t>Theo dõi</a:t>
            </a:r>
            <a:endParaRPr lang="en-US" sz="2400" b="1" dirty="0" smtClean="0">
              <a:solidFill>
                <a:srgbClr val="0000CC"/>
              </a:solidFill>
              <a:latin typeface="Arial" panose="020B0604020202020204" pitchFamily="34" charset="0"/>
              <a:cs typeface="Arial" panose="020B0604020202020204" pitchFamily="34" charset="0"/>
            </a:endParaRPr>
          </a:p>
          <a:p>
            <a:pPr>
              <a:spcBef>
                <a:spcPts val="200"/>
              </a:spcBef>
              <a:buFont typeface="Wingdings" panose="05000000000000000000" pitchFamily="2" charset="2"/>
              <a:buChar char="Ø"/>
            </a:pPr>
            <a:r>
              <a:rPr lang="vi-VN" sz="2200" dirty="0" smtClean="0">
                <a:latin typeface="Arial" panose="020B0604020202020204" pitchFamily="34" charset="0"/>
                <a:cs typeface="Arial" panose="020B0604020202020204" pitchFamily="34" charset="0"/>
              </a:rPr>
              <a:t>Trong </a:t>
            </a:r>
            <a:r>
              <a:rPr lang="vi-VN" sz="2200" dirty="0">
                <a:latin typeface="Arial" panose="020B0604020202020204" pitchFamily="34" charset="0"/>
                <a:cs typeface="Arial" panose="020B0604020202020204" pitchFamily="34" charset="0"/>
              </a:rPr>
              <a:t>giai đoạn cấp: theo dõi mạch, huyết áp, nhịp thở, SpCO2 và tri giác 3-5 phút/lần cho đến khi ổn định</a:t>
            </a:r>
            <a:r>
              <a:rPr lang="vi-VN" sz="2200" dirty="0" smtClean="0">
                <a:latin typeface="Arial" panose="020B0604020202020204" pitchFamily="34" charset="0"/>
                <a:cs typeface="Arial" panose="020B0604020202020204" pitchFamily="34" charset="0"/>
              </a:rPr>
              <a:t>.</a:t>
            </a:r>
            <a:endParaRPr lang="en-US" sz="2200" dirty="0" smtClean="0">
              <a:latin typeface="Arial" panose="020B0604020202020204" pitchFamily="34" charset="0"/>
              <a:cs typeface="Arial" panose="020B0604020202020204" pitchFamily="34" charset="0"/>
            </a:endParaRPr>
          </a:p>
          <a:p>
            <a:pPr>
              <a:spcBef>
                <a:spcPts val="200"/>
              </a:spcBef>
              <a:buFont typeface="Wingdings" panose="05000000000000000000" pitchFamily="2" charset="2"/>
              <a:buChar char="Ø"/>
            </a:pPr>
            <a:r>
              <a:rPr lang="vi-VN" sz="2200" dirty="0" smtClean="0">
                <a:latin typeface="Arial" panose="020B0604020202020204" pitchFamily="34" charset="0"/>
                <a:cs typeface="Arial" panose="020B0604020202020204" pitchFamily="34" charset="0"/>
              </a:rPr>
              <a:t>Trong </a:t>
            </a:r>
            <a:r>
              <a:rPr lang="vi-VN" sz="2200" dirty="0">
                <a:latin typeface="Arial" panose="020B0604020202020204" pitchFamily="34" charset="0"/>
                <a:cs typeface="Arial" panose="020B0604020202020204" pitchFamily="34" charset="0"/>
              </a:rPr>
              <a:t>giai đoạn ổn định: theo dõi mạch, huyết áp, nhịp thở, SpO2 và tri giác mỗi 1-2 giờ trong ít nhất 24 giờ tiếp theo</a:t>
            </a:r>
            <a:r>
              <a:rPr lang="vi-VN" sz="2200" dirty="0" smtClean="0">
                <a:latin typeface="Arial" panose="020B0604020202020204" pitchFamily="34" charset="0"/>
                <a:cs typeface="Arial" panose="020B0604020202020204" pitchFamily="34" charset="0"/>
              </a:rPr>
              <a:t>.</a:t>
            </a:r>
            <a:endParaRPr lang="en-US" sz="2200" dirty="0" smtClean="0">
              <a:latin typeface="Arial" panose="020B0604020202020204" pitchFamily="34" charset="0"/>
              <a:cs typeface="Arial" panose="020B0604020202020204" pitchFamily="34" charset="0"/>
            </a:endParaRPr>
          </a:p>
          <a:p>
            <a:pPr>
              <a:spcBef>
                <a:spcPts val="200"/>
              </a:spcBef>
              <a:buFont typeface="Wingdings" panose="05000000000000000000" pitchFamily="2" charset="2"/>
              <a:buChar char="Ø"/>
            </a:pPr>
            <a:r>
              <a:rPr lang="vi-VN" sz="2200" dirty="0" smtClean="0">
                <a:latin typeface="Arial" panose="020B0604020202020204" pitchFamily="34" charset="0"/>
                <a:cs typeface="Arial" panose="020B0604020202020204" pitchFamily="34" charset="0"/>
              </a:rPr>
              <a:t>Tất </a:t>
            </a:r>
            <a:r>
              <a:rPr lang="vi-VN" sz="2200" dirty="0">
                <a:latin typeface="Arial" panose="020B0604020202020204" pitchFamily="34" charset="0"/>
                <a:cs typeface="Arial" panose="020B0604020202020204" pitchFamily="34" charset="0"/>
              </a:rPr>
              <a:t>cả các người bệnh phản vệ cần được theo dõi ở cơ sở khám bệnh, chữa bệnh đến ít nhất 24 giờ sau khi huyết áp đã ổn định và đề phòng phản vệ pha 2</a:t>
            </a:r>
            <a:r>
              <a:rPr lang="vi-VN" sz="2200" dirty="0" smtClean="0">
                <a:latin typeface="Arial" panose="020B0604020202020204" pitchFamily="34" charset="0"/>
                <a:cs typeface="Arial" panose="020B0604020202020204" pitchFamily="34" charset="0"/>
              </a:rPr>
              <a:t>.</a:t>
            </a:r>
            <a:endParaRPr lang="en-US" sz="2200" dirty="0" smtClean="0">
              <a:latin typeface="Arial" panose="020B0604020202020204" pitchFamily="34" charset="0"/>
              <a:cs typeface="Arial" panose="020B0604020202020204" pitchFamily="34" charset="0"/>
            </a:endParaRPr>
          </a:p>
          <a:p>
            <a:pPr>
              <a:spcBef>
                <a:spcPts val="200"/>
              </a:spcBef>
              <a:buFont typeface="Wingdings" panose="05000000000000000000" pitchFamily="2" charset="2"/>
              <a:buChar char="Ø"/>
            </a:pPr>
            <a:r>
              <a:rPr lang="vi-VN" sz="2200" dirty="0" smtClean="0">
                <a:latin typeface="Arial" panose="020B0604020202020204" pitchFamily="34" charset="0"/>
                <a:cs typeface="Arial" panose="020B0604020202020204" pitchFamily="34" charset="0"/>
              </a:rPr>
              <a:t>Ngừng </a:t>
            </a:r>
            <a:r>
              <a:rPr lang="vi-VN" sz="2200" dirty="0">
                <a:latin typeface="Arial" panose="020B0604020202020204" pitchFamily="34" charset="0"/>
                <a:cs typeface="Arial" panose="020B0604020202020204" pitchFamily="34" charset="0"/>
              </a:rPr>
              <a:t>cấp cứu: nếu sau khi cấp cứu ngừng tuần hoàn tích cực không kết quả</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69997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772816"/>
            <a:ext cx="2952328" cy="2367136"/>
          </a:xfrm>
        </p:spPr>
        <p:txBody>
          <a:bodyPr>
            <a:noAutofit/>
          </a:bodyPr>
          <a:lstStyle/>
          <a:p>
            <a:pPr>
              <a:lnSpc>
                <a:spcPct val="150000"/>
              </a:lnSpc>
            </a:pPr>
            <a:r>
              <a:rPr lang="vi-VN" sz="2800" b="1" dirty="0">
                <a:solidFill>
                  <a:srgbClr val="0000CC"/>
                </a:solidFill>
              </a:rPr>
              <a:t>PHỤ LỤC X </a:t>
            </a:r>
            <a:r>
              <a:rPr lang="en-US" sz="2800" b="1" dirty="0" smtClean="0">
                <a:solidFill>
                  <a:srgbClr val="0000CC"/>
                </a:solidFill>
              </a:rPr>
              <a:t/>
            </a:r>
            <a:br>
              <a:rPr lang="en-US" sz="2800" b="1" dirty="0" smtClean="0">
                <a:solidFill>
                  <a:srgbClr val="0000CC"/>
                </a:solidFill>
              </a:rPr>
            </a:br>
            <a:r>
              <a:rPr lang="en-US" sz="2800" b="1" dirty="0">
                <a:solidFill>
                  <a:srgbClr val="0000CC"/>
                </a:solidFill>
              </a:rPr>
              <a:t>S</a:t>
            </a:r>
            <a:r>
              <a:rPr lang="vi-VN" sz="2800" b="1" dirty="0" smtClean="0">
                <a:solidFill>
                  <a:srgbClr val="0000CC"/>
                </a:solidFill>
              </a:rPr>
              <a:t>ơ đồ chẩn đoán và xử trí phản vệ</a:t>
            </a:r>
            <a:endParaRPr lang="en-US" sz="2800" dirty="0">
              <a:solidFill>
                <a:srgbClr val="0000CC"/>
              </a:solidFill>
            </a:endParaRPr>
          </a:p>
        </p:txBody>
      </p:sp>
      <p:pic>
        <p:nvPicPr>
          <p:cNvPr id="4" name="Content Placeholder 3">
            <a:extLst>
              <a:ext uri="{FF2B5EF4-FFF2-40B4-BE49-F238E27FC236}">
                <a16:creationId xmlns:a16="http://schemas.microsoft.com/office/drawing/2014/main" id="{618540E5-FA8B-4EE8-8483-E0422BADF558}"/>
              </a:ext>
            </a:extLst>
          </p:cNvPr>
          <p:cNvPicPr>
            <a:picLocks noGrp="1" noChangeAspect="1"/>
          </p:cNvPicPr>
          <p:nvPr>
            <p:ph idx="1"/>
          </p:nvPr>
        </p:nvPicPr>
        <p:blipFill>
          <a:blip r:embed="rId2"/>
          <a:stretch>
            <a:fillRect/>
          </a:stretch>
        </p:blipFill>
        <p:spPr>
          <a:xfrm>
            <a:off x="3347864" y="0"/>
            <a:ext cx="5251505" cy="67413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4548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772816"/>
            <a:ext cx="2520280" cy="2367136"/>
          </a:xfrm>
        </p:spPr>
        <p:txBody>
          <a:bodyPr>
            <a:noAutofit/>
          </a:bodyPr>
          <a:lstStyle/>
          <a:p>
            <a:pPr>
              <a:lnSpc>
                <a:spcPct val="150000"/>
              </a:lnSpc>
            </a:pPr>
            <a:r>
              <a:rPr lang="vi-VN" sz="2400" b="1" dirty="0">
                <a:solidFill>
                  <a:srgbClr val="0000CC"/>
                </a:solidFill>
              </a:rPr>
              <a:t>PHỤ LỤC X </a:t>
            </a:r>
            <a:r>
              <a:rPr lang="en-US" sz="2400" b="1" dirty="0" smtClean="0">
                <a:solidFill>
                  <a:srgbClr val="0000CC"/>
                </a:solidFill>
              </a:rPr>
              <a:t/>
            </a:r>
            <a:br>
              <a:rPr lang="en-US" sz="2400" b="1" dirty="0" smtClean="0">
                <a:solidFill>
                  <a:srgbClr val="0000CC"/>
                </a:solidFill>
              </a:rPr>
            </a:br>
            <a:r>
              <a:rPr lang="en-US" sz="2400" b="1" dirty="0">
                <a:solidFill>
                  <a:srgbClr val="0000CC"/>
                </a:solidFill>
              </a:rPr>
              <a:t>S</a:t>
            </a:r>
            <a:r>
              <a:rPr lang="vi-VN" sz="2400" b="1" dirty="0" smtClean="0">
                <a:solidFill>
                  <a:srgbClr val="0000CC"/>
                </a:solidFill>
              </a:rPr>
              <a:t>ơ đồ chẩn đoán và xử trí phản vệ</a:t>
            </a:r>
            <a:endParaRPr lang="en-US" sz="2400" dirty="0">
              <a:solidFill>
                <a:srgbClr val="0000CC"/>
              </a:solidFill>
            </a:endParaRPr>
          </a:p>
        </p:txBody>
      </p:sp>
      <p:pic>
        <p:nvPicPr>
          <p:cNvPr id="5" name="Content Placeholder 4">
            <a:extLst>
              <a:ext uri="{FF2B5EF4-FFF2-40B4-BE49-F238E27FC236}">
                <a16:creationId xmlns:a16="http://schemas.microsoft.com/office/drawing/2014/main" id="{A53ADD63-6851-4FAF-9853-C8B15F896D04}"/>
              </a:ext>
            </a:extLst>
          </p:cNvPr>
          <p:cNvPicPr>
            <a:picLocks noGrp="1" noChangeAspect="1"/>
          </p:cNvPicPr>
          <p:nvPr>
            <p:ph idx="1"/>
          </p:nvPr>
        </p:nvPicPr>
        <p:blipFill>
          <a:blip r:embed="rId2"/>
          <a:stretch>
            <a:fillRect/>
          </a:stretch>
        </p:blipFill>
        <p:spPr>
          <a:xfrm>
            <a:off x="2699792" y="188640"/>
            <a:ext cx="6359068" cy="58326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950898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188640"/>
            <a:ext cx="7272807" cy="1719064"/>
          </a:xfrm>
        </p:spPr>
        <p:txBody>
          <a:bodyPr>
            <a:noAutofit/>
          </a:bodyPr>
          <a:lstStyle/>
          <a:p>
            <a:r>
              <a:rPr lang="en-US" sz="3400" b="1" dirty="0">
                <a:solidFill>
                  <a:srgbClr val="FF0000"/>
                </a:solidFill>
              </a:rPr>
              <a:t>3</a:t>
            </a:r>
            <a:r>
              <a:rPr lang="en-US" sz="3400" b="1" dirty="0" smtClean="0">
                <a:solidFill>
                  <a:srgbClr val="FF0000"/>
                </a:solidFill>
              </a:rPr>
              <a:t>.</a:t>
            </a:r>
            <a:r>
              <a:rPr lang="vi-VN" sz="3400" b="1" dirty="0" smtClean="0">
                <a:solidFill>
                  <a:srgbClr val="FF0000"/>
                </a:solidFill>
              </a:rPr>
              <a:t> </a:t>
            </a:r>
            <a:r>
              <a:rPr lang="vi-VN" sz="3400" b="1" dirty="0">
                <a:solidFill>
                  <a:srgbClr val="FF0000"/>
                </a:solidFill>
              </a:rPr>
              <a:t>Hướng dẫn chẩn đoán và điều trị hội chứng giảm tiểu cầu, huyết khối sau tiêm vắc xin </a:t>
            </a:r>
            <a:r>
              <a:rPr lang="vi-VN" sz="3400" b="1" dirty="0" smtClean="0">
                <a:solidFill>
                  <a:srgbClr val="FF0000"/>
                </a:solidFill>
              </a:rPr>
              <a:t>COVID-1</a:t>
            </a:r>
            <a:r>
              <a:rPr lang="en-US" sz="3400" b="1" dirty="0" smtClean="0">
                <a:solidFill>
                  <a:srgbClr val="FF0000"/>
                </a:solidFill>
              </a:rPr>
              <a:t>9 </a:t>
            </a:r>
            <a:endParaRPr lang="en-US" sz="3400" b="1" dirty="0">
              <a:solidFill>
                <a:srgbClr val="FF0000"/>
              </a:solidFill>
            </a:endParaRPr>
          </a:p>
        </p:txBody>
      </p:sp>
      <p:pic>
        <p:nvPicPr>
          <p:cNvPr id="4" name="Picture 3"/>
          <p:cNvPicPr>
            <a:picLocks noChangeAspect="1"/>
          </p:cNvPicPr>
          <p:nvPr/>
        </p:nvPicPr>
        <p:blipFill>
          <a:blip r:embed="rId2"/>
          <a:stretch>
            <a:fillRect/>
          </a:stretch>
        </p:blipFill>
        <p:spPr>
          <a:xfrm>
            <a:off x="2123728" y="2135397"/>
            <a:ext cx="6245099" cy="37418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925783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rPr>
              <a:t>H</a:t>
            </a:r>
            <a:r>
              <a:rPr lang="vi-VN" sz="3200" b="1" dirty="0">
                <a:solidFill>
                  <a:srgbClr val="FF0000"/>
                </a:solidFill>
              </a:rPr>
              <a:t>ội chứng giảm tiểu cầu, huyết khối sau tiêm vắc xin COVID-1</a:t>
            </a:r>
            <a:r>
              <a:rPr lang="en-US" sz="3200" b="1" dirty="0">
                <a:solidFill>
                  <a:srgbClr val="FF0000"/>
                </a:solidFill>
              </a:rPr>
              <a:t>9 </a:t>
            </a:r>
            <a:r>
              <a:rPr lang="en-US" sz="3200" b="1" dirty="0" smtClean="0">
                <a:solidFill>
                  <a:srgbClr val="FF0000"/>
                </a:solidFill>
              </a:rPr>
              <a:t>(1)</a:t>
            </a:r>
            <a:endParaRPr lang="en-US" sz="3200" dirty="0"/>
          </a:p>
        </p:txBody>
      </p:sp>
      <p:sp>
        <p:nvSpPr>
          <p:cNvPr id="3" name="Content Placeholder 2"/>
          <p:cNvSpPr>
            <a:spLocks noGrp="1"/>
          </p:cNvSpPr>
          <p:nvPr>
            <p:ph idx="1"/>
          </p:nvPr>
        </p:nvSpPr>
        <p:spPr>
          <a:xfrm>
            <a:off x="35496" y="1600201"/>
            <a:ext cx="8856984" cy="4133056"/>
          </a:xfrm>
        </p:spPr>
        <p:txBody>
          <a:bodyPr>
            <a:normAutofit/>
          </a:bodyPr>
          <a:lstStyle/>
          <a:p>
            <a:pPr algn="just"/>
            <a:r>
              <a:rPr lang="vi-VN" sz="2400" dirty="0"/>
              <a:t>Giảm tiểu cầu huyết khối miễn dịch sau tiêm vắc xin (VIPIT) là biến cố nặng hiếm </a:t>
            </a:r>
            <a:r>
              <a:rPr lang="vi-VN" sz="2400" dirty="0" smtClean="0"/>
              <a:t>gặp</a:t>
            </a:r>
            <a:r>
              <a:rPr lang="en-US" sz="2400" dirty="0" smtClean="0"/>
              <a:t> (</a:t>
            </a:r>
            <a:r>
              <a:rPr lang="vi-VN" sz="2400" dirty="0"/>
              <a:t>tỷ lệ 1-4 ca /1 triệu người </a:t>
            </a:r>
            <a:r>
              <a:rPr lang="vi-VN" sz="2400" dirty="0" smtClean="0"/>
              <a:t>tiêm</a:t>
            </a:r>
            <a:r>
              <a:rPr lang="en-US" sz="2400" dirty="0" smtClean="0"/>
              <a:t>)</a:t>
            </a:r>
            <a:r>
              <a:rPr lang="vi-VN" sz="2400" dirty="0" smtClean="0"/>
              <a:t>, </a:t>
            </a:r>
            <a:r>
              <a:rPr lang="vi-VN" sz="2400" dirty="0"/>
              <a:t>biểu hiện thuyên tắc huyết khối kèm theo số lượng tiểu cầu thấp, xảy ra sau khi tiêm vắc xin. </a:t>
            </a:r>
            <a:endParaRPr lang="en-US" sz="2400" dirty="0" smtClean="0"/>
          </a:p>
          <a:p>
            <a:pPr algn="just"/>
            <a:r>
              <a:rPr lang="vi-VN" sz="2400" dirty="0" smtClean="0"/>
              <a:t>Các </a:t>
            </a:r>
            <a:r>
              <a:rPr lang="vi-VN" sz="2400" dirty="0"/>
              <a:t>nghiên cứu cho thấy sau tiêm vắc xin COVID-19 cơ thể có thể sinh kháng thể kháng yếu tố 4 tiểu cầu (platelet factor-PF4) giống như kháng thể HIT. </a:t>
            </a:r>
            <a:endParaRPr lang="en-US" sz="2400" dirty="0" smtClean="0"/>
          </a:p>
          <a:p>
            <a:pPr algn="just"/>
            <a:r>
              <a:rPr lang="vi-VN" sz="2400" dirty="0" smtClean="0"/>
              <a:t>Phức </a:t>
            </a:r>
            <a:r>
              <a:rPr lang="vi-VN" sz="2400" dirty="0"/>
              <a:t>hợp kháng nguyên kháng thể đó hoạt hoá tiểu cầu quá mức dẫn đến giảm tiểu cầu, gây huyết khối và có thể chảy máu, gặp nhiều hơn ở </a:t>
            </a:r>
            <a:r>
              <a:rPr lang="vi-VN" sz="2400" dirty="0" smtClean="0"/>
              <a:t>phụ nữ </a:t>
            </a:r>
            <a:r>
              <a:rPr lang="en-US" sz="2400" dirty="0" smtClean="0"/>
              <a:t>&lt;</a:t>
            </a:r>
            <a:r>
              <a:rPr lang="vi-VN" sz="2400" dirty="0" smtClean="0"/>
              <a:t> </a:t>
            </a:r>
            <a:r>
              <a:rPr lang="vi-VN" sz="2400" dirty="0"/>
              <a:t>60 tuổi.</a:t>
            </a:r>
            <a:endParaRPr lang="en-US" sz="2400" dirty="0"/>
          </a:p>
        </p:txBody>
      </p:sp>
    </p:spTree>
    <p:extLst>
      <p:ext uri="{BB962C8B-B14F-4D97-AF65-F5344CB8AC3E}">
        <p14:creationId xmlns:p14="http://schemas.microsoft.com/office/powerpoint/2010/main" val="4369210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600200"/>
            <a:ext cx="8712968" cy="4525963"/>
          </a:xfrm>
        </p:spPr>
        <p:txBody>
          <a:bodyPr>
            <a:normAutofit fontScale="85000" lnSpcReduction="10000"/>
          </a:bodyPr>
          <a:lstStyle/>
          <a:p>
            <a:pPr marL="0" indent="0">
              <a:buNone/>
            </a:pPr>
            <a:r>
              <a:rPr lang="vi-VN" b="1" dirty="0" smtClean="0"/>
              <a:t>1</a:t>
            </a:r>
            <a:r>
              <a:rPr lang="vi-VN" b="1" dirty="0"/>
              <a:t>. </a:t>
            </a:r>
            <a:r>
              <a:rPr lang="en-US" b="1" dirty="0" err="1" smtClean="0"/>
              <a:t>Biểu</a:t>
            </a:r>
            <a:r>
              <a:rPr lang="en-US" b="1" dirty="0" smtClean="0"/>
              <a:t> </a:t>
            </a:r>
            <a:r>
              <a:rPr lang="en-US" b="1" dirty="0" err="1" smtClean="0"/>
              <a:t>hiện</a:t>
            </a:r>
            <a:r>
              <a:rPr lang="en-US" b="1" dirty="0" smtClean="0"/>
              <a:t> l</a:t>
            </a:r>
            <a:r>
              <a:rPr lang="vi-VN" b="1" dirty="0" smtClean="0"/>
              <a:t>âm </a:t>
            </a:r>
            <a:r>
              <a:rPr lang="vi-VN" b="1" dirty="0"/>
              <a:t>sàng </a:t>
            </a:r>
            <a:endParaRPr lang="en-US" b="1" dirty="0" smtClean="0"/>
          </a:p>
          <a:p>
            <a:pPr marL="0" indent="0">
              <a:buNone/>
            </a:pPr>
            <a:r>
              <a:rPr lang="vi-VN" dirty="0" smtClean="0"/>
              <a:t>Triệu </a:t>
            </a:r>
            <a:r>
              <a:rPr lang="vi-VN" dirty="0"/>
              <a:t>chứng lâm sàng xuất hiện từ 4 – 28 ngày sau tiêm vắc xin COVID – </a:t>
            </a:r>
            <a:r>
              <a:rPr lang="vi-VN" dirty="0" smtClean="0"/>
              <a:t>19</a:t>
            </a:r>
            <a:r>
              <a:rPr lang="en-US" dirty="0" smtClean="0"/>
              <a:t>, </a:t>
            </a:r>
            <a:r>
              <a:rPr lang="en-US" dirty="0" err="1" smtClean="0">
                <a:latin typeface="Arial" panose="020B0604020202020204" pitchFamily="34" charset="0"/>
                <a:cs typeface="Arial" panose="020B0604020202020204" pitchFamily="34" charset="0"/>
              </a:rPr>
              <a:t>với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biểu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hiện</a:t>
            </a:r>
            <a:r>
              <a:rPr lang="vi-VN" dirty="0" smtClean="0"/>
              <a:t>: </a:t>
            </a:r>
            <a:endParaRPr lang="en-US" dirty="0" smtClean="0"/>
          </a:p>
          <a:p>
            <a:pPr marL="0" indent="0">
              <a:buNone/>
            </a:pPr>
            <a:r>
              <a:rPr lang="vi-VN" sz="2800" dirty="0" smtClean="0"/>
              <a:t>- </a:t>
            </a:r>
            <a:r>
              <a:rPr lang="en-US" sz="2800" dirty="0" smtClean="0"/>
              <a:t>  </a:t>
            </a:r>
            <a:r>
              <a:rPr lang="vi-VN" sz="2800" dirty="0" smtClean="0"/>
              <a:t>Đau </a:t>
            </a:r>
            <a:r>
              <a:rPr lang="vi-VN" sz="2800" dirty="0"/>
              <a:t>đầu dai dẳng, dữ dội </a:t>
            </a:r>
            <a:endParaRPr lang="en-US" sz="2800" dirty="0" smtClean="0"/>
          </a:p>
          <a:p>
            <a:pPr>
              <a:buFontTx/>
              <a:buChar char="-"/>
            </a:pPr>
            <a:r>
              <a:rPr lang="vi-VN" sz="2800" dirty="0" smtClean="0"/>
              <a:t>Các </a:t>
            </a:r>
            <a:r>
              <a:rPr lang="vi-VN" sz="2800" dirty="0"/>
              <a:t>triệu chứng thần kinh khu </a:t>
            </a:r>
            <a:r>
              <a:rPr lang="vi-VN" sz="2800" dirty="0" smtClean="0"/>
              <a:t>trú</a:t>
            </a:r>
            <a:endParaRPr lang="en-US" sz="2800" dirty="0" smtClean="0"/>
          </a:p>
          <a:p>
            <a:pPr>
              <a:buFontTx/>
              <a:buChar char="-"/>
            </a:pPr>
            <a:r>
              <a:rPr lang="vi-VN" sz="2800" dirty="0" smtClean="0"/>
              <a:t>Co </a:t>
            </a:r>
            <a:r>
              <a:rPr lang="vi-VN" sz="2800" dirty="0"/>
              <a:t>giật, hoặc mờ hoặc nhìn đôi (gợi ý CSVT hoặc đột quỵ</a:t>
            </a:r>
            <a:r>
              <a:rPr lang="vi-VN" sz="2800" dirty="0" smtClean="0"/>
              <a:t>)</a:t>
            </a:r>
            <a:endParaRPr lang="en-US" sz="2800" dirty="0" smtClean="0"/>
          </a:p>
          <a:p>
            <a:pPr>
              <a:buFontTx/>
              <a:buChar char="-"/>
            </a:pPr>
            <a:r>
              <a:rPr lang="vi-VN" sz="2800" dirty="0" smtClean="0"/>
              <a:t>Khó </a:t>
            </a:r>
            <a:r>
              <a:rPr lang="vi-VN" sz="2800" dirty="0"/>
              <a:t>thở hoặc đau ngực (gợi ý thuyên tắc phổi hoặc hội chứng vành cấp) </a:t>
            </a:r>
            <a:endParaRPr lang="en-US" sz="2800" dirty="0" smtClean="0"/>
          </a:p>
          <a:p>
            <a:pPr>
              <a:buFontTx/>
              <a:buChar char="-"/>
            </a:pPr>
            <a:r>
              <a:rPr lang="vi-VN" sz="2800" dirty="0" smtClean="0"/>
              <a:t>Đau </a:t>
            </a:r>
            <a:r>
              <a:rPr lang="vi-VN" sz="2800" dirty="0"/>
              <a:t>bụng (gợi ý huyết khối tĩnh mạch cửa) </a:t>
            </a:r>
            <a:endParaRPr lang="en-US" sz="2800" dirty="0" smtClean="0"/>
          </a:p>
          <a:p>
            <a:pPr>
              <a:buFontTx/>
              <a:buChar char="-"/>
            </a:pPr>
            <a:r>
              <a:rPr lang="vi-VN" sz="2800" dirty="0" smtClean="0"/>
              <a:t>Đau</a:t>
            </a:r>
            <a:r>
              <a:rPr lang="vi-VN" sz="2800" dirty="0"/>
              <a:t>, phù chi dưới (gợi ý huyết khối tĩnh mạch </a:t>
            </a:r>
            <a:r>
              <a:rPr lang="vi-VN" sz="2800" dirty="0" smtClean="0"/>
              <a:t>sâu)</a:t>
            </a:r>
            <a:endParaRPr lang="en-US" sz="2800" dirty="0" smtClean="0"/>
          </a:p>
          <a:p>
            <a:pPr>
              <a:buFontTx/>
              <a:buChar char="-"/>
            </a:pPr>
            <a:r>
              <a:rPr lang="vi-VN" sz="2800" dirty="0" smtClean="0"/>
              <a:t>Ít </a:t>
            </a:r>
            <a:r>
              <a:rPr lang="vi-VN" sz="2800" dirty="0"/>
              <a:t>khi biểu hiện chảy máu, </a:t>
            </a:r>
            <a:r>
              <a:rPr lang="en-US" sz="2800" dirty="0" smtClean="0"/>
              <a:t>XH </a:t>
            </a:r>
            <a:r>
              <a:rPr lang="en-US" sz="2800" dirty="0" err="1" smtClean="0"/>
              <a:t>dưới</a:t>
            </a:r>
            <a:r>
              <a:rPr lang="en-US" sz="2800" dirty="0" smtClean="0"/>
              <a:t> </a:t>
            </a:r>
            <a:r>
              <a:rPr lang="vi-VN" sz="2800" dirty="0" smtClean="0"/>
              <a:t>da</a:t>
            </a:r>
            <a:r>
              <a:rPr lang="vi-VN" sz="2800" dirty="0"/>
              <a:t>, hoặc </a:t>
            </a:r>
            <a:r>
              <a:rPr lang="en-US" sz="2800" dirty="0" smtClean="0"/>
              <a:t>XH </a:t>
            </a:r>
            <a:r>
              <a:rPr lang="vi-VN" sz="2800" dirty="0" smtClean="0"/>
              <a:t>nội </a:t>
            </a:r>
            <a:r>
              <a:rPr lang="vi-VN" sz="2800" dirty="0"/>
              <a:t>tạng</a:t>
            </a:r>
            <a:endParaRPr lang="en-US" sz="2800" dirty="0"/>
          </a:p>
        </p:txBody>
      </p:sp>
      <p:sp>
        <p:nvSpPr>
          <p:cNvPr id="2" name="Title 1"/>
          <p:cNvSpPr>
            <a:spLocks noGrp="1"/>
          </p:cNvSpPr>
          <p:nvPr>
            <p:ph type="title"/>
          </p:nvPr>
        </p:nvSpPr>
        <p:spPr/>
        <p:txBody>
          <a:bodyPr>
            <a:normAutofit/>
          </a:bodyPr>
          <a:lstStyle/>
          <a:p>
            <a:r>
              <a:rPr lang="en-US" sz="3200" b="1" dirty="0">
                <a:solidFill>
                  <a:srgbClr val="FF0000"/>
                </a:solidFill>
              </a:rPr>
              <a:t>H</a:t>
            </a:r>
            <a:r>
              <a:rPr lang="vi-VN" sz="3200" b="1" dirty="0">
                <a:solidFill>
                  <a:srgbClr val="FF0000"/>
                </a:solidFill>
              </a:rPr>
              <a:t>ội chứng giảm tiểu cầu, huyết khối sau tiêm vắc xin COVID-1</a:t>
            </a:r>
            <a:r>
              <a:rPr lang="en-US" sz="3200" b="1" dirty="0">
                <a:solidFill>
                  <a:srgbClr val="FF0000"/>
                </a:solidFill>
              </a:rPr>
              <a:t>9 </a:t>
            </a:r>
            <a:r>
              <a:rPr lang="en-US" sz="3200" b="1" dirty="0" smtClean="0">
                <a:solidFill>
                  <a:srgbClr val="FF0000"/>
                </a:solidFill>
              </a:rPr>
              <a:t>(2)</a:t>
            </a:r>
            <a:endParaRPr lang="en-US" sz="3200" dirty="0"/>
          </a:p>
        </p:txBody>
      </p:sp>
    </p:spTree>
    <p:extLst>
      <p:ext uri="{BB962C8B-B14F-4D97-AF65-F5344CB8AC3E}">
        <p14:creationId xmlns:p14="http://schemas.microsoft.com/office/powerpoint/2010/main" val="3653192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C14CBF80-A9B2-4A96-BCD7-F9B7243C66D2}"/>
              </a:ext>
            </a:extLst>
          </p:cNvPr>
          <p:cNvSpPr>
            <a:spLocks noGrp="1"/>
          </p:cNvSpPr>
          <p:nvPr>
            <p:ph type="title"/>
          </p:nvPr>
        </p:nvSpPr>
        <p:spPr/>
        <p:txBody>
          <a:bodyPr>
            <a:normAutofit/>
          </a:bodyPr>
          <a:lstStyle/>
          <a:p>
            <a:r>
              <a:rPr lang="en-US" altLang="en-US" sz="3600" b="1" dirty="0" smtClean="0">
                <a:solidFill>
                  <a:srgbClr val="FF0000"/>
                </a:solidFill>
              </a:rPr>
              <a:t>1. KHÁM </a:t>
            </a:r>
            <a:r>
              <a:rPr lang="en-US" altLang="en-US" sz="3600" b="1" dirty="0">
                <a:solidFill>
                  <a:srgbClr val="FF0000"/>
                </a:solidFill>
              </a:rPr>
              <a:t>SÀNG LỌC TRƯỚC TIÊM </a:t>
            </a:r>
          </a:p>
        </p:txBody>
      </p:sp>
      <p:sp>
        <p:nvSpPr>
          <p:cNvPr id="3" name="Content Placeholder 2">
            <a:extLst>
              <a:ext uri="{FF2B5EF4-FFF2-40B4-BE49-F238E27FC236}">
                <a16:creationId xmlns:a16="http://schemas.microsoft.com/office/drawing/2014/main" id="{F3487F23-3963-4A4F-971A-18687C4D0296}"/>
              </a:ext>
            </a:extLst>
          </p:cNvPr>
          <p:cNvSpPr>
            <a:spLocks noGrp="1"/>
          </p:cNvSpPr>
          <p:nvPr>
            <p:ph idx="1"/>
          </p:nvPr>
        </p:nvSpPr>
        <p:spPr>
          <a:xfrm>
            <a:off x="251520" y="1628800"/>
            <a:ext cx="8712968" cy="4314800"/>
          </a:xfrm>
        </p:spPr>
        <p:txBody>
          <a:bodyPr>
            <a:normAutofit fontScale="92500"/>
          </a:bodyPr>
          <a:lstStyle/>
          <a:p>
            <a:pPr algn="just">
              <a:spcAft>
                <a:spcPts val="1200"/>
              </a:spcAft>
              <a:buFont typeface="Wingdings" panose="05000000000000000000" pitchFamily="2" charset="2"/>
              <a:buChar char="Ø"/>
              <a:defRPr/>
            </a:pPr>
            <a:r>
              <a:rPr lang="en-US" sz="2400" b="1" dirty="0" err="1">
                <a:latin typeface="Arial" panose="020B0604020202020204" pitchFamily="34" charset="0"/>
                <a:cs typeface="Arial" panose="020B0604020202020204" pitchFamily="34" charset="0"/>
              </a:rPr>
              <a:t>Khám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sàng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lọc</a:t>
            </a:r>
            <a:r>
              <a:rPr lang="en-US" sz="2400" b="1"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Theo </a:t>
            </a:r>
            <a:r>
              <a:rPr lang="en-US" sz="2200" b="1" dirty="0" err="1">
                <a:latin typeface="Arial" panose="020B0604020202020204" pitchFamily="34" charset="0"/>
                <a:cs typeface="Arial" panose="020B0604020202020204" pitchFamily="34" charset="0"/>
              </a:rPr>
              <a:t>Quyết</a:t>
            </a:r>
            <a:r>
              <a:rPr lang="en-US" sz="2200" b="1" dirty="0">
                <a:latin typeface="Arial" panose="020B0604020202020204" pitchFamily="34" charset="0"/>
                <a:cs typeface="Arial" panose="020B0604020202020204" pitchFamily="34" charset="0"/>
              </a:rPr>
              <a:t> </a:t>
            </a:r>
            <a:r>
              <a:rPr lang="vi-VN" sz="2200" b="1" dirty="0">
                <a:latin typeface="Arial" panose="020B0604020202020204" pitchFamily="34" charset="0"/>
                <a:cs typeface="Arial" panose="020B0604020202020204" pitchFamily="34" charset="0"/>
              </a:rPr>
              <a:t>định</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số</a:t>
            </a:r>
            <a:r>
              <a:rPr lang="en-US" sz="2200" b="1" dirty="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1624/QĐ-BYT </a:t>
            </a:r>
            <a:r>
              <a:rPr lang="en-US" sz="2200" b="1" dirty="0" err="1">
                <a:latin typeface="Arial" panose="020B0604020202020204" pitchFamily="34" charset="0"/>
                <a:cs typeface="Arial" panose="020B0604020202020204" pitchFamily="34" charset="0"/>
              </a:rPr>
              <a:t>ngày</a:t>
            </a:r>
            <a:r>
              <a:rPr lang="en-US" sz="2200" b="1" dirty="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18/3/2021 </a:t>
            </a:r>
            <a:r>
              <a:rPr lang="vi-VN" sz="2200" dirty="0">
                <a:latin typeface="Arial" panose="020B0604020202020204" pitchFamily="34" charset="0"/>
                <a:cs typeface="Arial" panose="020B0604020202020204" pitchFamily="34" charset="0"/>
              </a:rPr>
              <a:t>Về việc ban hành Hướng dẫn tạm thời khám sàng lọc trước tiêm chủng vắc xin phòng COVID-19 của </a:t>
            </a:r>
            <a:r>
              <a:rPr lang="vi-VN" sz="2200" dirty="0" smtClean="0">
                <a:latin typeface="Arial" panose="020B0604020202020204" pitchFamily="34" charset="0"/>
                <a:cs typeface="Arial" panose="020B0604020202020204" pitchFamily="34" charset="0"/>
              </a:rPr>
              <a:t>AstraZeneca</a:t>
            </a:r>
            <a:endParaRPr lang="en-US" sz="2200" dirty="0" smtClean="0">
              <a:latin typeface="Arial" panose="020B0604020202020204" pitchFamily="34" charset="0"/>
              <a:cs typeface="Arial" panose="020B0604020202020204" pitchFamily="34" charset="0"/>
            </a:endParaRPr>
          </a:p>
          <a:p>
            <a:pPr algn="just">
              <a:spcAft>
                <a:spcPts val="1200"/>
              </a:spcAft>
              <a:buFont typeface="Wingdings" panose="05000000000000000000" pitchFamily="2" charset="2"/>
              <a:buChar char="Ø"/>
              <a:defRPr/>
            </a:pPr>
            <a:r>
              <a:rPr lang="en-US" sz="2400" b="1" dirty="0" err="1" smtClean="0">
                <a:latin typeface="Arial" panose="020B0604020202020204" pitchFamily="34" charset="0"/>
                <a:cs typeface="Arial" panose="020B0604020202020204" pitchFamily="34" charset="0"/>
              </a:rPr>
              <a:t>Mục</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đích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khám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sàng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lọc</a:t>
            </a:r>
            <a:r>
              <a:rPr lang="en-US" sz="2400" b="1" dirty="0">
                <a:latin typeface="Arial" panose="020B0604020202020204" pitchFamily="34" charset="0"/>
                <a:cs typeface="Arial" panose="020B0604020202020204" pitchFamily="34" charset="0"/>
              </a:rPr>
              <a:t>: </a:t>
            </a:r>
            <a:r>
              <a:rPr lang="vi-VN" sz="2400" dirty="0"/>
              <a:t>Nhằm phát hiện và phân loại các đối tượng đủ điều kiện tiêm chủng vắc xin phòng COVID-19 </a:t>
            </a:r>
            <a:r>
              <a:rPr lang="vi-VN" sz="2400" dirty="0" smtClean="0"/>
              <a:t>đảm </a:t>
            </a:r>
            <a:r>
              <a:rPr lang="vi-VN" sz="2400" dirty="0"/>
              <a:t>bảo an toàn tiêm </a:t>
            </a:r>
            <a:r>
              <a:rPr lang="vi-VN" sz="2400" dirty="0" smtClean="0"/>
              <a:t>chủng</a:t>
            </a:r>
            <a:r>
              <a:rPr lang="en-US" sz="2400" dirty="0" smtClean="0"/>
              <a:t>, </a:t>
            </a:r>
            <a:r>
              <a:rPr lang="en-US" sz="2400" dirty="0" err="1" smtClean="0">
                <a:latin typeface="Arial" panose="020B0604020202020204" pitchFamily="34" charset="0"/>
                <a:cs typeface="Arial" panose="020B0604020202020204" pitchFamily="34" charset="0"/>
              </a:rPr>
              <a:t>bằng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việc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đưa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ra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kết</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luận</a:t>
            </a:r>
            <a:r>
              <a:rPr lang="en-US" sz="2400" dirty="0" smtClean="0">
                <a:latin typeface="Arial" panose="020B0604020202020204" pitchFamily="34" charset="0"/>
                <a:cs typeface="Arial" panose="020B0604020202020204" pitchFamily="34" charset="0"/>
              </a:rPr>
              <a:t>:</a:t>
            </a:r>
          </a:p>
          <a:p>
            <a:pPr marL="573088" lvl="1" indent="-231775" algn="just">
              <a:spcAft>
                <a:spcPts val="1200"/>
              </a:spcAft>
              <a:buFont typeface="Wingdings" panose="05000000000000000000" pitchFamily="2" charset="2"/>
              <a:buChar char="§"/>
              <a:defRPr/>
            </a:pPr>
            <a:r>
              <a:rPr lang="vi-VN" sz="2000" b="1" dirty="0" smtClean="0"/>
              <a:t>Chỉ định tiêm chủng ngay </a:t>
            </a:r>
            <a:r>
              <a:rPr lang="vi-VN" sz="2000" dirty="0" smtClean="0"/>
              <a:t>cho những trường hợp đủ điều kiện tiêm</a:t>
            </a:r>
            <a:endParaRPr lang="en-US" sz="2000" dirty="0" smtClean="0"/>
          </a:p>
          <a:p>
            <a:pPr marL="573088" lvl="1" indent="-231775" algn="just">
              <a:spcAft>
                <a:spcPts val="1200"/>
              </a:spcAft>
              <a:buFont typeface="Wingdings" panose="05000000000000000000" pitchFamily="2" charset="2"/>
              <a:buChar char="§"/>
              <a:defRPr/>
            </a:pPr>
            <a:r>
              <a:rPr lang="vi-VN" sz="2000" b="1" dirty="0"/>
              <a:t>Chuyển tiêm và theo dõi tại bệnh viện</a:t>
            </a:r>
            <a:r>
              <a:rPr lang="vi-VN" sz="2000" dirty="0"/>
              <a:t> </a:t>
            </a:r>
            <a:r>
              <a:rPr lang="en-US" sz="2000" dirty="0" err="1" smtClean="0"/>
              <a:t>nếu</a:t>
            </a:r>
            <a:r>
              <a:rPr lang="en-US" sz="2000" dirty="0" smtClean="0"/>
              <a:t> </a:t>
            </a:r>
            <a:r>
              <a:rPr lang="vi-VN" sz="2000" dirty="0" smtClean="0"/>
              <a:t>có </a:t>
            </a:r>
            <a:r>
              <a:rPr lang="vi-VN" sz="2000" dirty="0"/>
              <a:t>các yếu tố thận trọng </a:t>
            </a:r>
            <a:endParaRPr lang="en-US" sz="2000" dirty="0"/>
          </a:p>
          <a:p>
            <a:pPr marL="573088" lvl="1" indent="-231775" algn="just">
              <a:spcAft>
                <a:spcPts val="1200"/>
              </a:spcAft>
              <a:buFont typeface="Wingdings" panose="05000000000000000000" pitchFamily="2" charset="2"/>
              <a:buChar char="§"/>
              <a:defRPr/>
            </a:pPr>
            <a:r>
              <a:rPr lang="vi-VN" sz="2000" b="1" dirty="0" smtClean="0"/>
              <a:t>Trì hoãn tiêm chủng </a:t>
            </a:r>
            <a:r>
              <a:rPr lang="vi-VN" sz="2000" dirty="0" smtClean="0"/>
              <a:t>cho những trường hợp có các yếu tố phải trì hoãn </a:t>
            </a:r>
            <a:endParaRPr lang="en-US" sz="2000" dirty="0" smtClean="0"/>
          </a:p>
          <a:p>
            <a:pPr marL="573088" lvl="1" indent="-231775" algn="just">
              <a:spcAft>
                <a:spcPts val="1200"/>
              </a:spcAft>
              <a:buFont typeface="Wingdings" panose="05000000000000000000" pitchFamily="2" charset="2"/>
              <a:buChar char="§"/>
              <a:defRPr/>
            </a:pPr>
            <a:r>
              <a:rPr lang="en-US" sz="2000" b="1" dirty="0" smtClean="0"/>
              <a:t>C</a:t>
            </a:r>
            <a:r>
              <a:rPr lang="vi-VN" sz="2000" b="1" dirty="0" smtClean="0"/>
              <a:t>hống chỉ định tiêm chủng</a:t>
            </a:r>
            <a:r>
              <a:rPr lang="en-US" sz="2000" b="1" dirty="0" smtClean="0"/>
              <a:t> </a:t>
            </a:r>
            <a:r>
              <a:rPr lang="en-US" sz="2000" dirty="0" err="1" smtClean="0"/>
              <a:t>với</a:t>
            </a:r>
            <a:r>
              <a:rPr lang="en-US" sz="2000" dirty="0" smtClean="0"/>
              <a:t> </a:t>
            </a:r>
            <a:r>
              <a:rPr lang="en-US" sz="2000" dirty="0" err="1" smtClean="0"/>
              <a:t>vắc</a:t>
            </a:r>
            <a:r>
              <a:rPr lang="en-US" sz="2000" dirty="0" smtClean="0"/>
              <a:t> </a:t>
            </a:r>
            <a:r>
              <a:rPr lang="en-US" sz="2000" dirty="0" err="1" smtClean="0"/>
              <a:t>xin</a:t>
            </a:r>
            <a:r>
              <a:rPr lang="en-US" sz="2000" dirty="0" smtClean="0"/>
              <a:t> AstraZeneca</a:t>
            </a:r>
            <a:endParaRPr lang="vi-VN" sz="2400" b="1" dirty="0">
              <a:latin typeface="+mj-lt"/>
            </a:endParaRPr>
          </a:p>
        </p:txBody>
      </p:sp>
    </p:spTree>
    <p:extLst>
      <p:ext uri="{BB962C8B-B14F-4D97-AF65-F5344CB8AC3E}">
        <p14:creationId xmlns:p14="http://schemas.microsoft.com/office/powerpoint/2010/main" val="30430270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600200"/>
            <a:ext cx="8568702" cy="4525963"/>
          </a:xfrm>
        </p:spPr>
        <p:txBody>
          <a:bodyPr>
            <a:normAutofit fontScale="70000" lnSpcReduction="20000"/>
          </a:bodyPr>
          <a:lstStyle/>
          <a:p>
            <a:pPr marL="0" indent="0">
              <a:spcAft>
                <a:spcPts val="600"/>
              </a:spcAft>
              <a:buNone/>
            </a:pPr>
            <a:r>
              <a:rPr lang="en-US" b="1" dirty="0"/>
              <a:t>2</a:t>
            </a:r>
            <a:r>
              <a:rPr lang="vi-VN" b="1" dirty="0" smtClean="0"/>
              <a:t>. </a:t>
            </a:r>
            <a:r>
              <a:rPr lang="en-US" b="1" dirty="0" err="1" smtClean="0">
                <a:latin typeface="Arial" panose="020B0604020202020204" pitchFamily="34" charset="0"/>
                <a:cs typeface="Arial" panose="020B0604020202020204" pitchFamily="34" charset="0"/>
              </a:rPr>
              <a:t>Biểu</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hiện</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cận</a:t>
            </a:r>
            <a:r>
              <a:rPr lang="en-US" b="1" dirty="0" smtClean="0">
                <a:latin typeface="Arial" panose="020B0604020202020204" pitchFamily="34" charset="0"/>
                <a:cs typeface="Arial" panose="020B0604020202020204" pitchFamily="34" charset="0"/>
              </a:rPr>
              <a:t> </a:t>
            </a:r>
            <a:r>
              <a:rPr lang="en-US" b="1" dirty="0" smtClean="0"/>
              <a:t>l</a:t>
            </a:r>
            <a:r>
              <a:rPr lang="vi-VN" b="1" dirty="0" smtClean="0"/>
              <a:t>âm </a:t>
            </a:r>
            <a:r>
              <a:rPr lang="vi-VN" b="1" dirty="0"/>
              <a:t>sàng </a:t>
            </a:r>
            <a:endParaRPr lang="en-US" b="1" dirty="0" smtClean="0"/>
          </a:p>
          <a:p>
            <a:pPr>
              <a:spcAft>
                <a:spcPts val="600"/>
              </a:spcAft>
              <a:buFont typeface="Wingdings" panose="05000000000000000000" pitchFamily="2" charset="2"/>
              <a:buChar char="Ø"/>
            </a:pPr>
            <a:r>
              <a:rPr lang="en-US" b="1" i="1" dirty="0"/>
              <a:t>X</a:t>
            </a:r>
            <a:r>
              <a:rPr lang="vi-VN" b="1" i="1" dirty="0" smtClean="0"/>
              <a:t>ét </a:t>
            </a:r>
            <a:r>
              <a:rPr lang="vi-VN" b="1" i="1" dirty="0"/>
              <a:t>nghiệm </a:t>
            </a:r>
            <a:r>
              <a:rPr lang="en-US" b="1" i="1" dirty="0" err="1" smtClean="0"/>
              <a:t>cận</a:t>
            </a:r>
            <a:r>
              <a:rPr lang="en-US" b="1" i="1" dirty="0" smtClean="0"/>
              <a:t> </a:t>
            </a:r>
            <a:r>
              <a:rPr lang="en-US" b="1" i="1" dirty="0" err="1" smtClean="0"/>
              <a:t>lâm</a:t>
            </a:r>
            <a:r>
              <a:rPr lang="en-US" b="1" i="1" dirty="0" smtClean="0"/>
              <a:t> </a:t>
            </a:r>
            <a:r>
              <a:rPr lang="en-US" b="1" i="1" dirty="0" err="1" smtClean="0"/>
              <a:t>sàng</a:t>
            </a:r>
            <a:endParaRPr lang="en-US" b="1" i="1" dirty="0" smtClean="0"/>
          </a:p>
          <a:p>
            <a:pPr indent="-171450">
              <a:spcAft>
                <a:spcPts val="600"/>
              </a:spcAft>
              <a:buFontTx/>
              <a:buChar char="-"/>
            </a:pPr>
            <a:r>
              <a:rPr lang="vi-VN" sz="2900" dirty="0" smtClean="0"/>
              <a:t>Đếm </a:t>
            </a:r>
            <a:r>
              <a:rPr lang="vi-VN" sz="2900" dirty="0"/>
              <a:t>số lượng tiểu cầu: giảm &lt; 150 G/l hoặc </a:t>
            </a:r>
            <a:r>
              <a:rPr lang="vi-VN" sz="2900" dirty="0" smtClean="0"/>
              <a:t>động </a:t>
            </a:r>
            <a:r>
              <a:rPr lang="vi-VN" sz="2900" dirty="0"/>
              <a:t>học tiểu cầu giảm. </a:t>
            </a:r>
            <a:endParaRPr lang="en-US" sz="2900" dirty="0" smtClean="0"/>
          </a:p>
          <a:p>
            <a:pPr indent="-171450">
              <a:spcAft>
                <a:spcPts val="600"/>
              </a:spcAft>
              <a:buFontTx/>
              <a:buChar char="-"/>
            </a:pPr>
            <a:r>
              <a:rPr lang="vi-VN" sz="2900" dirty="0" smtClean="0"/>
              <a:t>Các </a:t>
            </a:r>
            <a:r>
              <a:rPr lang="vi-VN" sz="2900" dirty="0"/>
              <a:t>xét nghiệm </a:t>
            </a:r>
            <a:r>
              <a:rPr lang="en-US" sz="2900" dirty="0" smtClean="0"/>
              <a:t>ĐMCB </a:t>
            </a:r>
            <a:r>
              <a:rPr lang="vi-VN" sz="2900" dirty="0" smtClean="0"/>
              <a:t>có </a:t>
            </a:r>
            <a:r>
              <a:rPr lang="vi-VN" sz="2900" dirty="0"/>
              <a:t>thể bất thường (Howell hoặc APTT, tỉ lệ Prothrombin, Fibrinogen). </a:t>
            </a:r>
            <a:endParaRPr lang="en-US" sz="2900" dirty="0" smtClean="0"/>
          </a:p>
          <a:p>
            <a:pPr indent="-171450">
              <a:spcAft>
                <a:spcPts val="600"/>
              </a:spcAft>
              <a:buFontTx/>
              <a:buChar char="-"/>
            </a:pPr>
            <a:r>
              <a:rPr lang="vi-VN" sz="2900" dirty="0" smtClean="0"/>
              <a:t>Xét </a:t>
            </a:r>
            <a:r>
              <a:rPr lang="vi-VN" sz="2900" dirty="0"/>
              <a:t>nghiệm định lượng D-dimer: tăng </a:t>
            </a:r>
            <a:endParaRPr lang="en-US" sz="2900" dirty="0" smtClean="0"/>
          </a:p>
          <a:p>
            <a:pPr indent="-171450">
              <a:spcAft>
                <a:spcPts val="600"/>
              </a:spcAft>
              <a:buFontTx/>
              <a:buChar char="-"/>
            </a:pPr>
            <a:r>
              <a:rPr lang="en-US" sz="2900" dirty="0" smtClean="0"/>
              <a:t>KT </a:t>
            </a:r>
            <a:r>
              <a:rPr lang="vi-VN" sz="2900" dirty="0" smtClean="0"/>
              <a:t>kháng </a:t>
            </a:r>
            <a:r>
              <a:rPr lang="vi-VN" sz="2900" dirty="0"/>
              <a:t>yếu tố 4 tiểu cầu-heparin (PF4-heparin</a:t>
            </a:r>
            <a:r>
              <a:rPr lang="vi-VN" sz="2900" dirty="0" smtClean="0"/>
              <a:t>) </a:t>
            </a:r>
            <a:r>
              <a:rPr lang="vi-VN" sz="2900" dirty="0"/>
              <a:t>có thể dương </a:t>
            </a:r>
            <a:r>
              <a:rPr lang="vi-VN" sz="2900" dirty="0" smtClean="0"/>
              <a:t>tính</a:t>
            </a:r>
            <a:endParaRPr lang="en-US" sz="2900" dirty="0" smtClean="0"/>
          </a:p>
          <a:p>
            <a:pPr>
              <a:spcAft>
                <a:spcPts val="600"/>
              </a:spcAft>
              <a:buFont typeface="Wingdings" panose="05000000000000000000" pitchFamily="2" charset="2"/>
              <a:buChar char="Ø"/>
            </a:pPr>
            <a:r>
              <a:rPr lang="vi-VN" sz="2800" b="1" i="1" dirty="0"/>
              <a:t>Chẩn đoán hình ảnh </a:t>
            </a:r>
            <a:endParaRPr lang="en-US" sz="2800" b="1" i="1" dirty="0" smtClean="0"/>
          </a:p>
          <a:p>
            <a:pPr indent="-231775">
              <a:spcAft>
                <a:spcPts val="600"/>
              </a:spcAft>
              <a:buFontTx/>
              <a:buChar char="-"/>
            </a:pPr>
            <a:r>
              <a:rPr lang="vi-VN" sz="2800" dirty="0" smtClean="0"/>
              <a:t>Siêu </a:t>
            </a:r>
            <a:r>
              <a:rPr lang="vi-VN" sz="2800" dirty="0"/>
              <a:t>âm/doppler mạch: vị trí có biểu hiện lâm sàng như bụng, chi… có thể phát hiện huyết khối. </a:t>
            </a:r>
            <a:endParaRPr lang="en-US" sz="2800" dirty="0" smtClean="0"/>
          </a:p>
          <a:p>
            <a:pPr indent="-231775">
              <a:spcAft>
                <a:spcPts val="600"/>
              </a:spcAft>
              <a:buFontTx/>
              <a:buChar char="-"/>
            </a:pPr>
            <a:r>
              <a:rPr lang="vi-VN" sz="2800" dirty="0" smtClean="0"/>
              <a:t>Chụp </a:t>
            </a:r>
            <a:r>
              <a:rPr lang="vi-VN" sz="2800" dirty="0"/>
              <a:t>Xquang, </a:t>
            </a:r>
            <a:r>
              <a:rPr lang="en-US" sz="2800" dirty="0" smtClean="0"/>
              <a:t>CT/MRI</a:t>
            </a:r>
            <a:r>
              <a:rPr lang="vi-VN" sz="2800" dirty="0" smtClean="0"/>
              <a:t>: </a:t>
            </a:r>
            <a:r>
              <a:rPr lang="vi-VN" sz="2800" dirty="0"/>
              <a:t>vị trí có/nghi ngờ biểu hiện lâm sàng (não, phổi, vị trí đau, phù…): phát hiện các vị trí huyết khối hoặc chảy máu. </a:t>
            </a:r>
            <a:endParaRPr lang="en-US" sz="2800" dirty="0"/>
          </a:p>
        </p:txBody>
      </p:sp>
      <p:sp>
        <p:nvSpPr>
          <p:cNvPr id="2" name="Title 1"/>
          <p:cNvSpPr>
            <a:spLocks noGrp="1"/>
          </p:cNvSpPr>
          <p:nvPr>
            <p:ph type="title"/>
          </p:nvPr>
        </p:nvSpPr>
        <p:spPr>
          <a:xfrm>
            <a:off x="1904999" y="188640"/>
            <a:ext cx="6843215" cy="1143000"/>
          </a:xfrm>
        </p:spPr>
        <p:txBody>
          <a:bodyPr>
            <a:normAutofit/>
          </a:bodyPr>
          <a:lstStyle/>
          <a:p>
            <a:r>
              <a:rPr lang="en-US" sz="3200" b="1" dirty="0">
                <a:solidFill>
                  <a:srgbClr val="FF0000"/>
                </a:solidFill>
              </a:rPr>
              <a:t>H</a:t>
            </a:r>
            <a:r>
              <a:rPr lang="vi-VN" sz="3200" b="1" dirty="0">
                <a:solidFill>
                  <a:srgbClr val="FF0000"/>
                </a:solidFill>
              </a:rPr>
              <a:t>ội chứng giảm tiểu cầu, huyết khối sau tiêm vắc xin COVID-1</a:t>
            </a:r>
            <a:r>
              <a:rPr lang="en-US" sz="3200" b="1" dirty="0">
                <a:solidFill>
                  <a:srgbClr val="FF0000"/>
                </a:solidFill>
              </a:rPr>
              <a:t>9 </a:t>
            </a:r>
            <a:r>
              <a:rPr lang="en-US" sz="3200" b="1" dirty="0" smtClean="0">
                <a:solidFill>
                  <a:srgbClr val="FF0000"/>
                </a:solidFill>
              </a:rPr>
              <a:t>(3)</a:t>
            </a:r>
            <a:endParaRPr lang="en-US" sz="3200" dirty="0"/>
          </a:p>
        </p:txBody>
      </p:sp>
    </p:spTree>
    <p:extLst>
      <p:ext uri="{BB962C8B-B14F-4D97-AF65-F5344CB8AC3E}">
        <p14:creationId xmlns:p14="http://schemas.microsoft.com/office/powerpoint/2010/main" val="29679407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116632"/>
            <a:ext cx="6912768" cy="1008112"/>
          </a:xfrm>
        </p:spPr>
        <p:txBody>
          <a:bodyPr>
            <a:normAutofit fontScale="90000"/>
          </a:bodyPr>
          <a:lstStyle/>
          <a:p>
            <a:r>
              <a:rPr lang="en-US" sz="3200" b="1" dirty="0">
                <a:solidFill>
                  <a:srgbClr val="FF0000"/>
                </a:solidFill>
                <a:latin typeface="Arial" panose="020B0604020202020204" pitchFamily="34" charset="0"/>
                <a:cs typeface="Arial" panose="020B0604020202020204" pitchFamily="34" charset="0"/>
              </a:rPr>
              <a:t>H</a:t>
            </a:r>
            <a:r>
              <a:rPr lang="vi-VN" sz="3200" b="1" dirty="0" smtClean="0">
                <a:solidFill>
                  <a:srgbClr val="FF0000"/>
                </a:solidFill>
                <a:latin typeface="Arial" panose="020B0604020202020204" pitchFamily="34" charset="0"/>
                <a:cs typeface="Arial" panose="020B0604020202020204" pitchFamily="34" charset="0"/>
              </a:rPr>
              <a:t>ướng dẫn chẩn đoán và điều trị VIPIT theo tuyến</a:t>
            </a:r>
            <a:r>
              <a:rPr lang="en-US" sz="3200" b="1" dirty="0" smtClean="0">
                <a:solidFill>
                  <a:srgbClr val="FF0000"/>
                </a:solidFill>
                <a:latin typeface="Arial" panose="020B0604020202020204" pitchFamily="34" charset="0"/>
                <a:cs typeface="Arial" panose="020B0604020202020204" pitchFamily="34" charset="0"/>
              </a:rPr>
              <a:t> (1)</a:t>
            </a:r>
            <a:endParaRPr lang="en-US" sz="32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435280" cy="4525963"/>
          </a:xfrm>
        </p:spPr>
        <p:txBody>
          <a:bodyPr>
            <a:normAutofit/>
          </a:bodyPr>
          <a:lstStyle/>
          <a:p>
            <a:pPr marL="514350" indent="-514350" algn="just">
              <a:spcBef>
                <a:spcPts val="600"/>
              </a:spcBef>
              <a:spcAft>
                <a:spcPts val="600"/>
              </a:spcAft>
              <a:buAutoNum type="arabicPeriod"/>
            </a:pPr>
            <a:r>
              <a:rPr lang="vi-VN" sz="2600" b="1" dirty="0" smtClean="0"/>
              <a:t>Tại </a:t>
            </a:r>
            <a:r>
              <a:rPr lang="vi-VN" sz="2600" b="1" dirty="0"/>
              <a:t>các cơ sở y tế xã/phường, Trung tâm y tế quận/huyện hoặc tương đương hạng </a:t>
            </a:r>
            <a:r>
              <a:rPr lang="vi-VN" sz="2600" b="1" dirty="0" smtClean="0"/>
              <a:t>IV</a:t>
            </a:r>
            <a:endParaRPr lang="en-US" sz="2600" b="1" dirty="0" smtClean="0"/>
          </a:p>
          <a:p>
            <a:pPr algn="just">
              <a:spcBef>
                <a:spcPts val="600"/>
              </a:spcBef>
              <a:spcAft>
                <a:spcPts val="600"/>
              </a:spcAft>
              <a:buFont typeface="Wingdings" panose="05000000000000000000" pitchFamily="2" charset="2"/>
              <a:buChar char="Ø"/>
            </a:pPr>
            <a:r>
              <a:rPr lang="vi-VN" sz="2400" dirty="0"/>
              <a:t>Theo dõi người sau tiêm vắc xin, nếu xuất hiện ít nhất 1 trong các triệu chứng lâm sàng </a:t>
            </a:r>
            <a:r>
              <a:rPr lang="en-US" sz="2400" dirty="0" err="1" smtClean="0"/>
              <a:t>nghi</a:t>
            </a:r>
            <a:r>
              <a:rPr lang="en-US" sz="2400" dirty="0" smtClean="0"/>
              <a:t> </a:t>
            </a:r>
            <a:r>
              <a:rPr lang="en-US" sz="2400" dirty="0" err="1" smtClean="0"/>
              <a:t>ngở</a:t>
            </a:r>
            <a:r>
              <a:rPr lang="en-US" sz="2400" dirty="0" smtClean="0"/>
              <a:t> ở </a:t>
            </a:r>
            <a:r>
              <a:rPr lang="en-US" sz="2400" dirty="0" err="1" smtClean="0"/>
              <a:t>trên</a:t>
            </a:r>
            <a:r>
              <a:rPr lang="vi-VN" sz="2400" dirty="0" smtClean="0"/>
              <a:t> </a:t>
            </a:r>
            <a:r>
              <a:rPr lang="vi-VN" sz="2400" dirty="0"/>
              <a:t>cần chuyển người sau tiêm vắc xin COVID-19 lên tuyến cao hơn. </a:t>
            </a:r>
            <a:endParaRPr lang="en-US" sz="2400" dirty="0" smtClean="0"/>
          </a:p>
          <a:p>
            <a:pPr algn="just">
              <a:spcBef>
                <a:spcPts val="600"/>
              </a:spcBef>
              <a:spcAft>
                <a:spcPts val="600"/>
              </a:spcAft>
              <a:buFont typeface="Wingdings" panose="05000000000000000000" pitchFamily="2" charset="2"/>
              <a:buChar char="Ø"/>
            </a:pPr>
            <a:r>
              <a:rPr lang="vi-VN" sz="2400" dirty="0" smtClean="0"/>
              <a:t>Xử </a:t>
            </a:r>
            <a:r>
              <a:rPr lang="vi-VN" sz="2400" dirty="0"/>
              <a:t>trí cấp cứu nếu có.</a:t>
            </a:r>
            <a:endParaRPr lang="en-US" sz="2400" dirty="0"/>
          </a:p>
        </p:txBody>
      </p:sp>
    </p:spTree>
    <p:extLst>
      <p:ext uri="{BB962C8B-B14F-4D97-AF65-F5344CB8AC3E}">
        <p14:creationId xmlns:p14="http://schemas.microsoft.com/office/powerpoint/2010/main" val="1156692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116632"/>
            <a:ext cx="6912768" cy="1008112"/>
          </a:xfrm>
        </p:spPr>
        <p:txBody>
          <a:bodyPr>
            <a:normAutofit fontScale="90000"/>
          </a:bodyPr>
          <a:lstStyle/>
          <a:p>
            <a:r>
              <a:rPr lang="en-US" sz="3200" b="1" dirty="0">
                <a:solidFill>
                  <a:srgbClr val="FF0000"/>
                </a:solidFill>
                <a:latin typeface="Arial" panose="020B0604020202020204" pitchFamily="34" charset="0"/>
                <a:cs typeface="Arial" panose="020B0604020202020204" pitchFamily="34" charset="0"/>
              </a:rPr>
              <a:t>H</a:t>
            </a:r>
            <a:r>
              <a:rPr lang="vi-VN" sz="3200" b="1" dirty="0" smtClean="0">
                <a:solidFill>
                  <a:srgbClr val="FF0000"/>
                </a:solidFill>
                <a:latin typeface="Arial" panose="020B0604020202020204" pitchFamily="34" charset="0"/>
                <a:cs typeface="Arial" panose="020B0604020202020204" pitchFamily="34" charset="0"/>
              </a:rPr>
              <a:t>ướng dẫn chẩn đoán và điều trị VIPIT theo tuyến</a:t>
            </a:r>
            <a:r>
              <a:rPr lang="en-US" sz="3200" b="1" dirty="0" smtClean="0">
                <a:solidFill>
                  <a:srgbClr val="FF0000"/>
                </a:solidFill>
                <a:latin typeface="Arial" panose="020B0604020202020204" pitchFamily="34" charset="0"/>
                <a:cs typeface="Arial" panose="020B0604020202020204" pitchFamily="34" charset="0"/>
              </a:rPr>
              <a:t> (2)</a:t>
            </a:r>
            <a:endParaRPr lang="en-US" sz="32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51520" y="1484784"/>
            <a:ext cx="8723312" cy="4464496"/>
          </a:xfrm>
        </p:spPr>
        <p:txBody>
          <a:bodyPr>
            <a:normAutofit fontScale="62500" lnSpcReduction="20000"/>
          </a:bodyPr>
          <a:lstStyle/>
          <a:p>
            <a:pPr marL="0" indent="0" algn="just">
              <a:spcBef>
                <a:spcPts val="600"/>
              </a:spcBef>
              <a:buNone/>
            </a:pPr>
            <a:r>
              <a:rPr lang="en-US" sz="3500" b="1" dirty="0" smtClean="0">
                <a:latin typeface="Arial" panose="020B0604020202020204" pitchFamily="34" charset="0"/>
                <a:cs typeface="Arial" panose="020B0604020202020204" pitchFamily="34" charset="0"/>
              </a:rPr>
              <a:t>3. </a:t>
            </a:r>
            <a:r>
              <a:rPr lang="vi-VN" sz="3500" b="1" dirty="0">
                <a:latin typeface="Arial" panose="020B0604020202020204" pitchFamily="34" charset="0"/>
                <a:cs typeface="Arial" panose="020B0604020202020204" pitchFamily="34" charset="0"/>
              </a:rPr>
              <a:t>Tại các cơ sở y </a:t>
            </a:r>
            <a:r>
              <a:rPr lang="vi-VN" sz="3500" b="1" dirty="0" smtClean="0">
                <a:latin typeface="Arial" panose="020B0604020202020204" pitchFamily="34" charset="0"/>
                <a:cs typeface="Arial" panose="020B0604020202020204" pitchFamily="34" charset="0"/>
              </a:rPr>
              <a:t>tế</a:t>
            </a:r>
            <a:r>
              <a:rPr lang="en-US" sz="3500" b="1" dirty="0" smtClean="0">
                <a:latin typeface="Arial" panose="020B0604020202020204" pitchFamily="34" charset="0"/>
                <a:cs typeface="Arial" panose="020B0604020202020204" pitchFamily="34" charset="0"/>
              </a:rPr>
              <a:t> </a:t>
            </a:r>
            <a:r>
              <a:rPr lang="vi-VN" sz="3500" b="1" dirty="0" smtClean="0">
                <a:latin typeface="Arial" panose="020B0604020202020204" pitchFamily="34" charset="0"/>
                <a:cs typeface="Arial" panose="020B0604020202020204" pitchFamily="34" charset="0"/>
              </a:rPr>
              <a:t>tỉnh/Thành </a:t>
            </a:r>
            <a:r>
              <a:rPr lang="vi-VN" sz="3500" b="1" dirty="0">
                <a:latin typeface="Arial" panose="020B0604020202020204" pitchFamily="34" charset="0"/>
                <a:cs typeface="Arial" panose="020B0604020202020204" pitchFamily="34" charset="0"/>
              </a:rPr>
              <a:t>phố hoặc tương đương Hạng II </a:t>
            </a:r>
            <a:endParaRPr lang="en-US" sz="3500" b="1" dirty="0" smtClean="0">
              <a:latin typeface="Arial" panose="020B0604020202020204" pitchFamily="34" charset="0"/>
              <a:cs typeface="Arial" panose="020B0604020202020204" pitchFamily="34" charset="0"/>
            </a:endParaRPr>
          </a:p>
          <a:p>
            <a:pPr algn="just">
              <a:spcBef>
                <a:spcPts val="600"/>
              </a:spcBef>
              <a:spcAft>
                <a:spcPts val="300"/>
              </a:spcAft>
              <a:buFont typeface="Wingdings" panose="05000000000000000000" pitchFamily="2" charset="2"/>
              <a:buChar char="Ø"/>
            </a:pPr>
            <a:r>
              <a:rPr lang="vi-VN" sz="2900" dirty="0" smtClean="0"/>
              <a:t>Đánh </a:t>
            </a:r>
            <a:r>
              <a:rPr lang="vi-VN" sz="2900" dirty="0"/>
              <a:t>giá tình trạng lâm sàng và cần thực hiện các xét nghiệm và thăm dò sau: </a:t>
            </a:r>
            <a:endParaRPr lang="en-US" sz="2900" dirty="0" smtClean="0"/>
          </a:p>
          <a:p>
            <a:pPr algn="just">
              <a:spcBef>
                <a:spcPts val="600"/>
              </a:spcBef>
              <a:spcAft>
                <a:spcPts val="300"/>
              </a:spcAft>
              <a:buFontTx/>
              <a:buChar char="-"/>
            </a:pPr>
            <a:r>
              <a:rPr lang="vi-VN" sz="2900" dirty="0" smtClean="0"/>
              <a:t>Các </a:t>
            </a:r>
            <a:r>
              <a:rPr lang="vi-VN" sz="2900" dirty="0"/>
              <a:t>xét nghiệm cơ bản: Đếm số lượng tiểu cầu, xét nghiệm đông máu cơ bản. </a:t>
            </a:r>
            <a:endParaRPr lang="en-US" sz="2900" dirty="0" smtClean="0"/>
          </a:p>
          <a:p>
            <a:pPr algn="just">
              <a:spcBef>
                <a:spcPts val="600"/>
              </a:spcBef>
              <a:spcAft>
                <a:spcPts val="300"/>
              </a:spcAft>
              <a:buFontTx/>
              <a:buChar char="-"/>
            </a:pPr>
            <a:r>
              <a:rPr lang="vi-VN" sz="2900" dirty="0" smtClean="0"/>
              <a:t>Xét </a:t>
            </a:r>
            <a:r>
              <a:rPr lang="vi-VN" sz="2900" dirty="0"/>
              <a:t>nghiệm định lượng </a:t>
            </a:r>
            <a:r>
              <a:rPr lang="vi-VN" sz="2900" dirty="0" smtClean="0"/>
              <a:t>D-dimer</a:t>
            </a:r>
            <a:endParaRPr lang="en-US" sz="2900" dirty="0" smtClean="0"/>
          </a:p>
          <a:p>
            <a:pPr algn="just">
              <a:spcBef>
                <a:spcPts val="600"/>
              </a:spcBef>
              <a:spcAft>
                <a:spcPts val="300"/>
              </a:spcAft>
              <a:buFontTx/>
              <a:buChar char="-"/>
            </a:pPr>
            <a:r>
              <a:rPr lang="vi-VN" sz="2900" dirty="0" smtClean="0"/>
              <a:t>Các </a:t>
            </a:r>
            <a:r>
              <a:rPr lang="vi-VN" sz="2900" dirty="0"/>
              <a:t>xét nghiệm chẩn đoán hình ảnh đánh giá tình trạng huyết khối/chảy máu. </a:t>
            </a:r>
            <a:endParaRPr lang="en-US" sz="2900" dirty="0" smtClean="0"/>
          </a:p>
          <a:p>
            <a:pPr algn="just">
              <a:spcBef>
                <a:spcPts val="600"/>
              </a:spcBef>
              <a:spcAft>
                <a:spcPts val="300"/>
              </a:spcAft>
              <a:buFontTx/>
              <a:buChar char="-"/>
            </a:pPr>
            <a:r>
              <a:rPr lang="vi-VN" sz="2900" dirty="0" smtClean="0"/>
              <a:t>Thực </a:t>
            </a:r>
            <a:r>
              <a:rPr lang="vi-VN" sz="2900" dirty="0"/>
              <a:t>hiện các thăm dò khác nếu cần. </a:t>
            </a:r>
            <a:endParaRPr lang="en-US" sz="2900" dirty="0" smtClean="0"/>
          </a:p>
          <a:p>
            <a:pPr algn="just">
              <a:spcBef>
                <a:spcPts val="600"/>
              </a:spcBef>
              <a:spcAft>
                <a:spcPts val="300"/>
              </a:spcAft>
              <a:buFont typeface="Wingdings" panose="05000000000000000000" pitchFamily="2" charset="2"/>
              <a:buChar char="Ø"/>
            </a:pPr>
            <a:r>
              <a:rPr lang="vi-VN" sz="2900" dirty="0" smtClean="0"/>
              <a:t>Chẩn </a:t>
            </a:r>
            <a:r>
              <a:rPr lang="vi-VN" sz="2900" dirty="0"/>
              <a:t>đoán và điều trị các bệnh lý có thể gặp theo hướng dẫn chẩn đoán và điều trị của Bộ Y tế ở phụ lục đính kèm: </a:t>
            </a:r>
            <a:endParaRPr lang="en-US" sz="2900" dirty="0" smtClean="0"/>
          </a:p>
          <a:p>
            <a:pPr algn="just">
              <a:spcBef>
                <a:spcPts val="600"/>
              </a:spcBef>
              <a:spcAft>
                <a:spcPts val="300"/>
              </a:spcAft>
              <a:buFontTx/>
              <a:buChar char="-"/>
            </a:pPr>
            <a:r>
              <a:rPr lang="vi-VN" sz="2900" dirty="0" smtClean="0"/>
              <a:t>Giảm </a:t>
            </a:r>
            <a:r>
              <a:rPr lang="vi-VN" sz="2900" dirty="0"/>
              <a:t>tiểu cầu huyết khối miễn dịch sau tiêm vắc xin COVID-19 (Phụ lục1); </a:t>
            </a:r>
            <a:endParaRPr lang="en-US" sz="2900" dirty="0" smtClean="0"/>
          </a:p>
          <a:p>
            <a:pPr algn="just">
              <a:spcBef>
                <a:spcPts val="600"/>
              </a:spcBef>
              <a:spcAft>
                <a:spcPts val="300"/>
              </a:spcAft>
              <a:buFontTx/>
              <a:buChar char="-"/>
            </a:pPr>
            <a:r>
              <a:rPr lang="vi-VN" sz="2900" dirty="0" smtClean="0"/>
              <a:t>Huyết </a:t>
            </a:r>
            <a:r>
              <a:rPr lang="vi-VN" sz="2900" dirty="0"/>
              <a:t>khối tĩnh mạch não sau tiêm vắc xin COVID-19 (Phụ lục 2); </a:t>
            </a:r>
            <a:endParaRPr lang="en-US" sz="2900" dirty="0" smtClean="0"/>
          </a:p>
          <a:p>
            <a:pPr algn="just">
              <a:spcBef>
                <a:spcPts val="600"/>
              </a:spcBef>
              <a:spcAft>
                <a:spcPts val="300"/>
              </a:spcAft>
              <a:buFontTx/>
              <a:buChar char="-"/>
            </a:pPr>
            <a:r>
              <a:rPr lang="vi-VN" sz="2900" dirty="0" smtClean="0"/>
              <a:t>Đông </a:t>
            </a:r>
            <a:r>
              <a:rPr lang="vi-VN" sz="2900" dirty="0"/>
              <a:t>máu rải rác trong lòng mạch sau tiêm vắc xin COVID-19 (Phụ lục 3). </a:t>
            </a:r>
            <a:endParaRPr lang="en-US" sz="2900" dirty="0" smtClean="0"/>
          </a:p>
          <a:p>
            <a:pPr algn="just">
              <a:spcBef>
                <a:spcPts val="600"/>
              </a:spcBef>
              <a:spcAft>
                <a:spcPts val="300"/>
              </a:spcAft>
              <a:buFont typeface="Wingdings" panose="05000000000000000000" pitchFamily="2" charset="2"/>
              <a:buChar char="Ø"/>
            </a:pPr>
            <a:r>
              <a:rPr lang="vi-VN" sz="2900" dirty="0" smtClean="0"/>
              <a:t>Nếu </a:t>
            </a:r>
            <a:r>
              <a:rPr lang="vi-VN" sz="2900" dirty="0"/>
              <a:t>vượt quá khả năng chẩn đoán và điều trị cần hỏi ý kiến chuyên gia cấp cao hơn/ hoặc chuyển tuyến theo đúng quy định</a:t>
            </a:r>
            <a:endParaRPr lang="en-US" sz="2900" dirty="0"/>
          </a:p>
        </p:txBody>
      </p:sp>
    </p:spTree>
    <p:extLst>
      <p:ext uri="{BB962C8B-B14F-4D97-AF65-F5344CB8AC3E}">
        <p14:creationId xmlns:p14="http://schemas.microsoft.com/office/powerpoint/2010/main" val="9519160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116632"/>
            <a:ext cx="6912768" cy="1008112"/>
          </a:xfrm>
        </p:spPr>
        <p:txBody>
          <a:bodyPr>
            <a:normAutofit fontScale="90000"/>
          </a:bodyPr>
          <a:lstStyle/>
          <a:p>
            <a:r>
              <a:rPr lang="en-US" sz="3200" b="1" dirty="0">
                <a:solidFill>
                  <a:srgbClr val="FF0000"/>
                </a:solidFill>
                <a:latin typeface="Arial" panose="020B0604020202020204" pitchFamily="34" charset="0"/>
                <a:cs typeface="Arial" panose="020B0604020202020204" pitchFamily="34" charset="0"/>
              </a:rPr>
              <a:t>H</a:t>
            </a:r>
            <a:r>
              <a:rPr lang="vi-VN" sz="3200" b="1" dirty="0" smtClean="0">
                <a:solidFill>
                  <a:srgbClr val="FF0000"/>
                </a:solidFill>
                <a:latin typeface="Arial" panose="020B0604020202020204" pitchFamily="34" charset="0"/>
                <a:cs typeface="Arial" panose="020B0604020202020204" pitchFamily="34" charset="0"/>
              </a:rPr>
              <a:t>ướng dẫn chẩn đoán và điều trị VIPIT theo tuyến</a:t>
            </a:r>
            <a:r>
              <a:rPr lang="en-US" sz="3200" b="1" dirty="0" smtClean="0">
                <a:solidFill>
                  <a:srgbClr val="FF0000"/>
                </a:solidFill>
                <a:latin typeface="Arial" panose="020B0604020202020204" pitchFamily="34" charset="0"/>
                <a:cs typeface="Arial" panose="020B0604020202020204" pitchFamily="34" charset="0"/>
              </a:rPr>
              <a:t> (3)</a:t>
            </a:r>
            <a:endParaRPr lang="en-US" sz="32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23528" y="1484784"/>
            <a:ext cx="8651304" cy="4464496"/>
          </a:xfrm>
        </p:spPr>
        <p:txBody>
          <a:bodyPr>
            <a:normAutofit/>
          </a:bodyPr>
          <a:lstStyle/>
          <a:p>
            <a:pPr marL="0" indent="0" algn="just">
              <a:spcBef>
                <a:spcPts val="600"/>
              </a:spcBef>
              <a:buNone/>
            </a:pPr>
            <a:r>
              <a:rPr lang="en-US" sz="2400" b="1" dirty="0" smtClean="0">
                <a:latin typeface="Arial" panose="020B0604020202020204" pitchFamily="34" charset="0"/>
                <a:cs typeface="Arial" panose="020B0604020202020204" pitchFamily="34" charset="0"/>
              </a:rPr>
              <a:t>2. </a:t>
            </a:r>
            <a:r>
              <a:rPr lang="vi-VN" sz="2400" b="1" dirty="0">
                <a:latin typeface="Arial" panose="020B0604020202020204" pitchFamily="34" charset="0"/>
                <a:cs typeface="Arial" panose="020B0604020202020204" pitchFamily="34" charset="0"/>
              </a:rPr>
              <a:t>Tại các </a:t>
            </a:r>
            <a:r>
              <a:rPr lang="en-US" sz="2400" b="1" dirty="0" smtClean="0">
                <a:latin typeface="Arial" panose="020B0604020202020204" pitchFamily="34" charset="0"/>
                <a:cs typeface="Arial" panose="020B0604020202020204" pitchFamily="34" charset="0"/>
              </a:rPr>
              <a:t>BV </a:t>
            </a:r>
            <a:r>
              <a:rPr lang="vi-VN" sz="2400" b="1" dirty="0" smtClean="0">
                <a:latin typeface="Arial" panose="020B0604020202020204" pitchFamily="34" charset="0"/>
                <a:cs typeface="Arial" panose="020B0604020202020204" pitchFamily="34" charset="0"/>
              </a:rPr>
              <a:t>huyện/quận </a:t>
            </a:r>
            <a:r>
              <a:rPr lang="vi-VN" sz="2400" b="1" dirty="0">
                <a:latin typeface="Arial" panose="020B0604020202020204" pitchFamily="34" charset="0"/>
                <a:cs typeface="Arial" panose="020B0604020202020204" pitchFamily="34" charset="0"/>
              </a:rPr>
              <a:t>hoặc tương đương Hạng III </a:t>
            </a:r>
            <a:endParaRPr lang="en-US" sz="2400" b="1" dirty="0" smtClean="0">
              <a:latin typeface="Arial" panose="020B0604020202020204" pitchFamily="34" charset="0"/>
              <a:cs typeface="Arial" panose="020B0604020202020204" pitchFamily="34" charset="0"/>
            </a:endParaRPr>
          </a:p>
          <a:p>
            <a:pPr marL="1588" indent="-1588" algn="just">
              <a:spcBef>
                <a:spcPts val="600"/>
              </a:spcBef>
              <a:buFont typeface="Wingdings" panose="05000000000000000000" pitchFamily="2" charset="2"/>
              <a:buChar char="Ø"/>
              <a:tabLst>
                <a:tab pos="171450" algn="l"/>
              </a:tabLst>
            </a:pPr>
            <a:r>
              <a:rPr lang="en-US" sz="2400" dirty="0" smtClean="0"/>
              <a:t> </a:t>
            </a:r>
            <a:r>
              <a:rPr lang="vi-VN" sz="2400" dirty="0" smtClean="0"/>
              <a:t>Người </a:t>
            </a:r>
            <a:r>
              <a:rPr lang="vi-VN" sz="2400" dirty="0"/>
              <a:t>sau tiêm vắc xin COVID-19 xuất hiện </a:t>
            </a:r>
            <a:r>
              <a:rPr lang="vi-VN" sz="2400" dirty="0" smtClean="0"/>
              <a:t>các </a:t>
            </a:r>
            <a:r>
              <a:rPr lang="vi-VN" sz="2400" dirty="0"/>
              <a:t>triệu </a:t>
            </a:r>
            <a:r>
              <a:rPr lang="vi-VN" sz="2400" dirty="0" smtClean="0"/>
              <a:t>chứng: </a:t>
            </a:r>
            <a:endParaRPr lang="en-US" sz="2400" dirty="0" smtClean="0"/>
          </a:p>
          <a:p>
            <a:pPr marL="344488" algn="just">
              <a:spcBef>
                <a:spcPts val="600"/>
              </a:spcBef>
              <a:buFontTx/>
              <a:buChar char="-"/>
              <a:tabLst>
                <a:tab pos="171450" algn="l"/>
              </a:tabLst>
            </a:pPr>
            <a:r>
              <a:rPr lang="vi-VN" sz="2400" dirty="0" smtClean="0"/>
              <a:t>Đau </a:t>
            </a:r>
            <a:r>
              <a:rPr lang="vi-VN" sz="2400" dirty="0"/>
              <a:t>đầu dữ dội</a:t>
            </a:r>
            <a:r>
              <a:rPr lang="vi-VN" sz="2400" dirty="0" smtClean="0"/>
              <a:t>;</a:t>
            </a:r>
            <a:endParaRPr lang="en-US" sz="2400" dirty="0" smtClean="0"/>
          </a:p>
          <a:p>
            <a:pPr marL="344488" algn="just">
              <a:spcBef>
                <a:spcPts val="600"/>
              </a:spcBef>
              <a:buFontTx/>
              <a:buChar char="-"/>
              <a:tabLst>
                <a:tab pos="171450" algn="l"/>
              </a:tabLst>
            </a:pPr>
            <a:r>
              <a:rPr lang="vi-VN" sz="2400" dirty="0" smtClean="0"/>
              <a:t>Các </a:t>
            </a:r>
            <a:r>
              <a:rPr lang="vi-VN" sz="2400" dirty="0"/>
              <a:t>triệu chứng thần kinh khu trú</a:t>
            </a:r>
            <a:r>
              <a:rPr lang="vi-VN" sz="2400" dirty="0" smtClean="0"/>
              <a:t>;</a:t>
            </a:r>
            <a:endParaRPr lang="en-US" sz="2400" dirty="0" smtClean="0"/>
          </a:p>
          <a:p>
            <a:pPr marL="344488" algn="just">
              <a:spcBef>
                <a:spcPts val="600"/>
              </a:spcBef>
              <a:buFontTx/>
              <a:buChar char="-"/>
              <a:tabLst>
                <a:tab pos="171450" algn="l"/>
              </a:tabLst>
            </a:pPr>
            <a:r>
              <a:rPr lang="vi-VN" sz="2400" dirty="0" smtClean="0"/>
              <a:t>Co </a:t>
            </a:r>
            <a:r>
              <a:rPr lang="vi-VN" sz="2400" dirty="0"/>
              <a:t>giật, hoặc mờ hoặc nhìn đôi (gợi ý CSVT hoặc đột quỵ</a:t>
            </a:r>
            <a:r>
              <a:rPr lang="vi-VN" sz="2400" dirty="0" smtClean="0"/>
              <a:t>);</a:t>
            </a:r>
            <a:endParaRPr lang="en-US" sz="2400" dirty="0" smtClean="0"/>
          </a:p>
          <a:p>
            <a:pPr marL="344488" algn="just">
              <a:spcBef>
                <a:spcPts val="600"/>
              </a:spcBef>
              <a:buFontTx/>
              <a:buChar char="-"/>
              <a:tabLst>
                <a:tab pos="171450" algn="l"/>
              </a:tabLst>
            </a:pPr>
            <a:r>
              <a:rPr lang="vi-VN" sz="2400" dirty="0" smtClean="0"/>
              <a:t>Khó </a:t>
            </a:r>
            <a:r>
              <a:rPr lang="vi-VN" sz="2400" dirty="0"/>
              <a:t>thở hoặc đau ngực (gợi ý thuyên tắc phổi hoặc hội chứng vành cấp</a:t>
            </a:r>
            <a:r>
              <a:rPr lang="vi-VN" sz="2400" dirty="0" smtClean="0"/>
              <a:t>);</a:t>
            </a:r>
            <a:endParaRPr lang="en-US" sz="2400" dirty="0" smtClean="0"/>
          </a:p>
          <a:p>
            <a:pPr marL="344488" algn="just">
              <a:spcBef>
                <a:spcPts val="600"/>
              </a:spcBef>
              <a:buFontTx/>
              <a:buChar char="-"/>
              <a:tabLst>
                <a:tab pos="171450" algn="l"/>
              </a:tabLst>
            </a:pPr>
            <a:r>
              <a:rPr lang="vi-VN" sz="2400" dirty="0" smtClean="0"/>
              <a:t>Chảy </a:t>
            </a:r>
            <a:r>
              <a:rPr lang="vi-VN" sz="2400" dirty="0"/>
              <a:t>máu, xuất huyết đe doạ tĩnh mạng. </a:t>
            </a:r>
            <a:endParaRPr lang="en-US" sz="2400" dirty="0" smtClean="0"/>
          </a:p>
          <a:p>
            <a:pPr marL="344488" algn="just">
              <a:spcBef>
                <a:spcPts val="600"/>
              </a:spcBef>
              <a:buFont typeface="Symbol" panose="05050102010706020507" pitchFamily="18" charset="2"/>
              <a:buChar char="Þ"/>
              <a:tabLst>
                <a:tab pos="171450" algn="l"/>
              </a:tabLst>
            </a:pPr>
            <a:r>
              <a:rPr lang="vi-VN" sz="2400" dirty="0" smtClean="0"/>
              <a:t>Cần </a:t>
            </a:r>
            <a:r>
              <a:rPr lang="vi-VN" sz="2400" dirty="0"/>
              <a:t>chuyển lên tuyến cao hơn (xử trí cấp cứu nếu có</a:t>
            </a:r>
            <a:r>
              <a:rPr lang="vi-VN" sz="2400" dirty="0" smtClean="0"/>
              <a:t>).</a:t>
            </a:r>
            <a:endParaRPr lang="en-US" sz="2400" dirty="0"/>
          </a:p>
        </p:txBody>
      </p:sp>
    </p:spTree>
    <p:extLst>
      <p:ext uri="{BB962C8B-B14F-4D97-AF65-F5344CB8AC3E}">
        <p14:creationId xmlns:p14="http://schemas.microsoft.com/office/powerpoint/2010/main" val="37020358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116632"/>
            <a:ext cx="6912768" cy="1008112"/>
          </a:xfrm>
        </p:spPr>
        <p:txBody>
          <a:bodyPr>
            <a:normAutofit fontScale="90000"/>
          </a:bodyPr>
          <a:lstStyle/>
          <a:p>
            <a:r>
              <a:rPr lang="en-US" sz="3200" b="1" dirty="0">
                <a:solidFill>
                  <a:srgbClr val="FF0000"/>
                </a:solidFill>
                <a:latin typeface="Arial" panose="020B0604020202020204" pitchFamily="34" charset="0"/>
                <a:cs typeface="Arial" panose="020B0604020202020204" pitchFamily="34" charset="0"/>
              </a:rPr>
              <a:t>H</a:t>
            </a:r>
            <a:r>
              <a:rPr lang="vi-VN" sz="3200" b="1" dirty="0" smtClean="0">
                <a:solidFill>
                  <a:srgbClr val="FF0000"/>
                </a:solidFill>
                <a:latin typeface="Arial" panose="020B0604020202020204" pitchFamily="34" charset="0"/>
                <a:cs typeface="Arial" panose="020B0604020202020204" pitchFamily="34" charset="0"/>
              </a:rPr>
              <a:t>ướng dẫn chẩn đoán và điều trị VIPIT theo tuyến</a:t>
            </a:r>
            <a:r>
              <a:rPr lang="en-US" sz="3200" b="1" dirty="0" smtClean="0">
                <a:solidFill>
                  <a:srgbClr val="FF0000"/>
                </a:solidFill>
                <a:latin typeface="Arial" panose="020B0604020202020204" pitchFamily="34" charset="0"/>
                <a:cs typeface="Arial" panose="020B0604020202020204" pitchFamily="34" charset="0"/>
              </a:rPr>
              <a:t> (4)</a:t>
            </a:r>
            <a:endParaRPr lang="en-US" sz="32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9552" y="1484784"/>
            <a:ext cx="8435280" cy="4464496"/>
          </a:xfrm>
        </p:spPr>
        <p:txBody>
          <a:bodyPr>
            <a:normAutofit fontScale="70000" lnSpcReduction="20000"/>
          </a:bodyPr>
          <a:lstStyle/>
          <a:p>
            <a:pPr marL="0" indent="0" algn="just">
              <a:spcBef>
                <a:spcPts val="600"/>
              </a:spcBef>
              <a:buNone/>
            </a:pPr>
            <a:r>
              <a:rPr lang="en-US" sz="2900" b="1" dirty="0">
                <a:latin typeface="Arial" panose="020B0604020202020204" pitchFamily="34" charset="0"/>
                <a:cs typeface="Arial" panose="020B0604020202020204" pitchFamily="34" charset="0"/>
              </a:rPr>
              <a:t>3</a:t>
            </a:r>
            <a:r>
              <a:rPr lang="en-US" sz="2900" b="1" dirty="0" smtClean="0">
                <a:latin typeface="Arial" panose="020B0604020202020204" pitchFamily="34" charset="0"/>
                <a:cs typeface="Arial" panose="020B0604020202020204" pitchFamily="34" charset="0"/>
              </a:rPr>
              <a:t>. </a:t>
            </a:r>
            <a:r>
              <a:rPr lang="vi-VN" sz="2900" b="1" dirty="0">
                <a:latin typeface="Arial" panose="020B0604020202020204" pitchFamily="34" charset="0"/>
                <a:cs typeface="Arial" panose="020B0604020202020204" pitchFamily="34" charset="0"/>
              </a:rPr>
              <a:t>Tại các </a:t>
            </a:r>
            <a:r>
              <a:rPr lang="en-US" sz="2900" b="1" dirty="0" smtClean="0">
                <a:latin typeface="Arial" panose="020B0604020202020204" pitchFamily="34" charset="0"/>
                <a:cs typeface="Arial" panose="020B0604020202020204" pitchFamily="34" charset="0"/>
              </a:rPr>
              <a:t>BV </a:t>
            </a:r>
            <a:r>
              <a:rPr lang="vi-VN" sz="2900" b="1" dirty="0" smtClean="0">
                <a:latin typeface="Arial" panose="020B0604020202020204" pitchFamily="34" charset="0"/>
                <a:cs typeface="Arial" panose="020B0604020202020204" pitchFamily="34" charset="0"/>
              </a:rPr>
              <a:t>tuyến </a:t>
            </a:r>
            <a:r>
              <a:rPr lang="vi-VN" sz="2900" b="1" dirty="0">
                <a:latin typeface="Arial" panose="020B0604020202020204" pitchFamily="34" charset="0"/>
                <a:cs typeface="Arial" panose="020B0604020202020204" pitchFamily="34" charset="0"/>
              </a:rPr>
              <a:t>huyện/quận hoặc tương đương Hạng III </a:t>
            </a:r>
            <a:endParaRPr lang="en-US" sz="2900" b="1" dirty="0" smtClean="0">
              <a:latin typeface="Arial" panose="020B0604020202020204" pitchFamily="34" charset="0"/>
              <a:cs typeface="Arial" panose="020B0604020202020204" pitchFamily="34" charset="0"/>
            </a:endParaRPr>
          </a:p>
          <a:p>
            <a:pPr marL="1588" indent="-1588" algn="just">
              <a:spcBef>
                <a:spcPts val="600"/>
              </a:spcBef>
              <a:buFont typeface="Wingdings" panose="05000000000000000000" pitchFamily="2" charset="2"/>
              <a:buChar char="Ø"/>
              <a:tabLst>
                <a:tab pos="171450" algn="l"/>
              </a:tabLst>
            </a:pPr>
            <a:r>
              <a:rPr lang="en-US" sz="2400" dirty="0" smtClean="0"/>
              <a:t> </a:t>
            </a:r>
            <a:r>
              <a:rPr lang="vi-VN" sz="2400" dirty="0" smtClean="0"/>
              <a:t>Người </a:t>
            </a:r>
            <a:r>
              <a:rPr lang="vi-VN" sz="2400" dirty="0"/>
              <a:t>sau tiêm vắc xin COVID-19 xuất hiện một trong các triệu chứng sau: </a:t>
            </a:r>
            <a:endParaRPr lang="en-US" sz="2400" dirty="0" smtClean="0"/>
          </a:p>
          <a:p>
            <a:pPr marL="1588" indent="169863" algn="just">
              <a:spcBef>
                <a:spcPts val="600"/>
              </a:spcBef>
              <a:buFontTx/>
              <a:buChar char="-"/>
              <a:tabLst>
                <a:tab pos="171450" algn="l"/>
              </a:tabLst>
            </a:pPr>
            <a:r>
              <a:rPr lang="en-US" sz="2400" dirty="0" smtClean="0"/>
              <a:t> </a:t>
            </a:r>
            <a:r>
              <a:rPr lang="vi-VN" sz="2400" dirty="0" smtClean="0"/>
              <a:t>Đau </a:t>
            </a:r>
            <a:r>
              <a:rPr lang="vi-VN" sz="2400" dirty="0"/>
              <a:t>đầu dai dẳng; </a:t>
            </a:r>
            <a:endParaRPr lang="en-US" sz="2400" dirty="0" smtClean="0"/>
          </a:p>
          <a:p>
            <a:pPr marL="1588" indent="169863" algn="just">
              <a:spcBef>
                <a:spcPts val="600"/>
              </a:spcBef>
              <a:buFontTx/>
              <a:buChar char="-"/>
              <a:tabLst>
                <a:tab pos="171450" algn="l"/>
              </a:tabLst>
            </a:pPr>
            <a:r>
              <a:rPr lang="en-US" sz="2400" dirty="0" smtClean="0"/>
              <a:t> </a:t>
            </a:r>
            <a:r>
              <a:rPr lang="vi-VN" sz="2400" dirty="0" smtClean="0"/>
              <a:t>Đau </a:t>
            </a:r>
            <a:r>
              <a:rPr lang="vi-VN" sz="2400" dirty="0"/>
              <a:t>bụng (gợi ý huyết khối tĩnh mạch cửa); </a:t>
            </a:r>
            <a:endParaRPr lang="en-US" sz="2400" dirty="0" smtClean="0"/>
          </a:p>
          <a:p>
            <a:pPr marL="1588" indent="169863" algn="just">
              <a:spcBef>
                <a:spcPts val="600"/>
              </a:spcBef>
              <a:buFontTx/>
              <a:buChar char="-"/>
              <a:tabLst>
                <a:tab pos="171450" algn="l"/>
              </a:tabLst>
            </a:pPr>
            <a:r>
              <a:rPr lang="en-US" sz="2400" dirty="0" smtClean="0"/>
              <a:t> </a:t>
            </a:r>
            <a:r>
              <a:rPr lang="vi-VN" sz="2400" dirty="0" smtClean="0"/>
              <a:t>Đau</a:t>
            </a:r>
            <a:r>
              <a:rPr lang="vi-VN" sz="2400" dirty="0"/>
              <a:t>, phù chi dưới (gợi ý huyết khối tĩnh mạch sâu); </a:t>
            </a:r>
            <a:endParaRPr lang="en-US" sz="2400" dirty="0" smtClean="0"/>
          </a:p>
          <a:p>
            <a:pPr marL="1588" indent="169863" algn="just">
              <a:spcBef>
                <a:spcPts val="600"/>
              </a:spcBef>
              <a:buFontTx/>
              <a:buChar char="-"/>
              <a:tabLst>
                <a:tab pos="171450" algn="l"/>
              </a:tabLst>
            </a:pPr>
            <a:r>
              <a:rPr lang="en-US" sz="2400" dirty="0" smtClean="0"/>
              <a:t> H</a:t>
            </a:r>
            <a:r>
              <a:rPr lang="vi-VN" sz="2400" dirty="0" smtClean="0"/>
              <a:t>oặc </a:t>
            </a:r>
            <a:r>
              <a:rPr lang="vi-VN" sz="2400" dirty="0"/>
              <a:t>biểu hiện chảy máu, xuất huyết da. </a:t>
            </a:r>
            <a:endParaRPr lang="en-US" sz="2400" dirty="0" smtClean="0"/>
          </a:p>
          <a:p>
            <a:pPr marL="1588" indent="-1588" algn="just">
              <a:spcBef>
                <a:spcPts val="600"/>
              </a:spcBef>
              <a:buFont typeface="Wingdings" panose="05000000000000000000" pitchFamily="2" charset="2"/>
              <a:buChar char="Ø"/>
              <a:tabLst>
                <a:tab pos="171450" algn="l"/>
              </a:tabLst>
            </a:pPr>
            <a:r>
              <a:rPr lang="en-US" sz="2400" dirty="0" smtClean="0"/>
              <a:t> </a:t>
            </a:r>
            <a:r>
              <a:rPr lang="vi-VN" sz="2400" dirty="0" smtClean="0"/>
              <a:t>Thực </a:t>
            </a:r>
            <a:r>
              <a:rPr lang="vi-VN" sz="2400" dirty="0"/>
              <a:t>hiện các xét nghiệm: </a:t>
            </a:r>
            <a:endParaRPr lang="en-US" sz="2400" dirty="0" smtClean="0"/>
          </a:p>
          <a:p>
            <a:pPr marL="1588" indent="169863" algn="just">
              <a:spcBef>
                <a:spcPts val="600"/>
              </a:spcBef>
              <a:buFontTx/>
              <a:buChar char="-"/>
              <a:tabLst>
                <a:tab pos="171450" algn="l"/>
              </a:tabLst>
            </a:pPr>
            <a:r>
              <a:rPr lang="en-US" sz="2400" dirty="0" smtClean="0"/>
              <a:t> </a:t>
            </a:r>
            <a:r>
              <a:rPr lang="vi-VN" sz="2400" dirty="0" smtClean="0"/>
              <a:t>Đếm </a:t>
            </a:r>
            <a:r>
              <a:rPr lang="vi-VN" sz="2400" dirty="0"/>
              <a:t>số lượng tiểu cầu</a:t>
            </a:r>
            <a:r>
              <a:rPr lang="vi-VN" sz="2400" dirty="0" smtClean="0"/>
              <a:t>,</a:t>
            </a:r>
            <a:endParaRPr lang="en-US" sz="2400" dirty="0" smtClean="0"/>
          </a:p>
          <a:p>
            <a:pPr marL="1588" indent="169863" algn="just">
              <a:spcBef>
                <a:spcPts val="600"/>
              </a:spcBef>
              <a:buFontTx/>
              <a:buChar char="-"/>
              <a:tabLst>
                <a:tab pos="171450" algn="l"/>
              </a:tabLst>
            </a:pPr>
            <a:r>
              <a:rPr lang="en-US" sz="2400" dirty="0" smtClean="0"/>
              <a:t> </a:t>
            </a:r>
            <a:r>
              <a:rPr lang="vi-VN" sz="2400" dirty="0" smtClean="0"/>
              <a:t>Các </a:t>
            </a:r>
            <a:r>
              <a:rPr lang="vi-VN" sz="2400" dirty="0"/>
              <a:t>xét nghiệm </a:t>
            </a:r>
            <a:r>
              <a:rPr lang="en-US" sz="2400" dirty="0" smtClean="0"/>
              <a:t>ĐMCB </a:t>
            </a:r>
            <a:r>
              <a:rPr lang="vi-VN" sz="2400" dirty="0" smtClean="0"/>
              <a:t>(Howell </a:t>
            </a:r>
            <a:r>
              <a:rPr lang="vi-VN" sz="2400" dirty="0"/>
              <a:t>hoặc APTT, tỉ lệ Prothrombin, Fibrinogen). </a:t>
            </a:r>
            <a:endParaRPr lang="en-US" sz="2400" dirty="0" smtClean="0"/>
          </a:p>
          <a:p>
            <a:pPr marL="1588" indent="169863" algn="just">
              <a:spcBef>
                <a:spcPts val="600"/>
              </a:spcBef>
              <a:buFontTx/>
              <a:buChar char="-"/>
              <a:tabLst>
                <a:tab pos="171450" algn="l"/>
              </a:tabLst>
            </a:pPr>
            <a:r>
              <a:rPr lang="en-US" sz="2400" dirty="0" smtClean="0"/>
              <a:t> </a:t>
            </a:r>
            <a:r>
              <a:rPr lang="vi-VN" sz="2400" dirty="0" smtClean="0"/>
              <a:t>Xét </a:t>
            </a:r>
            <a:r>
              <a:rPr lang="vi-VN" sz="2400" dirty="0"/>
              <a:t>nghiệm định lượng D-dimer (nếu làm được</a:t>
            </a:r>
            <a:r>
              <a:rPr lang="vi-VN" sz="2400" dirty="0" smtClean="0"/>
              <a:t>).</a:t>
            </a:r>
            <a:endParaRPr lang="en-US" sz="2400" dirty="0" smtClean="0"/>
          </a:p>
          <a:p>
            <a:pPr marL="1588" indent="169863" algn="just">
              <a:spcBef>
                <a:spcPts val="600"/>
              </a:spcBef>
              <a:buFontTx/>
              <a:buChar char="-"/>
              <a:tabLst>
                <a:tab pos="171450" algn="l"/>
              </a:tabLst>
            </a:pPr>
            <a:r>
              <a:rPr lang="en-US" sz="2400" dirty="0" smtClean="0"/>
              <a:t> </a:t>
            </a:r>
            <a:r>
              <a:rPr lang="vi-VN" sz="2400" dirty="0" smtClean="0"/>
              <a:t>Các </a:t>
            </a:r>
            <a:r>
              <a:rPr lang="vi-VN" sz="2400" dirty="0"/>
              <a:t>thăm dò khác: siêu âm, Xquang, CLVT, cộng hưởng từ… tìm nguyên nhân. </a:t>
            </a:r>
            <a:endParaRPr lang="en-US" sz="2400" dirty="0" smtClean="0"/>
          </a:p>
          <a:p>
            <a:pPr marL="1588" indent="-1588" algn="just">
              <a:spcBef>
                <a:spcPts val="600"/>
              </a:spcBef>
              <a:buFont typeface="Wingdings" panose="05000000000000000000" pitchFamily="2" charset="2"/>
              <a:buChar char="Ø"/>
              <a:tabLst>
                <a:tab pos="171450" algn="l"/>
              </a:tabLst>
            </a:pPr>
            <a:r>
              <a:rPr lang="en-US" sz="2400" dirty="0" smtClean="0"/>
              <a:t> </a:t>
            </a:r>
            <a:r>
              <a:rPr lang="vi-VN" sz="2400" dirty="0" smtClean="0"/>
              <a:t>Nếu </a:t>
            </a:r>
            <a:r>
              <a:rPr lang="vi-VN" sz="2400" dirty="0"/>
              <a:t>có biểu hiện bất thường </a:t>
            </a:r>
            <a:r>
              <a:rPr lang="en-US" sz="2400" dirty="0" smtClean="0"/>
              <a:t>=&gt; </a:t>
            </a:r>
            <a:r>
              <a:rPr lang="vi-VN" sz="2400" dirty="0" smtClean="0"/>
              <a:t>chuyển </a:t>
            </a:r>
            <a:r>
              <a:rPr lang="vi-VN" sz="2400" dirty="0"/>
              <a:t>người sau tiêm vắc xin lên tuyến cao hơn hoặc tham vấn ý kiến chuyên gia. </a:t>
            </a:r>
            <a:endParaRPr lang="en-US" sz="2400" dirty="0"/>
          </a:p>
          <a:p>
            <a:pPr marL="1588" indent="-1588" algn="just">
              <a:spcBef>
                <a:spcPts val="600"/>
              </a:spcBef>
              <a:buFont typeface="Wingdings" panose="05000000000000000000" pitchFamily="2" charset="2"/>
              <a:buChar char="Ø"/>
              <a:tabLst>
                <a:tab pos="171450" algn="l"/>
              </a:tabLst>
            </a:pPr>
            <a:r>
              <a:rPr lang="en-US" sz="2400" dirty="0" smtClean="0"/>
              <a:t> </a:t>
            </a:r>
            <a:r>
              <a:rPr lang="vi-VN" sz="2400" dirty="0" smtClean="0"/>
              <a:t>Nếu </a:t>
            </a:r>
            <a:r>
              <a:rPr lang="vi-VN" sz="2400" dirty="0"/>
              <a:t>không có bất thường </a:t>
            </a:r>
            <a:r>
              <a:rPr lang="en-US" sz="2400" dirty="0" smtClean="0"/>
              <a:t>=&gt; </a:t>
            </a:r>
            <a:r>
              <a:rPr lang="vi-VN" sz="2400" dirty="0" smtClean="0"/>
              <a:t>tiếp </a:t>
            </a:r>
            <a:r>
              <a:rPr lang="vi-VN" sz="2400" dirty="0"/>
              <a:t>tục theo dõi và thực hiện các xét nghiện trên hàng ngày và các thăm dò khác khi cần thiết. Xử trí thông thường và cấp cứu (nếu có) hoặc tham vấn</a:t>
            </a:r>
            <a:r>
              <a:rPr lang="vi-VN" sz="2400" dirty="0" smtClean="0"/>
              <a:t> </a:t>
            </a:r>
            <a:r>
              <a:rPr lang="vi-VN" sz="2400" dirty="0"/>
              <a:t>ý kiến chuyên gia</a:t>
            </a:r>
            <a:endParaRPr lang="en-US" sz="2400" dirty="0"/>
          </a:p>
        </p:txBody>
      </p:sp>
    </p:spTree>
    <p:extLst>
      <p:ext uri="{BB962C8B-B14F-4D97-AF65-F5344CB8AC3E}">
        <p14:creationId xmlns:p14="http://schemas.microsoft.com/office/powerpoint/2010/main" val="29228164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116632"/>
            <a:ext cx="6912768" cy="1008112"/>
          </a:xfrm>
        </p:spPr>
        <p:txBody>
          <a:bodyPr>
            <a:normAutofit fontScale="90000"/>
          </a:bodyPr>
          <a:lstStyle/>
          <a:p>
            <a:r>
              <a:rPr lang="en-US" sz="3200" b="1" dirty="0">
                <a:solidFill>
                  <a:srgbClr val="FF0000"/>
                </a:solidFill>
                <a:latin typeface="Arial" panose="020B0604020202020204" pitchFamily="34" charset="0"/>
                <a:cs typeface="Arial" panose="020B0604020202020204" pitchFamily="34" charset="0"/>
              </a:rPr>
              <a:t>H</a:t>
            </a:r>
            <a:r>
              <a:rPr lang="vi-VN" sz="3200" b="1" dirty="0" smtClean="0">
                <a:solidFill>
                  <a:srgbClr val="FF0000"/>
                </a:solidFill>
                <a:latin typeface="Arial" panose="020B0604020202020204" pitchFamily="34" charset="0"/>
                <a:cs typeface="Arial" panose="020B0604020202020204" pitchFamily="34" charset="0"/>
              </a:rPr>
              <a:t>ướng dẫn chẩn đoán và điều trị VIPIT theo tuyến</a:t>
            </a:r>
            <a:r>
              <a:rPr lang="en-US" sz="3200" b="1" dirty="0" smtClean="0">
                <a:solidFill>
                  <a:srgbClr val="FF0000"/>
                </a:solidFill>
                <a:latin typeface="Arial" panose="020B0604020202020204" pitchFamily="34" charset="0"/>
                <a:cs typeface="Arial" panose="020B0604020202020204" pitchFamily="34" charset="0"/>
              </a:rPr>
              <a:t> (5)</a:t>
            </a:r>
            <a:endParaRPr lang="en-US" sz="32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9552" y="1484784"/>
            <a:ext cx="8435280" cy="4464496"/>
          </a:xfrm>
        </p:spPr>
        <p:txBody>
          <a:bodyPr>
            <a:normAutofit/>
          </a:bodyPr>
          <a:lstStyle/>
          <a:p>
            <a:pPr marL="0" indent="0" algn="just">
              <a:spcBef>
                <a:spcPts val="600"/>
              </a:spcBef>
              <a:buNone/>
            </a:pPr>
            <a:r>
              <a:rPr lang="en-US" sz="2900" b="1" dirty="0" smtClean="0">
                <a:latin typeface="Arial" panose="020B0604020202020204" pitchFamily="34" charset="0"/>
                <a:cs typeface="Arial" panose="020B0604020202020204" pitchFamily="34" charset="0"/>
              </a:rPr>
              <a:t>4. </a:t>
            </a:r>
            <a:r>
              <a:rPr lang="vi-VN" sz="2400" b="1" dirty="0"/>
              <a:t>Tại các cơ sở tuyến trung ương hoặc tương đương Hạng I, Hạng đặc biệt </a:t>
            </a:r>
            <a:endParaRPr lang="en-US" sz="2400" b="1" dirty="0" smtClean="0"/>
          </a:p>
          <a:p>
            <a:pPr algn="just">
              <a:spcBef>
                <a:spcPts val="600"/>
              </a:spcBef>
              <a:buFontTx/>
              <a:buChar char="-"/>
            </a:pPr>
            <a:r>
              <a:rPr lang="vi-VN" sz="2400" dirty="0" smtClean="0"/>
              <a:t>Tiếp </a:t>
            </a:r>
            <a:r>
              <a:rPr lang="vi-VN" sz="2400" dirty="0"/>
              <a:t>nhận người sau tiêm vắc xin có biến chứng nặng do các tuyến chuyển đến. </a:t>
            </a:r>
            <a:endParaRPr lang="en-US" sz="2400" dirty="0" smtClean="0"/>
          </a:p>
          <a:p>
            <a:pPr algn="just">
              <a:spcBef>
                <a:spcPts val="600"/>
              </a:spcBef>
              <a:buFontTx/>
              <a:buChar char="-"/>
            </a:pPr>
            <a:r>
              <a:rPr lang="vi-VN" sz="2400" dirty="0" smtClean="0"/>
              <a:t>Thực </a:t>
            </a:r>
            <a:r>
              <a:rPr lang="vi-VN" sz="2400" dirty="0"/>
              <a:t>hiện tất cả các thăm dò cần thiết để chẩn đoán và điều trị theo hướng dẫn chẩn đoán và điều trị của Bộ Y tế (phụ lục 1, 2, 3). </a:t>
            </a:r>
            <a:endParaRPr lang="en-US" sz="2400" dirty="0" smtClean="0"/>
          </a:p>
          <a:p>
            <a:pPr algn="just">
              <a:spcBef>
                <a:spcPts val="600"/>
              </a:spcBef>
              <a:buFontTx/>
              <a:buChar char="-"/>
            </a:pPr>
            <a:r>
              <a:rPr lang="vi-VN" sz="2400" dirty="0" smtClean="0"/>
              <a:t>Tham </a:t>
            </a:r>
            <a:r>
              <a:rPr lang="vi-VN" sz="2400" dirty="0"/>
              <a:t>vấn ý kiến của các chuyên gia khi cần (Tim mạch, Đột quỵ, Thần kinh, Huyết học…)</a:t>
            </a:r>
            <a:endParaRPr lang="en-US" sz="2400" dirty="0"/>
          </a:p>
        </p:txBody>
      </p:sp>
    </p:spTree>
    <p:extLst>
      <p:ext uri="{BB962C8B-B14F-4D97-AF65-F5344CB8AC3E}">
        <p14:creationId xmlns:p14="http://schemas.microsoft.com/office/powerpoint/2010/main" val="26600226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60848"/>
            <a:ext cx="2952328" cy="2808312"/>
          </a:xfrm>
        </p:spPr>
        <p:txBody>
          <a:bodyPr>
            <a:normAutofit/>
          </a:bodyPr>
          <a:lstStyle/>
          <a:p>
            <a:r>
              <a:rPr lang="en-US" sz="3200" dirty="0" err="1" smtClean="0">
                <a:solidFill>
                  <a:srgbClr val="0000CC"/>
                </a:solidFill>
              </a:rPr>
              <a:t>Lưu</a:t>
            </a:r>
            <a:r>
              <a:rPr lang="en-US" sz="3200" dirty="0" smtClean="0">
                <a:solidFill>
                  <a:srgbClr val="0000CC"/>
                </a:solidFill>
              </a:rPr>
              <a:t> </a:t>
            </a:r>
            <a:r>
              <a:rPr lang="en-US" sz="3200" dirty="0" err="1" smtClean="0">
                <a:solidFill>
                  <a:srgbClr val="0000CC"/>
                </a:solidFill>
              </a:rPr>
              <a:t>đồ</a:t>
            </a:r>
            <a:r>
              <a:rPr lang="en-US" sz="3200" dirty="0" smtClean="0">
                <a:solidFill>
                  <a:srgbClr val="0000CC"/>
                </a:solidFill>
              </a:rPr>
              <a:t> </a:t>
            </a:r>
            <a:r>
              <a:rPr lang="en-US" sz="3200" dirty="0" err="1" smtClean="0">
                <a:solidFill>
                  <a:srgbClr val="0000CC"/>
                </a:solidFill>
              </a:rPr>
              <a:t>chẩn</a:t>
            </a:r>
            <a:r>
              <a:rPr lang="en-US" sz="3200" dirty="0" smtClean="0">
                <a:solidFill>
                  <a:srgbClr val="0000CC"/>
                </a:solidFill>
              </a:rPr>
              <a:t> </a:t>
            </a:r>
            <a:r>
              <a:rPr lang="en-US" sz="3200" dirty="0" err="1" smtClean="0">
                <a:solidFill>
                  <a:srgbClr val="0000CC"/>
                </a:solidFill>
              </a:rPr>
              <a:t>đoán</a:t>
            </a:r>
            <a:r>
              <a:rPr lang="en-US" sz="3200" dirty="0" smtClean="0">
                <a:solidFill>
                  <a:srgbClr val="0000CC"/>
                </a:solidFill>
              </a:rPr>
              <a:t> </a:t>
            </a:r>
            <a:r>
              <a:rPr lang="en-US" sz="3200" dirty="0" err="1" smtClean="0">
                <a:solidFill>
                  <a:srgbClr val="0000CC"/>
                </a:solidFill>
              </a:rPr>
              <a:t>và</a:t>
            </a:r>
            <a:r>
              <a:rPr lang="en-US" sz="3200" dirty="0" smtClean="0">
                <a:solidFill>
                  <a:srgbClr val="0000CC"/>
                </a:solidFill>
              </a:rPr>
              <a:t> </a:t>
            </a:r>
            <a:r>
              <a:rPr lang="en-US" sz="3200" dirty="0" err="1" smtClean="0">
                <a:solidFill>
                  <a:srgbClr val="0000CC"/>
                </a:solidFill>
              </a:rPr>
              <a:t>điều</a:t>
            </a:r>
            <a:r>
              <a:rPr lang="en-US" sz="3200" dirty="0" smtClean="0">
                <a:solidFill>
                  <a:srgbClr val="0000CC"/>
                </a:solidFill>
              </a:rPr>
              <a:t> </a:t>
            </a:r>
            <a:r>
              <a:rPr lang="en-US" sz="3200" dirty="0" err="1" smtClean="0">
                <a:solidFill>
                  <a:srgbClr val="0000CC"/>
                </a:solidFill>
              </a:rPr>
              <a:t>trị</a:t>
            </a:r>
            <a:r>
              <a:rPr lang="en-US" sz="3200" dirty="0" smtClean="0">
                <a:solidFill>
                  <a:srgbClr val="0000CC"/>
                </a:solidFill>
              </a:rPr>
              <a:t> VIPIT </a:t>
            </a:r>
            <a:r>
              <a:rPr lang="en-US" sz="3200" dirty="0" err="1" smtClean="0">
                <a:solidFill>
                  <a:srgbClr val="0000CC"/>
                </a:solidFill>
              </a:rPr>
              <a:t>theo</a:t>
            </a:r>
            <a:r>
              <a:rPr lang="en-US" sz="3200" dirty="0" smtClean="0">
                <a:solidFill>
                  <a:srgbClr val="0000CC"/>
                </a:solidFill>
              </a:rPr>
              <a:t> </a:t>
            </a:r>
            <a:r>
              <a:rPr lang="en-US" sz="3200" dirty="0" err="1" smtClean="0">
                <a:solidFill>
                  <a:srgbClr val="0000CC"/>
                </a:solidFill>
              </a:rPr>
              <a:t>tuyến</a:t>
            </a:r>
            <a:endParaRPr lang="en-US" sz="3200" dirty="0">
              <a:solidFill>
                <a:srgbClr val="0000CC"/>
              </a:solidFill>
            </a:endParaRPr>
          </a:p>
        </p:txBody>
      </p:sp>
      <p:pic>
        <p:nvPicPr>
          <p:cNvPr id="4" name="Content Placeholder 3"/>
          <p:cNvPicPr>
            <a:picLocks noGrp="1" noChangeAspect="1"/>
          </p:cNvPicPr>
          <p:nvPr>
            <p:ph idx="1"/>
          </p:nvPr>
        </p:nvPicPr>
        <p:blipFill>
          <a:blip r:embed="rId2"/>
          <a:stretch>
            <a:fillRect/>
          </a:stretch>
        </p:blipFill>
        <p:spPr>
          <a:xfrm>
            <a:off x="3995936" y="116632"/>
            <a:ext cx="4392488" cy="57331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426378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903" y="116632"/>
            <a:ext cx="6843215" cy="1143000"/>
          </a:xfrm>
        </p:spPr>
        <p:txBody>
          <a:bodyPr>
            <a:normAutofit/>
          </a:bodyPr>
          <a:lstStyle/>
          <a:p>
            <a:r>
              <a:rPr lang="en-US" sz="3400" b="1" dirty="0" err="1">
                <a:solidFill>
                  <a:srgbClr val="FF0000"/>
                </a:solidFill>
              </a:rPr>
              <a:t>P</a:t>
            </a:r>
            <a:r>
              <a:rPr lang="en-US" sz="3400" b="1" dirty="0" err="1" smtClean="0">
                <a:solidFill>
                  <a:srgbClr val="FF0000"/>
                </a:solidFill>
              </a:rPr>
              <a:t>hiên</a:t>
            </a:r>
            <a:r>
              <a:rPr lang="en-US" sz="3400" b="1" dirty="0" smtClean="0">
                <a:solidFill>
                  <a:srgbClr val="FF0000"/>
                </a:solidFill>
              </a:rPr>
              <a:t> </a:t>
            </a:r>
            <a:r>
              <a:rPr lang="en-US" sz="3400" b="1" dirty="0" err="1" smtClean="0">
                <a:solidFill>
                  <a:srgbClr val="FF0000"/>
                </a:solidFill>
              </a:rPr>
              <a:t>giải</a:t>
            </a:r>
            <a:r>
              <a:rPr lang="en-US" sz="3400" b="1" dirty="0" smtClean="0">
                <a:solidFill>
                  <a:srgbClr val="FF0000"/>
                </a:solidFill>
              </a:rPr>
              <a:t> </a:t>
            </a:r>
            <a:r>
              <a:rPr lang="en-US" sz="3400" b="1" dirty="0" err="1" smtClean="0">
                <a:solidFill>
                  <a:srgbClr val="FF0000"/>
                </a:solidFill>
              </a:rPr>
              <a:t>kết</a:t>
            </a:r>
            <a:r>
              <a:rPr lang="en-US" sz="3400" b="1" dirty="0" smtClean="0">
                <a:solidFill>
                  <a:srgbClr val="FF0000"/>
                </a:solidFill>
              </a:rPr>
              <a:t> </a:t>
            </a:r>
            <a:r>
              <a:rPr lang="en-US" sz="3400" b="1" dirty="0" err="1" smtClean="0">
                <a:solidFill>
                  <a:srgbClr val="FF0000"/>
                </a:solidFill>
              </a:rPr>
              <a:t>quả</a:t>
            </a:r>
            <a:r>
              <a:rPr lang="en-US" sz="3400" b="1" dirty="0" smtClean="0">
                <a:solidFill>
                  <a:srgbClr val="FF0000"/>
                </a:solidFill>
              </a:rPr>
              <a:t> </a:t>
            </a:r>
            <a:r>
              <a:rPr lang="en-US" sz="3400" b="1" dirty="0" err="1" smtClean="0">
                <a:solidFill>
                  <a:srgbClr val="FF0000"/>
                </a:solidFill>
              </a:rPr>
              <a:t>xét</a:t>
            </a:r>
            <a:r>
              <a:rPr lang="en-US" sz="3400" b="1" dirty="0" smtClean="0">
                <a:solidFill>
                  <a:srgbClr val="FF0000"/>
                </a:solidFill>
              </a:rPr>
              <a:t> </a:t>
            </a:r>
            <a:r>
              <a:rPr lang="en-US" sz="3400" b="1" dirty="0" err="1" smtClean="0">
                <a:solidFill>
                  <a:srgbClr val="FF0000"/>
                </a:solidFill>
              </a:rPr>
              <a:t>nghiệm</a:t>
            </a:r>
            <a:r>
              <a:rPr lang="en-US" sz="3400" b="1" dirty="0" smtClean="0">
                <a:solidFill>
                  <a:srgbClr val="FF0000"/>
                </a:solidFill>
              </a:rPr>
              <a:t> </a:t>
            </a:r>
            <a:r>
              <a:rPr lang="en-US" sz="3400" b="1" dirty="0" err="1" smtClean="0">
                <a:solidFill>
                  <a:srgbClr val="FF0000"/>
                </a:solidFill>
              </a:rPr>
              <a:t>trong</a:t>
            </a:r>
            <a:r>
              <a:rPr lang="en-US" sz="3400" b="1" dirty="0" smtClean="0">
                <a:solidFill>
                  <a:srgbClr val="FF0000"/>
                </a:solidFill>
              </a:rPr>
              <a:t> </a:t>
            </a:r>
            <a:r>
              <a:rPr lang="en-US" sz="3400" b="1" dirty="0" err="1" smtClean="0">
                <a:solidFill>
                  <a:srgbClr val="FF0000"/>
                </a:solidFill>
              </a:rPr>
              <a:t>chẩn</a:t>
            </a:r>
            <a:r>
              <a:rPr lang="en-US" sz="3400" b="1" dirty="0" smtClean="0">
                <a:solidFill>
                  <a:srgbClr val="FF0000"/>
                </a:solidFill>
              </a:rPr>
              <a:t> </a:t>
            </a:r>
            <a:r>
              <a:rPr lang="en-US" sz="3400" b="1" dirty="0" err="1" smtClean="0">
                <a:solidFill>
                  <a:srgbClr val="FF0000"/>
                </a:solidFill>
              </a:rPr>
              <a:t>đoán</a:t>
            </a:r>
            <a:r>
              <a:rPr lang="en-US" sz="3400" b="1" dirty="0" smtClean="0">
                <a:solidFill>
                  <a:srgbClr val="FF0000"/>
                </a:solidFill>
              </a:rPr>
              <a:t> VIPIT</a:t>
            </a:r>
            <a:endParaRPr lang="en-US" sz="3400"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1872903" y="1423708"/>
            <a:ext cx="6290050" cy="4525963"/>
          </a:xfrm>
          <a:prstGeom prst="rect">
            <a:avLst/>
          </a:prstGeom>
        </p:spPr>
      </p:pic>
    </p:spTree>
    <p:extLst>
      <p:ext uri="{BB962C8B-B14F-4D97-AF65-F5344CB8AC3E}">
        <p14:creationId xmlns:p14="http://schemas.microsoft.com/office/powerpoint/2010/main" val="7224724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548" y="-15488"/>
            <a:ext cx="6843215" cy="1143000"/>
          </a:xfrm>
        </p:spPr>
        <p:txBody>
          <a:bodyPr>
            <a:normAutofit/>
          </a:bodyPr>
          <a:lstStyle/>
          <a:p>
            <a:r>
              <a:rPr lang="vi-VN" sz="3400" b="1" dirty="0">
                <a:solidFill>
                  <a:srgbClr val="FF0000"/>
                </a:solidFill>
                <a:latin typeface="Arial" panose="020B0604020202020204" pitchFamily="34" charset="0"/>
                <a:cs typeface="Arial" panose="020B0604020202020204" pitchFamily="34" charset="0"/>
              </a:rPr>
              <a:t>ĐIỀU TRỊ </a:t>
            </a:r>
            <a:r>
              <a:rPr lang="en-US" sz="3400" b="1" dirty="0" smtClean="0">
                <a:solidFill>
                  <a:srgbClr val="FF0000"/>
                </a:solidFill>
                <a:latin typeface="Arial" panose="020B0604020202020204" pitchFamily="34" charset="0"/>
                <a:cs typeface="Arial" panose="020B0604020202020204" pitchFamily="34" charset="0"/>
              </a:rPr>
              <a:t>VIPIT (1)</a:t>
            </a:r>
            <a:endParaRPr lang="en-US" sz="34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412776"/>
            <a:ext cx="8229600" cy="4824536"/>
          </a:xfrm>
        </p:spPr>
        <p:txBody>
          <a:bodyPr>
            <a:normAutofit fontScale="47500" lnSpcReduction="20000"/>
          </a:bodyPr>
          <a:lstStyle/>
          <a:p>
            <a:pPr marL="282575" indent="-282575">
              <a:buAutoNum type="arabicPeriod"/>
            </a:pPr>
            <a:r>
              <a:rPr lang="vi-VN" sz="4200" b="1" dirty="0" smtClean="0"/>
              <a:t>Nguyên </a:t>
            </a:r>
            <a:r>
              <a:rPr lang="vi-VN" sz="4200" b="1" dirty="0"/>
              <a:t>tắc </a:t>
            </a:r>
            <a:r>
              <a:rPr lang="vi-VN" sz="4200" b="1" dirty="0" smtClean="0"/>
              <a:t>chung</a:t>
            </a:r>
            <a:r>
              <a:rPr lang="en-US" sz="4200" b="1" dirty="0" smtClean="0"/>
              <a:t>: </a:t>
            </a:r>
            <a:r>
              <a:rPr lang="vi-VN" dirty="0" smtClean="0"/>
              <a:t>Tất </a:t>
            </a:r>
            <a:r>
              <a:rPr lang="vi-VN" dirty="0"/>
              <a:t>cả người bệnh nghi ngờ VIPIT cần hội chẩn chuyên gia và điều trị ngay bằng thuốc chống đông. </a:t>
            </a:r>
            <a:endParaRPr lang="en-US" dirty="0" smtClean="0"/>
          </a:p>
          <a:p>
            <a:pPr marL="0" indent="0">
              <a:buNone/>
            </a:pPr>
            <a:r>
              <a:rPr lang="vi-VN" sz="4200" b="1" dirty="0" smtClean="0"/>
              <a:t>2</a:t>
            </a:r>
            <a:r>
              <a:rPr lang="vi-VN" sz="4200" b="1" dirty="0"/>
              <a:t>. Điều trị cụ thể </a:t>
            </a:r>
            <a:endParaRPr lang="en-US" sz="4200" b="1" dirty="0" smtClean="0"/>
          </a:p>
          <a:p>
            <a:pPr marL="0" indent="0">
              <a:buNone/>
            </a:pPr>
            <a:r>
              <a:rPr lang="vi-VN" b="1" i="1" dirty="0" smtClean="0"/>
              <a:t>2.1</a:t>
            </a:r>
            <a:r>
              <a:rPr lang="vi-VN" b="1" i="1" dirty="0"/>
              <a:t>. Với người bệnh chẩn đoán xác định VIPIT</a:t>
            </a:r>
            <a:r>
              <a:rPr lang="vi-VN" dirty="0"/>
              <a:t>: Lựa chọn phác đồ chống đông phù hợp theo nguyên tắc: </a:t>
            </a:r>
            <a:endParaRPr lang="en-US" dirty="0" smtClean="0"/>
          </a:p>
          <a:p>
            <a:pPr indent="-231775">
              <a:buFontTx/>
              <a:buChar char="-"/>
            </a:pPr>
            <a:r>
              <a:rPr lang="vi-VN" dirty="0" smtClean="0"/>
              <a:t>Không </a:t>
            </a:r>
            <a:r>
              <a:rPr lang="vi-VN" dirty="0"/>
              <a:t>dùng heparin </a:t>
            </a:r>
            <a:endParaRPr lang="en-US" dirty="0" smtClean="0"/>
          </a:p>
          <a:p>
            <a:pPr indent="-231775">
              <a:buFontTx/>
              <a:buChar char="-"/>
            </a:pPr>
            <a:r>
              <a:rPr lang="vi-VN" dirty="0" smtClean="0"/>
              <a:t>Các thuốc chống đông có thể lựa chọn bao gồm: </a:t>
            </a:r>
            <a:endParaRPr lang="en-US" dirty="0" smtClean="0"/>
          </a:p>
          <a:p>
            <a:pPr marL="0" indent="230188">
              <a:buNone/>
            </a:pPr>
            <a:r>
              <a:rPr lang="vi-VN" dirty="0" smtClean="0"/>
              <a:t>+ Fondaparinux, bivalirudin, argatroban, danaparoid (nếu sẵn có tại cơ sở y tế)</a:t>
            </a:r>
            <a:endParaRPr lang="en-US" dirty="0" smtClean="0"/>
          </a:p>
          <a:p>
            <a:pPr marL="230188" indent="0">
              <a:buNone/>
            </a:pPr>
            <a:r>
              <a:rPr lang="vi-VN" dirty="0" smtClean="0"/>
              <a:t>+ Heparin TLPT thấp: Enoxaparin 1 mg/kg/12 giờ (trừ khi tiểu cầu &lt; 50 G/L hoặc xét nghiệm kháng thể kháng PF4-heparin dương tính). </a:t>
            </a:r>
            <a:endParaRPr lang="en-US" dirty="0" smtClean="0"/>
          </a:p>
          <a:p>
            <a:pPr marL="230188" indent="0">
              <a:buNone/>
            </a:pPr>
            <a:r>
              <a:rPr lang="vi-VN" dirty="0" smtClean="0"/>
              <a:t>+ NOAC (dabigatran, rivaroxaban, apixaban: cân nhắc kỹ nguy cơ chảy máu, nên chọn NOAC có thuốc đối kháng đặc hiệu). </a:t>
            </a:r>
            <a:endParaRPr lang="en-US" dirty="0" smtClean="0"/>
          </a:p>
          <a:p>
            <a:pPr indent="-231775">
              <a:buFontTx/>
              <a:buChar char="-"/>
            </a:pPr>
            <a:r>
              <a:rPr lang="vi-VN" dirty="0" smtClean="0"/>
              <a:t>Kháng </a:t>
            </a:r>
            <a:r>
              <a:rPr lang="vi-VN" dirty="0"/>
              <a:t>vitamin K (phối hợp với thuốc chống đông đường tiêm). </a:t>
            </a:r>
            <a:endParaRPr lang="en-US" dirty="0" smtClean="0"/>
          </a:p>
          <a:p>
            <a:pPr indent="-231775">
              <a:buFontTx/>
              <a:buChar char="-"/>
            </a:pPr>
            <a:r>
              <a:rPr lang="vi-VN" dirty="0" smtClean="0"/>
              <a:t>Bổ </a:t>
            </a:r>
            <a:r>
              <a:rPr lang="vi-VN" dirty="0"/>
              <a:t>sung </a:t>
            </a:r>
            <a:r>
              <a:rPr lang="vi-VN" dirty="0" smtClean="0"/>
              <a:t>IVI</a:t>
            </a:r>
            <a:r>
              <a:rPr lang="en-US" dirty="0"/>
              <a:t>G</a:t>
            </a:r>
            <a:r>
              <a:rPr lang="vi-VN" dirty="0" smtClean="0"/>
              <a:t> </a:t>
            </a:r>
            <a:r>
              <a:rPr lang="vi-VN" dirty="0"/>
              <a:t>(1-2g /kg) nếu triệu chứng lâm sàng trầm trọng, hoặc tiến triển nhanh (gồm cả những trường hợp giảm tiểu cầu &lt; 30 G/L, fibrinogen &lt; 1,5 mg/L). </a:t>
            </a:r>
            <a:endParaRPr lang="en-US" dirty="0" smtClean="0"/>
          </a:p>
          <a:p>
            <a:pPr indent="-231775">
              <a:buFontTx/>
              <a:buChar char="-"/>
            </a:pPr>
            <a:r>
              <a:rPr lang="vi-VN" dirty="0" smtClean="0"/>
              <a:t>Xem </a:t>
            </a:r>
            <a:r>
              <a:rPr lang="vi-VN" dirty="0"/>
              <a:t>xét điều trị trao đổi huyết tương và corticoid. </a:t>
            </a:r>
            <a:endParaRPr lang="en-US" dirty="0" smtClean="0"/>
          </a:p>
          <a:p>
            <a:pPr indent="-231775">
              <a:buFontTx/>
              <a:buChar char="-"/>
            </a:pPr>
            <a:r>
              <a:rPr lang="vi-VN" dirty="0" smtClean="0"/>
              <a:t>Tránh </a:t>
            </a:r>
            <a:r>
              <a:rPr lang="vi-VN" dirty="0"/>
              <a:t>truyền tiểu cầu</a:t>
            </a:r>
            <a:r>
              <a:rPr lang="vi-VN" dirty="0" smtClean="0"/>
              <a:t>.</a:t>
            </a:r>
            <a:endParaRPr lang="en-US" dirty="0" smtClean="0"/>
          </a:p>
          <a:p>
            <a:pPr indent="-231775">
              <a:buFontTx/>
              <a:buChar char="-"/>
            </a:pPr>
            <a:r>
              <a:rPr lang="vi-VN" dirty="0" smtClean="0"/>
              <a:t>Bệnh </a:t>
            </a:r>
            <a:r>
              <a:rPr lang="vi-VN" dirty="0"/>
              <a:t>nhân cần nằm viện đến khi tiểu cầu tăng trở lại, D-dimer giảm và fibrinogen trở về bình thường. </a:t>
            </a:r>
            <a:endParaRPr lang="en-US" dirty="0" smtClean="0"/>
          </a:p>
          <a:p>
            <a:pPr indent="-231775">
              <a:buFontTx/>
              <a:buChar char="-"/>
            </a:pPr>
            <a:r>
              <a:rPr lang="vi-VN" dirty="0" smtClean="0"/>
              <a:t>Thời </a:t>
            </a:r>
            <a:r>
              <a:rPr lang="vi-VN" dirty="0"/>
              <a:t>gian điều trị chống đông có thể kéo dài từ 3 – 6 tháng.</a:t>
            </a:r>
            <a:endParaRPr lang="en-US" dirty="0"/>
          </a:p>
        </p:txBody>
      </p:sp>
    </p:spTree>
    <p:extLst>
      <p:ext uri="{BB962C8B-B14F-4D97-AF65-F5344CB8AC3E}">
        <p14:creationId xmlns:p14="http://schemas.microsoft.com/office/powerpoint/2010/main" val="4236870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548" y="-15488"/>
            <a:ext cx="6843215" cy="1143000"/>
          </a:xfrm>
        </p:spPr>
        <p:txBody>
          <a:bodyPr>
            <a:normAutofit/>
          </a:bodyPr>
          <a:lstStyle/>
          <a:p>
            <a:r>
              <a:rPr lang="vi-VN" sz="3400" b="1" dirty="0">
                <a:solidFill>
                  <a:srgbClr val="FF0000"/>
                </a:solidFill>
                <a:latin typeface="Arial" panose="020B0604020202020204" pitchFamily="34" charset="0"/>
                <a:cs typeface="Arial" panose="020B0604020202020204" pitchFamily="34" charset="0"/>
              </a:rPr>
              <a:t>ĐIỀU TRỊ </a:t>
            </a:r>
            <a:r>
              <a:rPr lang="en-US" sz="3400" b="1" dirty="0" smtClean="0">
                <a:solidFill>
                  <a:srgbClr val="FF0000"/>
                </a:solidFill>
                <a:latin typeface="Arial" panose="020B0604020202020204" pitchFamily="34" charset="0"/>
                <a:cs typeface="Arial" panose="020B0604020202020204" pitchFamily="34" charset="0"/>
              </a:rPr>
              <a:t>VIPIT (2)</a:t>
            </a:r>
            <a:endParaRPr lang="en-US" sz="34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412776"/>
            <a:ext cx="8229600" cy="4320480"/>
          </a:xfrm>
        </p:spPr>
        <p:txBody>
          <a:bodyPr>
            <a:normAutofit fontScale="77500" lnSpcReduction="20000"/>
          </a:bodyPr>
          <a:lstStyle/>
          <a:p>
            <a:pPr marL="0" indent="0">
              <a:buNone/>
            </a:pPr>
            <a:r>
              <a:rPr lang="vi-VN" sz="2800" b="1" dirty="0" smtClean="0"/>
              <a:t>2</a:t>
            </a:r>
            <a:r>
              <a:rPr lang="vi-VN" sz="2800" b="1" dirty="0"/>
              <a:t>. Điều trị cụ thể </a:t>
            </a:r>
            <a:endParaRPr lang="en-US" sz="2800" b="1" dirty="0" smtClean="0"/>
          </a:p>
          <a:p>
            <a:pPr marL="0" indent="0">
              <a:buNone/>
            </a:pPr>
            <a:r>
              <a:rPr lang="vi-VN" sz="2900" b="1" i="1" dirty="0"/>
              <a:t>2.2. Với người bệnh có thể bị VIPIT </a:t>
            </a:r>
            <a:r>
              <a:rPr lang="vi-VN" sz="2900" dirty="0"/>
              <a:t>(nghi ngờ VIPIT nhưng không có huyết khối): </a:t>
            </a:r>
            <a:endParaRPr lang="en-US" sz="2900" dirty="0" smtClean="0"/>
          </a:p>
          <a:p>
            <a:pPr>
              <a:buFontTx/>
              <a:buChar char="-"/>
            </a:pPr>
            <a:r>
              <a:rPr lang="vi-VN" sz="2900" dirty="0" smtClean="0"/>
              <a:t>Theo </a:t>
            </a:r>
            <a:r>
              <a:rPr lang="vi-VN" sz="2900" dirty="0"/>
              <a:t>dõi chặt chẽ số lượng tiểu cầu, D-dimer, fibrinogen 3 ngày/lần </a:t>
            </a:r>
            <a:endParaRPr lang="en-US" sz="2900" dirty="0" smtClean="0"/>
          </a:p>
          <a:p>
            <a:pPr>
              <a:buFontTx/>
              <a:buChar char="-"/>
            </a:pPr>
            <a:r>
              <a:rPr lang="vi-VN" sz="2900" dirty="0" smtClean="0"/>
              <a:t>Nên </a:t>
            </a:r>
            <a:r>
              <a:rPr lang="vi-VN" sz="2900" dirty="0"/>
              <a:t>hội chẩn chuyên gia để cân nhắc sử dụng chống đông dự phòng, đặc biệt khi D-dimer rất cao và xét nghiệm miễn dịch dương tính. Thời gian dự phòng có thể kéo dài tới khi có kết quả ELISA HIT hoặc xét nghiệm chức năng âm tính. </a:t>
            </a:r>
            <a:endParaRPr lang="en-US" sz="2900" dirty="0" smtClean="0"/>
          </a:p>
          <a:p>
            <a:pPr>
              <a:buFontTx/>
              <a:buChar char="-"/>
            </a:pPr>
            <a:r>
              <a:rPr lang="vi-VN" sz="2900" dirty="0" smtClean="0"/>
              <a:t>Tránh </a:t>
            </a:r>
            <a:r>
              <a:rPr lang="vi-VN" sz="2900" dirty="0"/>
              <a:t>truyền tiểu </a:t>
            </a:r>
            <a:r>
              <a:rPr lang="vi-VN" sz="2900" dirty="0" smtClean="0"/>
              <a:t>cầu</a:t>
            </a:r>
            <a:endParaRPr lang="en-US" sz="2900" dirty="0" smtClean="0"/>
          </a:p>
          <a:p>
            <a:pPr>
              <a:buFontTx/>
              <a:buChar char="-"/>
            </a:pPr>
            <a:r>
              <a:rPr lang="vi-VN" sz="2900" dirty="0" smtClean="0"/>
              <a:t>Có </a:t>
            </a:r>
            <a:r>
              <a:rPr lang="vi-VN" sz="2900" dirty="0"/>
              <a:t>thể nằm viện đến khi tiểu cầu tăng, D-dimer giảm và fibrinogen trở về bình thường </a:t>
            </a:r>
            <a:endParaRPr lang="en-US" sz="2900" dirty="0" smtClean="0"/>
          </a:p>
          <a:p>
            <a:pPr>
              <a:buFontTx/>
              <a:buChar char="-"/>
            </a:pPr>
            <a:r>
              <a:rPr lang="vi-VN" sz="2900" dirty="0" smtClean="0"/>
              <a:t>IVI</a:t>
            </a:r>
            <a:r>
              <a:rPr lang="en-US" sz="2900" dirty="0" smtClean="0"/>
              <a:t>G</a:t>
            </a:r>
            <a:r>
              <a:rPr lang="vi-VN" sz="2900" dirty="0" smtClean="0"/>
              <a:t> </a:t>
            </a:r>
            <a:r>
              <a:rPr lang="vi-VN" sz="2900" dirty="0"/>
              <a:t>có thể được xem xét nếu triệu chứng lâm sàng nặng lên mặc dù đã dùng chống đông</a:t>
            </a:r>
            <a:endParaRPr lang="en-US" sz="2900" dirty="0"/>
          </a:p>
        </p:txBody>
      </p:sp>
    </p:spTree>
    <p:extLst>
      <p:ext uri="{BB962C8B-B14F-4D97-AF65-F5344CB8AC3E}">
        <p14:creationId xmlns:p14="http://schemas.microsoft.com/office/powerpoint/2010/main" val="23271733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BA17C2D1-2031-4F2C-96DA-724B2AA5B468}"/>
              </a:ext>
            </a:extLst>
          </p:cNvPr>
          <p:cNvSpPr>
            <a:spLocks noGrp="1"/>
          </p:cNvSpPr>
          <p:nvPr>
            <p:ph type="title"/>
          </p:nvPr>
        </p:nvSpPr>
        <p:spPr>
          <a:xfrm>
            <a:off x="1548135" y="143762"/>
            <a:ext cx="7376120" cy="584200"/>
          </a:xfrm>
        </p:spPr>
        <p:txBody>
          <a:bodyPr>
            <a:normAutofit fontScale="90000"/>
          </a:bodyPr>
          <a:lstStyle/>
          <a:p>
            <a:pPr algn="ctr"/>
            <a:r>
              <a:rPr lang="en-US" altLang="en-US" sz="3200" b="1" dirty="0">
                <a:solidFill>
                  <a:srgbClr val="0070C0"/>
                </a:solidFill>
              </a:rPr>
              <a:t> </a:t>
            </a:r>
            <a:r>
              <a:rPr lang="en-US" altLang="en-US" sz="3200" b="1" dirty="0" err="1" smtClean="0">
                <a:solidFill>
                  <a:srgbClr val="0070C0"/>
                </a:solidFill>
              </a:rPr>
              <a:t>Quy</a:t>
            </a:r>
            <a:r>
              <a:rPr lang="en-US" altLang="en-US" sz="3200" b="1" dirty="0" smtClean="0">
                <a:solidFill>
                  <a:srgbClr val="0070C0"/>
                </a:solidFill>
              </a:rPr>
              <a:t> </a:t>
            </a:r>
            <a:r>
              <a:rPr lang="en-US" altLang="en-US" sz="3200" b="1" dirty="0" err="1" smtClean="0">
                <a:solidFill>
                  <a:srgbClr val="0070C0"/>
                </a:solidFill>
              </a:rPr>
              <a:t>trình</a:t>
            </a:r>
            <a:r>
              <a:rPr lang="en-US" altLang="en-US" sz="3200" b="1" dirty="0" smtClean="0">
                <a:solidFill>
                  <a:srgbClr val="0070C0"/>
                </a:solidFill>
              </a:rPr>
              <a:t> k</a:t>
            </a:r>
            <a:r>
              <a:rPr lang="pt-BR" altLang="en-US" sz="3200" b="1" dirty="0" smtClean="0">
                <a:solidFill>
                  <a:srgbClr val="0070C0"/>
                </a:solidFill>
              </a:rPr>
              <a:t>hám </a:t>
            </a:r>
            <a:r>
              <a:rPr lang="pt-BR" altLang="en-US" sz="3200" b="1" dirty="0">
                <a:solidFill>
                  <a:srgbClr val="0070C0"/>
                </a:solidFill>
              </a:rPr>
              <a:t>sàng lọc </a:t>
            </a:r>
            <a:r>
              <a:rPr lang="pt-BR" altLang="en-US" sz="3200" b="1" dirty="0" smtClean="0">
                <a:solidFill>
                  <a:srgbClr val="0070C0"/>
                </a:solidFill>
              </a:rPr>
              <a:t>trước </a:t>
            </a:r>
            <a:r>
              <a:rPr lang="vi-VN" altLang="en-US" sz="3200" b="1" dirty="0" smtClean="0">
                <a:solidFill>
                  <a:srgbClr val="0070C0"/>
                </a:solidFill>
              </a:rPr>
              <a:t>tiêm </a:t>
            </a:r>
            <a:r>
              <a:rPr lang="vi-VN" altLang="en-US" sz="3200" b="1" dirty="0">
                <a:solidFill>
                  <a:srgbClr val="0070C0"/>
                </a:solidFill>
              </a:rPr>
              <a:t>chủng</a:t>
            </a:r>
            <a:endParaRPr lang="en-US" altLang="en-US" sz="4000" b="1" dirty="0">
              <a:solidFill>
                <a:srgbClr val="0070C0"/>
              </a:solidFill>
            </a:endParaRPr>
          </a:p>
        </p:txBody>
      </p:sp>
      <p:grpSp>
        <p:nvGrpSpPr>
          <p:cNvPr id="10243" name="Group 1">
            <a:extLst>
              <a:ext uri="{FF2B5EF4-FFF2-40B4-BE49-F238E27FC236}">
                <a16:creationId xmlns:a16="http://schemas.microsoft.com/office/drawing/2014/main" id="{65A7FD71-5FE0-4F6E-A6E4-6DC4BC1AD008}"/>
              </a:ext>
            </a:extLst>
          </p:cNvPr>
          <p:cNvGrpSpPr>
            <a:grpSpLocks/>
          </p:cNvGrpSpPr>
          <p:nvPr/>
        </p:nvGrpSpPr>
        <p:grpSpPr bwMode="auto">
          <a:xfrm>
            <a:off x="899592" y="1186339"/>
            <a:ext cx="8077200" cy="3608405"/>
            <a:chOff x="45244" y="983697"/>
            <a:chExt cx="8946356" cy="4382842"/>
          </a:xfrm>
        </p:grpSpPr>
        <p:sp>
          <p:nvSpPr>
            <p:cNvPr id="10244" name="AutoShape 9">
              <a:extLst>
                <a:ext uri="{FF2B5EF4-FFF2-40B4-BE49-F238E27FC236}">
                  <a16:creationId xmlns:a16="http://schemas.microsoft.com/office/drawing/2014/main" id="{FEA6503D-3B81-4489-B482-7E0AF60E228F}"/>
                </a:ext>
              </a:extLst>
            </p:cNvPr>
            <p:cNvSpPr>
              <a:spLocks noChangeArrowheads="1"/>
            </p:cNvSpPr>
            <p:nvPr/>
          </p:nvSpPr>
          <p:spPr bwMode="auto">
            <a:xfrm>
              <a:off x="1371600" y="983697"/>
              <a:ext cx="4814888" cy="577850"/>
            </a:xfrm>
            <a:prstGeom prst="roundRect">
              <a:avLst>
                <a:gd name="adj" fmla="val 16667"/>
              </a:avLst>
            </a:prstGeom>
            <a:gradFill rotWithShape="1">
              <a:gsLst>
                <a:gs pos="0">
                  <a:srgbClr val="E9F4C9"/>
                </a:gs>
                <a:gs pos="100000">
                  <a:srgbClr val="99CC00"/>
                </a:gs>
              </a:gsLst>
              <a:lin ang="0" scaled="1"/>
            </a:gradFill>
            <a:ln w="12700">
              <a:solidFill>
                <a:schemeClr val="tx1"/>
              </a:solidFill>
              <a:round/>
              <a:headEnd/>
              <a:tailEnd/>
            </a:ln>
            <a:effectLst>
              <a:outerShdw dist="99190" dir="2388334" algn="ctr" rotWithShape="0">
                <a:srgbClr val="333333">
                  <a:alpha val="50000"/>
                </a:srgbClr>
              </a:outerShdw>
            </a:effectLst>
          </p:spPr>
          <p:txBody>
            <a:bodyPr wrap="none"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vi-VN" altLang="en-US" sz="1800">
                  <a:latin typeface="Arial" panose="020B0604020202020204" pitchFamily="34" charset="0"/>
                  <a:ea typeface="SimSun" panose="02010600030101010101" pitchFamily="2" charset="-122"/>
                </a:rPr>
                <a:t>Chuẩn bị</a:t>
              </a:r>
              <a:r>
                <a:rPr lang="en-US" altLang="en-US" sz="1800">
                  <a:latin typeface="Arial" panose="020B0604020202020204" pitchFamily="34" charset="0"/>
                  <a:ea typeface="SimSun" panose="02010600030101010101" pitchFamily="2" charset="-122"/>
                </a:rPr>
                <a:t>: D</a:t>
              </a:r>
              <a:r>
                <a:rPr lang="vi-VN" altLang="en-US" sz="1800">
                  <a:latin typeface="Arial" panose="020B0604020202020204" pitchFamily="34" charset="0"/>
                  <a:ea typeface="SimSun" panose="02010600030101010101" pitchFamily="2" charset="-122"/>
                </a:rPr>
                <a:t>ụng cụ khám sàng lọc</a:t>
              </a:r>
              <a:r>
                <a:rPr lang="vi-VN" altLang="en-US" sz="1800">
                  <a:solidFill>
                    <a:srgbClr val="FF0000"/>
                  </a:solidFill>
                  <a:latin typeface="Arial" panose="020B0604020202020204" pitchFamily="34" charset="0"/>
                  <a:ea typeface="SimSun" panose="02010600030101010101" pitchFamily="2" charset="-122"/>
                </a:rPr>
                <a:t> </a:t>
              </a:r>
            </a:p>
          </p:txBody>
        </p:sp>
        <p:sp>
          <p:nvSpPr>
            <p:cNvPr id="10245" name="AutoShape 5">
              <a:extLst>
                <a:ext uri="{FF2B5EF4-FFF2-40B4-BE49-F238E27FC236}">
                  <a16:creationId xmlns:a16="http://schemas.microsoft.com/office/drawing/2014/main" id="{31060641-9E3E-4EF2-A57B-C9A13411794C}"/>
                </a:ext>
              </a:extLst>
            </p:cNvPr>
            <p:cNvSpPr>
              <a:spLocks noChangeArrowheads="1"/>
            </p:cNvSpPr>
            <p:nvPr/>
          </p:nvSpPr>
          <p:spPr bwMode="auto">
            <a:xfrm>
              <a:off x="803553" y="1646675"/>
              <a:ext cx="5897562" cy="972757"/>
            </a:xfrm>
            <a:prstGeom prst="diamond">
              <a:avLst/>
            </a:prstGeom>
            <a:solidFill>
              <a:srgbClr val="FF0000"/>
            </a:solidFill>
            <a:ln w="25400">
              <a:solidFill>
                <a:schemeClr val="tx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zh-CN" sz="1800" dirty="0" err="1" smtClean="0">
                  <a:latin typeface="Arial" panose="020B0604020202020204" pitchFamily="34" charset="0"/>
                  <a:ea typeface="SimSun" panose="02010600030101010101" pitchFamily="2" charset="-122"/>
                </a:rPr>
                <a:t>Khám</a:t>
              </a:r>
              <a:r>
                <a:rPr lang="en-US" altLang="zh-CN" sz="1800" dirty="0" smtClean="0">
                  <a:latin typeface="Arial" panose="020B0604020202020204" pitchFamily="34" charset="0"/>
                  <a:ea typeface="SimSun" panose="02010600030101010101" pitchFamily="2" charset="-122"/>
                </a:rPr>
                <a:t> </a:t>
              </a:r>
              <a:r>
                <a:rPr lang="en-US" altLang="zh-CN" sz="1800" dirty="0" err="1" smtClean="0">
                  <a:latin typeface="Arial" panose="020B0604020202020204" pitchFamily="34" charset="0"/>
                  <a:ea typeface="SimSun" panose="02010600030101010101" pitchFamily="2" charset="-122"/>
                </a:rPr>
                <a:t>sàng</a:t>
              </a:r>
              <a:r>
                <a:rPr lang="en-US" altLang="zh-CN" sz="1800" dirty="0" smtClean="0">
                  <a:latin typeface="Arial" panose="020B0604020202020204" pitchFamily="34" charset="0"/>
                  <a:ea typeface="SimSun" panose="02010600030101010101" pitchFamily="2" charset="-122"/>
                </a:rPr>
                <a:t> </a:t>
              </a:r>
              <a:r>
                <a:rPr lang="en-US" altLang="zh-CN" sz="1800" dirty="0" err="1" smtClean="0">
                  <a:latin typeface="Arial" panose="020B0604020202020204" pitchFamily="34" charset="0"/>
                  <a:ea typeface="SimSun" panose="02010600030101010101" pitchFamily="2" charset="-122"/>
                </a:rPr>
                <a:t>lọc</a:t>
              </a:r>
              <a:r>
                <a:rPr lang="en-US" altLang="zh-CN" sz="1800" dirty="0" smtClean="0">
                  <a:latin typeface="Arial" panose="020B0604020202020204" pitchFamily="34" charset="0"/>
                  <a:ea typeface="SimSun" panose="02010600030101010101" pitchFamily="2" charset="-122"/>
                </a:rPr>
                <a:t> </a:t>
              </a:r>
              <a:r>
                <a:rPr lang="en-US" altLang="zh-CN" sz="1800" dirty="0" err="1" smtClean="0">
                  <a:latin typeface="Arial" panose="020B0604020202020204" pitchFamily="34" charset="0"/>
                  <a:ea typeface="SimSun" panose="02010600030101010101" pitchFamily="2" charset="-122"/>
                </a:rPr>
                <a:t>trước</a:t>
              </a:r>
              <a:r>
                <a:rPr lang="en-US" altLang="zh-CN" sz="1800" dirty="0" smtClean="0">
                  <a:latin typeface="Arial" panose="020B0604020202020204" pitchFamily="34" charset="0"/>
                  <a:ea typeface="SimSun" panose="02010600030101010101" pitchFamily="2" charset="-122"/>
                </a:rPr>
                <a:t> </a:t>
              </a:r>
              <a:r>
                <a:rPr lang="en-US" altLang="zh-CN" sz="1800" dirty="0" err="1" smtClean="0">
                  <a:latin typeface="Arial" panose="020B0604020202020204" pitchFamily="34" charset="0"/>
                  <a:ea typeface="SimSun" panose="02010600030101010101" pitchFamily="2" charset="-122"/>
                </a:rPr>
                <a:t>tiêm</a:t>
              </a:r>
              <a:endParaRPr lang="en-US" altLang="zh-CN" sz="1800" dirty="0">
                <a:latin typeface="Arial" panose="020B0604020202020204" pitchFamily="34" charset="0"/>
                <a:ea typeface="SimSun" panose="02010600030101010101" pitchFamily="2" charset="-122"/>
              </a:endParaRPr>
            </a:p>
          </p:txBody>
        </p:sp>
        <p:sp>
          <p:nvSpPr>
            <p:cNvPr id="10246" name="AutoShape 10">
              <a:extLst>
                <a:ext uri="{FF2B5EF4-FFF2-40B4-BE49-F238E27FC236}">
                  <a16:creationId xmlns:a16="http://schemas.microsoft.com/office/drawing/2014/main" id="{10698015-01D2-4EC6-8F24-23F1F71786AC}"/>
                </a:ext>
              </a:extLst>
            </p:cNvPr>
            <p:cNvSpPr>
              <a:spLocks noChangeArrowheads="1"/>
            </p:cNvSpPr>
            <p:nvPr/>
          </p:nvSpPr>
          <p:spPr bwMode="auto">
            <a:xfrm>
              <a:off x="45244" y="2739293"/>
              <a:ext cx="7467599" cy="1141157"/>
            </a:xfrm>
            <a:prstGeom prst="diamond">
              <a:avLst/>
            </a:prstGeom>
            <a:gradFill rotWithShape="1">
              <a:gsLst>
                <a:gs pos="0">
                  <a:srgbClr val="475E00"/>
                </a:gs>
                <a:gs pos="100000">
                  <a:srgbClr val="99CC00"/>
                </a:gs>
              </a:gsLst>
              <a:lin ang="0" scaled="1"/>
            </a:gradFill>
            <a:ln w="25400">
              <a:solidFill>
                <a:schemeClr val="tx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zh-CN" sz="1800" dirty="0" err="1" smtClean="0">
                  <a:latin typeface="Arial" panose="020B0604020202020204" pitchFamily="34" charset="0"/>
                  <a:ea typeface="SimSun" panose="02010600030101010101" pitchFamily="2" charset="-122"/>
                </a:rPr>
                <a:t>Tư</a:t>
              </a:r>
              <a:r>
                <a:rPr lang="en-US" altLang="zh-CN" sz="1800" dirty="0" smtClean="0">
                  <a:latin typeface="Arial" panose="020B0604020202020204" pitchFamily="34" charset="0"/>
                  <a:ea typeface="SimSun" panose="02010600030101010101" pitchFamily="2" charset="-122"/>
                </a:rPr>
                <a:t> </a:t>
              </a:r>
              <a:r>
                <a:rPr lang="en-US" altLang="zh-CN" sz="1800" dirty="0" err="1" smtClean="0">
                  <a:latin typeface="Arial" panose="020B0604020202020204" pitchFamily="34" charset="0"/>
                  <a:ea typeface="SimSun" panose="02010600030101010101" pitchFamily="2" charset="-122"/>
                </a:rPr>
                <a:t>vấn</a:t>
              </a:r>
              <a:r>
                <a:rPr lang="en-US" altLang="zh-CN" sz="1800" dirty="0" smtClean="0">
                  <a:latin typeface="Arial" panose="020B0604020202020204" pitchFamily="34" charset="0"/>
                  <a:ea typeface="SimSun" panose="02010600030101010101" pitchFamily="2" charset="-122"/>
                </a:rPr>
                <a:t> VX </a:t>
              </a:r>
              <a:r>
                <a:rPr lang="en-US" altLang="zh-CN" sz="1800" dirty="0" err="1">
                  <a:latin typeface="Arial" panose="020B0604020202020204" pitchFamily="34" charset="0"/>
                  <a:ea typeface="SimSun" panose="02010600030101010101" pitchFamily="2" charset="-122"/>
                </a:rPr>
                <a:t>cần</a:t>
              </a:r>
              <a:r>
                <a:rPr lang="en-US" altLang="zh-CN" sz="1800" dirty="0">
                  <a:latin typeface="Arial" panose="020B0604020202020204" pitchFamily="34" charset="0"/>
                  <a:ea typeface="SimSun" panose="02010600030101010101" pitchFamily="2" charset="-122"/>
                </a:rPr>
                <a:t> </a:t>
              </a:r>
              <a:r>
                <a:rPr lang="en-US" altLang="zh-CN" sz="1800" dirty="0" err="1" smtClean="0">
                  <a:latin typeface="Arial" panose="020B0604020202020204" pitchFamily="34" charset="0"/>
                  <a:ea typeface="SimSun" panose="02010600030101010101" pitchFamily="2" charset="-122"/>
                </a:rPr>
                <a:t>tiêm</a:t>
              </a:r>
              <a:r>
                <a:rPr lang="en-US" altLang="zh-CN" sz="1800" dirty="0" smtClean="0">
                  <a:latin typeface="Arial" panose="020B0604020202020204" pitchFamily="34" charset="0"/>
                  <a:ea typeface="SimSun" panose="02010600030101010101" pitchFamily="2" charset="-122"/>
                </a:rPr>
                <a:t>, </a:t>
              </a:r>
              <a:r>
                <a:rPr lang="en-US" altLang="zh-CN" sz="1800" dirty="0" err="1" smtClean="0">
                  <a:latin typeface="Arial" panose="020B0604020202020204" pitchFamily="34" charset="0"/>
                  <a:ea typeface="SimSun" panose="02010600030101010101" pitchFamily="2" charset="-122"/>
                </a:rPr>
                <a:t>Tác</a:t>
              </a:r>
              <a:r>
                <a:rPr lang="en-US" altLang="zh-CN" sz="1800" dirty="0" smtClean="0">
                  <a:latin typeface="Arial" panose="020B0604020202020204" pitchFamily="34" charset="0"/>
                  <a:ea typeface="SimSun" panose="02010600030101010101" pitchFamily="2" charset="-122"/>
                </a:rPr>
                <a:t> </a:t>
              </a:r>
              <a:r>
                <a:rPr lang="en-US" altLang="zh-CN" sz="1800" dirty="0" err="1" smtClean="0">
                  <a:latin typeface="Arial" panose="020B0604020202020204" pitchFamily="34" charset="0"/>
                  <a:ea typeface="SimSun" panose="02010600030101010101" pitchFamily="2" charset="-122"/>
                </a:rPr>
                <a:t>dụng</a:t>
              </a:r>
              <a:r>
                <a:rPr lang="en-US" altLang="zh-CN" sz="1800" dirty="0" smtClean="0">
                  <a:latin typeface="Arial" panose="020B0604020202020204" pitchFamily="34" charset="0"/>
                  <a:ea typeface="SimSun" panose="02010600030101010101" pitchFamily="2" charset="-122"/>
                </a:rPr>
                <a:t>, PƯP</a:t>
              </a:r>
              <a:endParaRPr lang="en-US" altLang="zh-CN" sz="1800" dirty="0">
                <a:latin typeface="Arial" panose="020B0604020202020204" pitchFamily="34" charset="0"/>
                <a:ea typeface="SimSun" panose="02010600030101010101" pitchFamily="2" charset="-122"/>
              </a:endParaRPr>
            </a:p>
          </p:txBody>
        </p:sp>
        <p:sp>
          <p:nvSpPr>
            <p:cNvPr id="10247" name="AutoShape 15">
              <a:extLst>
                <a:ext uri="{FF2B5EF4-FFF2-40B4-BE49-F238E27FC236}">
                  <a16:creationId xmlns:a16="http://schemas.microsoft.com/office/drawing/2014/main" id="{4AC9488D-002E-457C-989A-209256AEF36B}"/>
                </a:ext>
              </a:extLst>
            </p:cNvPr>
            <p:cNvSpPr>
              <a:spLocks noChangeArrowheads="1"/>
            </p:cNvSpPr>
            <p:nvPr/>
          </p:nvSpPr>
          <p:spPr bwMode="auto">
            <a:xfrm>
              <a:off x="216243" y="4189620"/>
              <a:ext cx="7086600" cy="1176919"/>
            </a:xfrm>
            <a:prstGeom prst="diamond">
              <a:avLst/>
            </a:prstGeom>
            <a:gradFill rotWithShape="1">
              <a:gsLst>
                <a:gs pos="0">
                  <a:srgbClr val="764718"/>
                </a:gs>
                <a:gs pos="100000">
                  <a:srgbClr val="FF9933"/>
                </a:gs>
              </a:gsLst>
              <a:lin ang="0" scaled="1"/>
            </a:gradFill>
            <a:ln w="25400">
              <a:solidFill>
                <a:schemeClr val="tx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zh-CN" sz="1800" dirty="0" err="1" smtClean="0">
                  <a:latin typeface="Arial" panose="020B0604020202020204" pitchFamily="34" charset="0"/>
                  <a:ea typeface="SimSun" panose="02010600030101010101" pitchFamily="2" charset="-122"/>
                </a:rPr>
                <a:t>Chỉ</a:t>
              </a:r>
              <a:r>
                <a:rPr lang="en-US" altLang="zh-CN" sz="1800" dirty="0" smtClean="0">
                  <a:latin typeface="Arial" panose="020B0604020202020204" pitchFamily="34" charset="0"/>
                  <a:ea typeface="SimSun" panose="02010600030101010101" pitchFamily="2" charset="-122"/>
                </a:rPr>
                <a:t> </a:t>
              </a:r>
              <a:r>
                <a:rPr lang="en-US" altLang="zh-CN" sz="1800" dirty="0" err="1" smtClean="0">
                  <a:latin typeface="Arial" panose="020B0604020202020204" pitchFamily="34" charset="0"/>
                  <a:ea typeface="SimSun" panose="02010600030101010101" pitchFamily="2" charset="-122"/>
                </a:rPr>
                <a:t>định</a:t>
              </a:r>
              <a:r>
                <a:rPr lang="en-US" altLang="zh-CN" sz="1800" dirty="0" smtClean="0">
                  <a:latin typeface="Arial" panose="020B0604020202020204" pitchFamily="34" charset="0"/>
                  <a:ea typeface="SimSun" panose="02010600030101010101" pitchFamily="2" charset="-122"/>
                </a:rPr>
                <a:t> </a:t>
              </a:r>
              <a:r>
                <a:rPr lang="en-US" altLang="zh-CN" sz="1800" dirty="0" err="1" smtClean="0">
                  <a:latin typeface="Arial" panose="020B0604020202020204" pitchFamily="34" charset="0"/>
                  <a:ea typeface="SimSun" panose="02010600030101010101" pitchFamily="2" charset="-122"/>
                </a:rPr>
                <a:t>tiêm</a:t>
              </a:r>
              <a:r>
                <a:rPr lang="en-US" altLang="zh-CN" sz="1800" dirty="0" smtClean="0">
                  <a:latin typeface="Arial" panose="020B0604020202020204" pitchFamily="34" charset="0"/>
                  <a:ea typeface="SimSun" panose="02010600030101010101" pitchFamily="2" charset="-122"/>
                </a:rPr>
                <a:t>, </a:t>
              </a:r>
              <a:r>
                <a:rPr lang="en-US" altLang="zh-CN" sz="1800" dirty="0" err="1">
                  <a:latin typeface="Arial" panose="020B0604020202020204" pitchFamily="34" charset="0"/>
                  <a:ea typeface="SimSun" panose="02010600030101010101" pitchFamily="2" charset="-122"/>
                </a:rPr>
                <a:t>hẹn</a:t>
              </a:r>
              <a:r>
                <a:rPr lang="en-US" altLang="zh-CN" sz="1800" dirty="0">
                  <a:latin typeface="Arial" panose="020B0604020202020204" pitchFamily="34" charset="0"/>
                  <a:ea typeface="SimSun" panose="02010600030101010101" pitchFamily="2" charset="-122"/>
                </a:rPr>
                <a:t> </a:t>
              </a:r>
              <a:r>
                <a:rPr lang="en-US" altLang="zh-CN" sz="1800" dirty="0" err="1" smtClean="0">
                  <a:latin typeface="Arial" panose="020B0604020202020204" pitchFamily="34" charset="0"/>
                  <a:ea typeface="SimSun" panose="02010600030101010101" pitchFamily="2" charset="-122"/>
                </a:rPr>
                <a:t>mũi</a:t>
              </a:r>
              <a:r>
                <a:rPr lang="en-US" altLang="zh-CN" sz="1800" dirty="0" smtClean="0">
                  <a:latin typeface="Arial" panose="020B0604020202020204" pitchFamily="34" charset="0"/>
                  <a:ea typeface="SimSun" panose="02010600030101010101" pitchFamily="2" charset="-122"/>
                </a:rPr>
                <a:t> </a:t>
              </a:r>
              <a:r>
                <a:rPr lang="en-US" altLang="zh-CN" sz="1800" dirty="0" err="1">
                  <a:latin typeface="Arial" panose="020B0604020202020204" pitchFamily="34" charset="0"/>
                  <a:ea typeface="SimSun" panose="02010600030101010101" pitchFamily="2" charset="-122"/>
                </a:rPr>
                <a:t>tiêm</a:t>
              </a:r>
              <a:r>
                <a:rPr lang="en-US" altLang="zh-CN" sz="1800" dirty="0">
                  <a:latin typeface="Arial" panose="020B0604020202020204" pitchFamily="34" charset="0"/>
                  <a:ea typeface="SimSun" panose="02010600030101010101" pitchFamily="2" charset="-122"/>
                </a:rPr>
                <a:t> </a:t>
              </a:r>
              <a:r>
                <a:rPr lang="en-US" altLang="zh-CN" sz="1800" dirty="0" err="1">
                  <a:latin typeface="Arial" panose="020B0604020202020204" pitchFamily="34" charset="0"/>
                  <a:ea typeface="SimSun" panose="02010600030101010101" pitchFamily="2" charset="-122"/>
                </a:rPr>
                <a:t>tiếp</a:t>
              </a:r>
              <a:r>
                <a:rPr lang="en-US" altLang="zh-CN" sz="1800" dirty="0">
                  <a:latin typeface="Arial" panose="020B0604020202020204" pitchFamily="34" charset="0"/>
                  <a:ea typeface="SimSun" panose="02010600030101010101" pitchFamily="2" charset="-122"/>
                </a:rPr>
                <a:t> </a:t>
              </a:r>
              <a:r>
                <a:rPr lang="en-US" altLang="zh-CN" sz="1800" dirty="0" err="1">
                  <a:latin typeface="Arial" panose="020B0604020202020204" pitchFamily="34" charset="0"/>
                  <a:ea typeface="SimSun" panose="02010600030101010101" pitchFamily="2" charset="-122"/>
                </a:rPr>
                <a:t>theo</a:t>
              </a:r>
              <a:endParaRPr lang="vi-VN" altLang="en-US" sz="1800" b="1" dirty="0">
                <a:latin typeface="Arial" panose="020B0604020202020204" pitchFamily="34" charset="0"/>
                <a:ea typeface="SimSun" panose="02010600030101010101" pitchFamily="2" charset="-122"/>
              </a:endParaRPr>
            </a:p>
          </p:txBody>
        </p:sp>
        <p:sp>
          <p:nvSpPr>
            <p:cNvPr id="10248" name="AutoShape 9">
              <a:extLst>
                <a:ext uri="{FF2B5EF4-FFF2-40B4-BE49-F238E27FC236}">
                  <a16:creationId xmlns:a16="http://schemas.microsoft.com/office/drawing/2014/main" id="{622CAD2A-885A-48C6-A1BA-2BE73262B024}"/>
                </a:ext>
              </a:extLst>
            </p:cNvPr>
            <p:cNvSpPr>
              <a:spLocks noChangeArrowheads="1"/>
            </p:cNvSpPr>
            <p:nvPr/>
          </p:nvSpPr>
          <p:spPr bwMode="auto">
            <a:xfrm>
              <a:off x="6701114" y="1783409"/>
              <a:ext cx="2290486" cy="819150"/>
            </a:xfrm>
            <a:prstGeom prst="roundRect">
              <a:avLst>
                <a:gd name="adj" fmla="val 16667"/>
              </a:avLst>
            </a:prstGeom>
            <a:gradFill rotWithShape="1">
              <a:gsLst>
                <a:gs pos="0">
                  <a:srgbClr val="E9F4C9"/>
                </a:gs>
                <a:gs pos="100000">
                  <a:srgbClr val="99CC00"/>
                </a:gs>
              </a:gsLst>
              <a:lin ang="0" scaled="1"/>
            </a:gradFill>
            <a:ln w="12700">
              <a:solidFill>
                <a:schemeClr val="tx1"/>
              </a:solidFill>
              <a:round/>
              <a:headEnd/>
              <a:tailEnd/>
            </a:ln>
            <a:effectLst>
              <a:outerShdw dist="99190" dir="2388334" algn="ctr" rotWithShape="0">
                <a:srgbClr val="333333">
                  <a:alpha val="50000"/>
                </a:srgbClr>
              </a:outerShdw>
            </a:effectLst>
          </p:spPr>
          <p:txBody>
            <a:bodyPr wrap="none"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zh-CN" sz="1800" dirty="0">
                  <a:latin typeface="Arial" panose="020B0604020202020204" pitchFamily="34" charset="0"/>
                  <a:ea typeface="SimSun" panose="02010600030101010101" pitchFamily="2" charset="-122"/>
                </a:rPr>
                <a:t>CCĐ, </a:t>
              </a:r>
              <a:r>
                <a:rPr lang="en-US" altLang="zh-CN" sz="1800" dirty="0" err="1" smtClean="0">
                  <a:latin typeface="Arial" panose="020B0604020202020204" pitchFamily="34" charset="0"/>
                  <a:ea typeface="SimSun" panose="02010600030101010101" pitchFamily="2" charset="-122"/>
                </a:rPr>
                <a:t>Trì</a:t>
              </a:r>
              <a:r>
                <a:rPr lang="en-US" altLang="zh-CN" sz="1800" dirty="0" smtClean="0">
                  <a:latin typeface="Arial" panose="020B0604020202020204" pitchFamily="34" charset="0"/>
                  <a:ea typeface="SimSun" panose="02010600030101010101" pitchFamily="2" charset="-122"/>
                </a:rPr>
                <a:t> </a:t>
              </a:r>
              <a:r>
                <a:rPr lang="en-US" altLang="zh-CN" sz="1800" dirty="0" err="1" smtClean="0">
                  <a:latin typeface="Arial" panose="020B0604020202020204" pitchFamily="34" charset="0"/>
                  <a:ea typeface="SimSun" panose="02010600030101010101" pitchFamily="2" charset="-122"/>
                </a:rPr>
                <a:t>hõa</a:t>
              </a:r>
              <a:r>
                <a:rPr lang="en-US" altLang="zh-CN" sz="1800" dirty="0" smtClean="0">
                  <a:latin typeface="Arial" panose="020B0604020202020204" pitchFamily="34" charset="0"/>
                  <a:ea typeface="SimSun" panose="02010600030101010101" pitchFamily="2" charset="-122"/>
                </a:rPr>
                <a:t> </a:t>
              </a:r>
              <a:r>
                <a:rPr lang="en-US" altLang="zh-CN" sz="1800" dirty="0" err="1" smtClean="0">
                  <a:latin typeface="Arial" panose="020B0604020202020204" pitchFamily="34" charset="0"/>
                  <a:ea typeface="SimSun" panose="02010600030101010101" pitchFamily="2" charset="-122"/>
                </a:rPr>
                <a:t>tiêm</a:t>
              </a:r>
              <a:endParaRPr lang="en-US" altLang="zh-CN" sz="1800" dirty="0">
                <a:latin typeface="Arial" panose="020B0604020202020204" pitchFamily="34" charset="0"/>
                <a:ea typeface="SimSun" panose="02010600030101010101" pitchFamily="2" charset="-122"/>
              </a:endParaRPr>
            </a:p>
          </p:txBody>
        </p:sp>
      </p:grpSp>
      <p:sp>
        <p:nvSpPr>
          <p:cNvPr id="10" name="AutoShape 9">
            <a:extLst>
              <a:ext uri="{FF2B5EF4-FFF2-40B4-BE49-F238E27FC236}">
                <a16:creationId xmlns:a16="http://schemas.microsoft.com/office/drawing/2014/main" id="{622CAD2A-885A-48C6-A1BA-2BE73262B024}"/>
              </a:ext>
            </a:extLst>
          </p:cNvPr>
          <p:cNvSpPr>
            <a:spLocks noChangeArrowheads="1"/>
          </p:cNvSpPr>
          <p:nvPr/>
        </p:nvSpPr>
        <p:spPr bwMode="auto">
          <a:xfrm>
            <a:off x="6844418" y="2695401"/>
            <a:ext cx="1692582" cy="590283"/>
          </a:xfrm>
          <a:prstGeom prst="roundRect">
            <a:avLst>
              <a:gd name="adj" fmla="val 16667"/>
            </a:avLst>
          </a:prstGeom>
          <a:gradFill rotWithShape="1">
            <a:gsLst>
              <a:gs pos="0">
                <a:srgbClr val="E9F4C9"/>
              </a:gs>
              <a:gs pos="100000">
                <a:srgbClr val="99CC00"/>
              </a:gs>
            </a:gsLst>
            <a:lin ang="0" scaled="1"/>
          </a:gradFill>
          <a:ln w="12700">
            <a:solidFill>
              <a:schemeClr val="tx1"/>
            </a:solidFill>
            <a:round/>
            <a:headEnd/>
            <a:tailEnd/>
          </a:ln>
          <a:effectLst>
            <a:outerShdw dist="99190" dir="2388334" algn="ctr" rotWithShape="0">
              <a:srgbClr val="333333">
                <a:alpha val="50000"/>
              </a:srgbClr>
            </a:outerShdw>
          </a:effectLst>
        </p:spPr>
        <p:txBody>
          <a:bodyPr wrap="none"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zh-CN" sz="1800" dirty="0" err="1" smtClean="0">
                <a:latin typeface="Arial" panose="020B0604020202020204" pitchFamily="34" charset="0"/>
                <a:ea typeface="SimSun" panose="02010600030101010101" pitchFamily="2" charset="-122"/>
              </a:rPr>
              <a:t>Không</a:t>
            </a:r>
            <a:r>
              <a:rPr lang="en-US" altLang="zh-CN" sz="1800" dirty="0" smtClean="0">
                <a:latin typeface="Arial" panose="020B0604020202020204" pitchFamily="34" charset="0"/>
                <a:ea typeface="SimSun" panose="02010600030101010101" pitchFamily="2" charset="-122"/>
              </a:rPr>
              <a:t> </a:t>
            </a:r>
            <a:r>
              <a:rPr lang="en-US" altLang="zh-CN" sz="1800" dirty="0" err="1" smtClean="0">
                <a:latin typeface="Arial" panose="020B0604020202020204" pitchFamily="34" charset="0"/>
                <a:ea typeface="SimSun" panose="02010600030101010101" pitchFamily="2" charset="-122"/>
              </a:rPr>
              <a:t>đồng</a:t>
            </a:r>
            <a:r>
              <a:rPr lang="en-US" altLang="zh-CN" sz="1800" dirty="0" smtClean="0">
                <a:latin typeface="Arial" panose="020B0604020202020204" pitchFamily="34" charset="0"/>
                <a:ea typeface="SimSun" panose="02010600030101010101" pitchFamily="2" charset="-122"/>
              </a:rPr>
              <a:t> ý </a:t>
            </a:r>
            <a:endParaRPr lang="en-US" altLang="zh-CN" sz="1800" dirty="0">
              <a:latin typeface="Arial" panose="020B0604020202020204" pitchFamily="34" charset="0"/>
              <a:ea typeface="SimSun" panose="02010600030101010101" pitchFamily="2" charset="-122"/>
            </a:endParaRPr>
          </a:p>
        </p:txBody>
      </p:sp>
      <p:sp>
        <p:nvSpPr>
          <p:cNvPr id="11" name="AutoShape 9">
            <a:extLst>
              <a:ext uri="{FF2B5EF4-FFF2-40B4-BE49-F238E27FC236}">
                <a16:creationId xmlns:a16="http://schemas.microsoft.com/office/drawing/2014/main" id="{622CAD2A-885A-48C6-A1BA-2BE73262B024}"/>
              </a:ext>
            </a:extLst>
          </p:cNvPr>
          <p:cNvSpPr>
            <a:spLocks noChangeArrowheads="1"/>
          </p:cNvSpPr>
          <p:nvPr/>
        </p:nvSpPr>
        <p:spPr bwMode="auto">
          <a:xfrm>
            <a:off x="7740352" y="3590177"/>
            <a:ext cx="1369054" cy="575090"/>
          </a:xfrm>
          <a:prstGeom prst="roundRect">
            <a:avLst>
              <a:gd name="adj" fmla="val 16667"/>
            </a:avLst>
          </a:prstGeom>
          <a:gradFill rotWithShape="1">
            <a:gsLst>
              <a:gs pos="0">
                <a:srgbClr val="E9F4C9"/>
              </a:gs>
              <a:gs pos="100000">
                <a:srgbClr val="99CC00"/>
              </a:gs>
            </a:gsLst>
            <a:lin ang="0" scaled="1"/>
          </a:gradFill>
          <a:ln w="12700">
            <a:solidFill>
              <a:schemeClr val="tx1"/>
            </a:solidFill>
            <a:round/>
            <a:headEnd/>
            <a:tailEnd/>
          </a:ln>
          <a:effectLst>
            <a:outerShdw dist="99190" dir="2388334" algn="ctr" rotWithShape="0">
              <a:srgbClr val="333333">
                <a:alpha val="50000"/>
              </a:srgbClr>
            </a:outerShdw>
          </a:effectLst>
        </p:spPr>
        <p:txBody>
          <a:bodyPr wrap="none"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zh-CN" sz="1800" dirty="0" err="1" smtClean="0">
                <a:latin typeface="Arial" panose="020B0604020202020204" pitchFamily="34" charset="0"/>
                <a:ea typeface="SimSun" panose="02010600030101010101" pitchFamily="2" charset="-122"/>
              </a:rPr>
              <a:t>Không</a:t>
            </a:r>
            <a:r>
              <a:rPr lang="en-US" altLang="zh-CN" sz="1800" dirty="0" smtClean="0">
                <a:latin typeface="Arial" panose="020B0604020202020204" pitchFamily="34" charset="0"/>
                <a:ea typeface="SimSun" panose="02010600030101010101" pitchFamily="2" charset="-122"/>
              </a:rPr>
              <a:t> </a:t>
            </a:r>
            <a:r>
              <a:rPr lang="en-US" altLang="zh-CN" sz="1800" dirty="0" err="1" smtClean="0">
                <a:latin typeface="Arial" panose="020B0604020202020204" pitchFamily="34" charset="0"/>
                <a:ea typeface="SimSun" panose="02010600030101010101" pitchFamily="2" charset="-122"/>
              </a:rPr>
              <a:t>tiêm</a:t>
            </a:r>
            <a:r>
              <a:rPr lang="en-US" altLang="zh-CN" sz="1800" dirty="0" smtClean="0">
                <a:latin typeface="Arial" panose="020B0604020202020204" pitchFamily="34" charset="0"/>
                <a:ea typeface="SimSun" panose="02010600030101010101" pitchFamily="2" charset="-122"/>
              </a:rPr>
              <a:t> </a:t>
            </a:r>
            <a:endParaRPr lang="en-US" altLang="zh-CN" sz="1800" dirty="0">
              <a:latin typeface="Arial" panose="020B0604020202020204" pitchFamily="34" charset="0"/>
              <a:ea typeface="SimSun" panose="02010600030101010101" pitchFamily="2" charset="-122"/>
            </a:endParaRPr>
          </a:p>
        </p:txBody>
      </p:sp>
      <p:cxnSp>
        <p:nvCxnSpPr>
          <p:cNvPr id="3" name="Straight Arrow Connector 2"/>
          <p:cNvCxnSpPr/>
          <p:nvPr/>
        </p:nvCxnSpPr>
        <p:spPr>
          <a:xfrm>
            <a:off x="8100392" y="3333224"/>
            <a:ext cx="0" cy="2569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676456" y="2566924"/>
            <a:ext cx="0" cy="10232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AutoShape 9">
            <a:extLst>
              <a:ext uri="{FF2B5EF4-FFF2-40B4-BE49-F238E27FC236}">
                <a16:creationId xmlns:a16="http://schemas.microsoft.com/office/drawing/2014/main" id="{FEA6503D-3B81-4489-B482-7E0AF60E228F}"/>
              </a:ext>
            </a:extLst>
          </p:cNvPr>
          <p:cNvSpPr>
            <a:spLocks noChangeArrowheads="1"/>
          </p:cNvSpPr>
          <p:nvPr/>
        </p:nvSpPr>
        <p:spPr bwMode="auto">
          <a:xfrm>
            <a:off x="2195736" y="4907677"/>
            <a:ext cx="4347112" cy="609555"/>
          </a:xfrm>
          <a:prstGeom prst="roundRect">
            <a:avLst>
              <a:gd name="adj" fmla="val 16667"/>
            </a:avLst>
          </a:prstGeom>
          <a:gradFill rotWithShape="1">
            <a:gsLst>
              <a:gs pos="0">
                <a:srgbClr val="E9F4C9"/>
              </a:gs>
              <a:gs pos="100000">
                <a:srgbClr val="99CC00"/>
              </a:gs>
            </a:gsLst>
            <a:lin ang="0" scaled="1"/>
          </a:gradFill>
          <a:ln w="12700">
            <a:solidFill>
              <a:schemeClr val="tx1"/>
            </a:solidFill>
            <a:round/>
            <a:headEnd/>
            <a:tailEnd/>
          </a:ln>
          <a:effectLst>
            <a:outerShdw dist="99190" dir="2388334" algn="ctr" rotWithShape="0">
              <a:srgbClr val="333333">
                <a:alpha val="50000"/>
              </a:srgbClr>
            </a:outerShdw>
          </a:effectLst>
        </p:spPr>
        <p:txBody>
          <a:bodyPr wrap="none"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lgn="ctr">
              <a:spcBef>
                <a:spcPct val="0"/>
              </a:spcBef>
              <a:buClrTx/>
              <a:buSzTx/>
              <a:buNone/>
            </a:pPr>
            <a:r>
              <a:rPr lang="en-US" altLang="en-US" sz="1800" dirty="0" err="1">
                <a:latin typeface="Arial" panose="020B0604020202020204" pitchFamily="34" charset="0"/>
                <a:ea typeface="SimSun" panose="02010600030101010101" pitchFamily="2" charset="-122"/>
              </a:rPr>
              <a:t>Hướng</a:t>
            </a:r>
            <a:r>
              <a:rPr lang="en-US" altLang="en-US" sz="1800" dirty="0">
                <a:latin typeface="Arial" panose="020B0604020202020204" pitchFamily="34" charset="0"/>
                <a:ea typeface="SimSun" panose="02010600030101010101" pitchFamily="2" charset="-122"/>
              </a:rPr>
              <a:t> </a:t>
            </a:r>
            <a:r>
              <a:rPr lang="en-US" altLang="en-US" sz="1800" dirty="0" err="1">
                <a:latin typeface="Arial" panose="020B0604020202020204" pitchFamily="34" charset="0"/>
                <a:ea typeface="SimSun" panose="02010600030101010101" pitchFamily="2" charset="-122"/>
              </a:rPr>
              <a:t>dẫn</a:t>
            </a:r>
            <a:r>
              <a:rPr lang="en-US" altLang="en-US" sz="1800" dirty="0">
                <a:latin typeface="Arial" panose="020B0604020202020204" pitchFamily="34" charset="0"/>
                <a:ea typeface="SimSun" panose="02010600030101010101" pitchFamily="2" charset="-122"/>
              </a:rPr>
              <a:t> </a:t>
            </a:r>
            <a:r>
              <a:rPr lang="en-US" altLang="en-US" sz="1800" dirty="0" smtClean="0">
                <a:latin typeface="Arial" panose="020B0604020202020204" pitchFamily="34" charset="0"/>
                <a:ea typeface="SimSun" panose="02010600030101010101" pitchFamily="2" charset="-122"/>
              </a:rPr>
              <a:t>ĐD </a:t>
            </a:r>
            <a:r>
              <a:rPr lang="en-US" altLang="en-US" sz="1800" dirty="0" err="1" smtClean="0">
                <a:latin typeface="Arial" panose="020B0604020202020204" pitchFamily="34" charset="0"/>
                <a:ea typeface="SimSun" panose="02010600030101010101" pitchFamily="2" charset="-122"/>
              </a:rPr>
              <a:t>và</a:t>
            </a:r>
            <a:r>
              <a:rPr lang="en-US" altLang="en-US" sz="1800" dirty="0" smtClean="0">
                <a:latin typeface="Arial" panose="020B0604020202020204" pitchFamily="34" charset="0"/>
                <a:ea typeface="SimSun" panose="02010600030101010101" pitchFamily="2" charset="-122"/>
              </a:rPr>
              <a:t> ĐT </a:t>
            </a:r>
            <a:r>
              <a:rPr lang="en-US" altLang="en-US" sz="1800" dirty="0" err="1" smtClean="0">
                <a:latin typeface="Arial" panose="020B0604020202020204" pitchFamily="34" charset="0"/>
                <a:ea typeface="SimSun" panose="02010600030101010101" pitchFamily="2" charset="-122"/>
              </a:rPr>
              <a:t>theo</a:t>
            </a:r>
            <a:r>
              <a:rPr lang="en-US" altLang="en-US" sz="1800" dirty="0" smtClean="0">
                <a:latin typeface="Arial" panose="020B0604020202020204" pitchFamily="34" charset="0"/>
                <a:ea typeface="SimSun" panose="02010600030101010101" pitchFamily="2" charset="-122"/>
              </a:rPr>
              <a:t> </a:t>
            </a:r>
            <a:r>
              <a:rPr lang="en-US" altLang="en-US" sz="1800" dirty="0" err="1">
                <a:latin typeface="Arial" panose="020B0604020202020204" pitchFamily="34" charset="0"/>
                <a:ea typeface="SimSun" panose="02010600030101010101" pitchFamily="2" charset="-122"/>
              </a:rPr>
              <a:t>dõi</a:t>
            </a:r>
            <a:r>
              <a:rPr lang="en-US" altLang="en-US" sz="1800" dirty="0">
                <a:latin typeface="Arial" panose="020B0604020202020204" pitchFamily="34" charset="0"/>
                <a:ea typeface="SimSun" panose="02010600030101010101" pitchFamily="2" charset="-122"/>
              </a:rPr>
              <a:t> </a:t>
            </a:r>
            <a:r>
              <a:rPr lang="en-US" altLang="en-US" sz="1800" dirty="0" err="1">
                <a:latin typeface="Arial" panose="020B0604020202020204" pitchFamily="34" charset="0"/>
                <a:ea typeface="SimSun" panose="02010600030101010101" pitchFamily="2" charset="-122"/>
              </a:rPr>
              <a:t>sau</a:t>
            </a:r>
            <a:r>
              <a:rPr lang="en-US" altLang="en-US" sz="1800" dirty="0">
                <a:latin typeface="Arial" panose="020B0604020202020204" pitchFamily="34" charset="0"/>
                <a:ea typeface="SimSun" panose="02010600030101010101" pitchFamily="2" charset="-122"/>
              </a:rPr>
              <a:t> </a:t>
            </a:r>
            <a:r>
              <a:rPr lang="en-US" altLang="en-US" sz="1800" dirty="0" err="1">
                <a:latin typeface="Arial" panose="020B0604020202020204" pitchFamily="34" charset="0"/>
                <a:ea typeface="SimSun" panose="02010600030101010101" pitchFamily="2" charset="-122"/>
              </a:rPr>
              <a:t>tiêm</a:t>
            </a:r>
            <a:endParaRPr lang="vi-VN" altLang="en-US" sz="1800" dirty="0">
              <a:solidFill>
                <a:srgbClr val="FF0000"/>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7348582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23528" y="1556792"/>
            <a:ext cx="3106688" cy="4525963"/>
          </a:xfrm>
        </p:spPr>
        <p:txBody>
          <a:bodyPr/>
          <a:lstStyle/>
          <a:p>
            <a:pPr marL="0" indent="0" algn="ctr">
              <a:buNone/>
            </a:pPr>
            <a:r>
              <a:rPr lang="en-US" dirty="0" err="1" smtClean="0">
                <a:solidFill>
                  <a:srgbClr val="0000FF"/>
                </a:solidFill>
              </a:rPr>
              <a:t>Tóm</a:t>
            </a:r>
            <a:r>
              <a:rPr lang="en-US" dirty="0" smtClean="0">
                <a:solidFill>
                  <a:srgbClr val="0000FF"/>
                </a:solidFill>
              </a:rPr>
              <a:t> </a:t>
            </a:r>
            <a:r>
              <a:rPr lang="en-US" dirty="0" err="1" smtClean="0">
                <a:solidFill>
                  <a:srgbClr val="0000FF"/>
                </a:solidFill>
              </a:rPr>
              <a:t>tắt</a:t>
            </a:r>
            <a:r>
              <a:rPr lang="en-US" dirty="0" smtClean="0">
                <a:solidFill>
                  <a:srgbClr val="0000FF"/>
                </a:solidFill>
              </a:rPr>
              <a:t> </a:t>
            </a:r>
            <a:r>
              <a:rPr lang="en-US" dirty="0" err="1" smtClean="0">
                <a:solidFill>
                  <a:srgbClr val="0000FF"/>
                </a:solidFill>
              </a:rPr>
              <a:t>phác</a:t>
            </a:r>
            <a:r>
              <a:rPr lang="en-US" dirty="0" smtClean="0">
                <a:solidFill>
                  <a:srgbClr val="0000FF"/>
                </a:solidFill>
              </a:rPr>
              <a:t> </a:t>
            </a:r>
            <a:r>
              <a:rPr lang="en-US" dirty="0" err="1" smtClean="0">
                <a:solidFill>
                  <a:srgbClr val="0000FF"/>
                </a:solidFill>
              </a:rPr>
              <a:t>đồ</a:t>
            </a:r>
            <a:r>
              <a:rPr lang="en-US" dirty="0" smtClean="0">
                <a:solidFill>
                  <a:srgbClr val="0000FF"/>
                </a:solidFill>
              </a:rPr>
              <a:t> </a:t>
            </a:r>
            <a:r>
              <a:rPr lang="en-US" dirty="0" err="1" smtClean="0">
                <a:solidFill>
                  <a:srgbClr val="0000FF"/>
                </a:solidFill>
              </a:rPr>
              <a:t>chẩn</a:t>
            </a:r>
            <a:r>
              <a:rPr lang="en-US" dirty="0" smtClean="0">
                <a:solidFill>
                  <a:srgbClr val="0000FF"/>
                </a:solidFill>
              </a:rPr>
              <a:t> </a:t>
            </a:r>
            <a:r>
              <a:rPr lang="en-US" dirty="0" err="1" smtClean="0">
                <a:solidFill>
                  <a:srgbClr val="0000FF"/>
                </a:solidFill>
              </a:rPr>
              <a:t>đoán</a:t>
            </a:r>
            <a:r>
              <a:rPr lang="en-US" dirty="0" smtClean="0">
                <a:solidFill>
                  <a:srgbClr val="0000FF"/>
                </a:solidFill>
              </a:rPr>
              <a:t> </a:t>
            </a:r>
            <a:r>
              <a:rPr lang="en-US" dirty="0" err="1" smtClean="0">
                <a:solidFill>
                  <a:srgbClr val="0000FF"/>
                </a:solidFill>
              </a:rPr>
              <a:t>và</a:t>
            </a:r>
            <a:r>
              <a:rPr lang="en-US" dirty="0" smtClean="0">
                <a:solidFill>
                  <a:srgbClr val="0000FF"/>
                </a:solidFill>
              </a:rPr>
              <a:t> </a:t>
            </a:r>
            <a:r>
              <a:rPr lang="en-US" dirty="0" err="1" smtClean="0">
                <a:solidFill>
                  <a:srgbClr val="0000FF"/>
                </a:solidFill>
              </a:rPr>
              <a:t>điều</a:t>
            </a:r>
            <a:r>
              <a:rPr lang="en-US" dirty="0" smtClean="0">
                <a:solidFill>
                  <a:srgbClr val="0000FF"/>
                </a:solidFill>
              </a:rPr>
              <a:t> </a:t>
            </a:r>
            <a:r>
              <a:rPr lang="en-US" dirty="0" err="1" smtClean="0">
                <a:solidFill>
                  <a:srgbClr val="0000FF"/>
                </a:solidFill>
              </a:rPr>
              <a:t>trị</a:t>
            </a:r>
            <a:r>
              <a:rPr lang="en-US" dirty="0" smtClean="0">
                <a:solidFill>
                  <a:srgbClr val="0000FF"/>
                </a:solidFill>
              </a:rPr>
              <a:t> VIPIT</a:t>
            </a:r>
            <a:endParaRPr lang="en-US" dirty="0">
              <a:solidFill>
                <a:srgbClr val="0000FF"/>
              </a:solidFill>
            </a:endParaRPr>
          </a:p>
        </p:txBody>
      </p:sp>
      <p:pic>
        <p:nvPicPr>
          <p:cNvPr id="5" name="Picture 4"/>
          <p:cNvPicPr>
            <a:picLocks noChangeAspect="1"/>
          </p:cNvPicPr>
          <p:nvPr/>
        </p:nvPicPr>
        <p:blipFill>
          <a:blip r:embed="rId2"/>
          <a:stretch>
            <a:fillRect/>
          </a:stretch>
        </p:blipFill>
        <p:spPr>
          <a:xfrm>
            <a:off x="3853602" y="116633"/>
            <a:ext cx="5038877" cy="57606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65730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23528" y="1556792"/>
            <a:ext cx="3744416" cy="4525963"/>
          </a:xfrm>
        </p:spPr>
        <p:txBody>
          <a:bodyPr/>
          <a:lstStyle/>
          <a:p>
            <a:pPr marL="0" indent="0" algn="ctr">
              <a:buNone/>
            </a:pPr>
            <a:r>
              <a:rPr lang="en-US" dirty="0" err="1">
                <a:solidFill>
                  <a:srgbClr val="0000FF"/>
                </a:solidFill>
              </a:rPr>
              <a:t>P</a:t>
            </a:r>
            <a:r>
              <a:rPr lang="en-US" dirty="0" err="1" smtClean="0">
                <a:solidFill>
                  <a:srgbClr val="0000FF"/>
                </a:solidFill>
              </a:rPr>
              <a:t>hác</a:t>
            </a:r>
            <a:r>
              <a:rPr lang="en-US" dirty="0" smtClean="0">
                <a:solidFill>
                  <a:srgbClr val="0000FF"/>
                </a:solidFill>
              </a:rPr>
              <a:t> </a:t>
            </a:r>
            <a:r>
              <a:rPr lang="en-US" dirty="0" err="1" smtClean="0">
                <a:solidFill>
                  <a:srgbClr val="0000FF"/>
                </a:solidFill>
              </a:rPr>
              <a:t>đồ</a:t>
            </a:r>
            <a:r>
              <a:rPr lang="en-US" dirty="0" smtClean="0">
                <a:solidFill>
                  <a:srgbClr val="0000FF"/>
                </a:solidFill>
              </a:rPr>
              <a:t> </a:t>
            </a:r>
            <a:r>
              <a:rPr lang="en-US" dirty="0" err="1" smtClean="0">
                <a:solidFill>
                  <a:srgbClr val="0000FF"/>
                </a:solidFill>
              </a:rPr>
              <a:t>điều</a:t>
            </a:r>
            <a:r>
              <a:rPr lang="en-US" dirty="0" smtClean="0">
                <a:solidFill>
                  <a:srgbClr val="0000FF"/>
                </a:solidFill>
              </a:rPr>
              <a:t> </a:t>
            </a:r>
            <a:r>
              <a:rPr lang="en-US" dirty="0" err="1" smtClean="0">
                <a:solidFill>
                  <a:srgbClr val="0000FF"/>
                </a:solidFill>
              </a:rPr>
              <a:t>trị</a:t>
            </a:r>
            <a:r>
              <a:rPr lang="en-US" dirty="0" smtClean="0">
                <a:solidFill>
                  <a:srgbClr val="0000FF"/>
                </a:solidFill>
              </a:rPr>
              <a:t> </a:t>
            </a:r>
            <a:r>
              <a:rPr lang="en-US" dirty="0" err="1" smtClean="0">
                <a:solidFill>
                  <a:srgbClr val="0000FF"/>
                </a:solidFill>
              </a:rPr>
              <a:t>thuốc</a:t>
            </a:r>
            <a:r>
              <a:rPr lang="en-US" dirty="0" smtClean="0">
                <a:solidFill>
                  <a:srgbClr val="0000FF"/>
                </a:solidFill>
              </a:rPr>
              <a:t> </a:t>
            </a:r>
            <a:r>
              <a:rPr lang="en-US" dirty="0" err="1" smtClean="0">
                <a:solidFill>
                  <a:srgbClr val="0000FF"/>
                </a:solidFill>
              </a:rPr>
              <a:t>chống</a:t>
            </a:r>
            <a:r>
              <a:rPr lang="en-US" dirty="0" smtClean="0">
                <a:solidFill>
                  <a:srgbClr val="0000FF"/>
                </a:solidFill>
              </a:rPr>
              <a:t> </a:t>
            </a:r>
            <a:r>
              <a:rPr lang="en-US" dirty="0" err="1" smtClean="0">
                <a:solidFill>
                  <a:srgbClr val="0000FF"/>
                </a:solidFill>
              </a:rPr>
              <a:t>đông</a:t>
            </a:r>
            <a:endParaRPr lang="en-US" dirty="0">
              <a:solidFill>
                <a:srgbClr val="0000FF"/>
              </a:solidFill>
            </a:endParaRPr>
          </a:p>
        </p:txBody>
      </p:sp>
      <p:pic>
        <p:nvPicPr>
          <p:cNvPr id="2" name="Picture 1"/>
          <p:cNvPicPr>
            <a:picLocks noChangeAspect="1"/>
          </p:cNvPicPr>
          <p:nvPr/>
        </p:nvPicPr>
        <p:blipFill>
          <a:blip r:embed="rId2"/>
          <a:stretch>
            <a:fillRect/>
          </a:stretch>
        </p:blipFill>
        <p:spPr>
          <a:xfrm>
            <a:off x="4211960" y="227915"/>
            <a:ext cx="4652306" cy="58548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517692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Admin\Desktop\Powerpoint-01.png"/>
          <p:cNvPicPr>
            <a:picLocks noChangeAspect="1" noChangeArrowheads="1"/>
          </p:cNvPicPr>
          <p:nvPr/>
        </p:nvPicPr>
        <p:blipFill>
          <a:blip r:embed="rId3"/>
          <a:srcRect/>
          <a:stretch>
            <a:fillRect/>
          </a:stretch>
        </p:blipFill>
        <p:spPr bwMode="auto">
          <a:xfrm>
            <a:off x="22555" y="-2201"/>
            <a:ext cx="9144000" cy="6859512"/>
          </a:xfrm>
          <a:prstGeom prst="rect">
            <a:avLst/>
          </a:prstGeom>
          <a:noFill/>
        </p:spPr>
      </p:pic>
      <p:sp>
        <p:nvSpPr>
          <p:cNvPr id="5" name="TextBox 4"/>
          <p:cNvSpPr txBox="1"/>
          <p:nvPr/>
        </p:nvSpPr>
        <p:spPr>
          <a:xfrm>
            <a:off x="1066800" y="6324600"/>
            <a:ext cx="5410200" cy="276999"/>
          </a:xfrm>
          <a:prstGeom prst="rect">
            <a:avLst/>
          </a:prstGeom>
          <a:noFill/>
        </p:spPr>
        <p:txBody>
          <a:bodyPr wrap="square" rtlCol="0">
            <a:spAutoFit/>
          </a:bodyPr>
          <a:lstStyle/>
          <a:p>
            <a:r>
              <a:rPr lang="en-US" sz="1200" b="1">
                <a:solidFill>
                  <a:srgbClr val="168E44"/>
                </a:solidFill>
                <a:latin typeface="Myriad Pro" pitchFamily="34" charset="0"/>
              </a:rPr>
              <a:t>NATIONAL HOSPITAL FOR TROPICAL DISEASES</a:t>
            </a:r>
          </a:p>
        </p:txBody>
      </p:sp>
      <p:cxnSp>
        <p:nvCxnSpPr>
          <p:cNvPr id="10" name="Straight Connector 9"/>
          <p:cNvCxnSpPr/>
          <p:nvPr/>
        </p:nvCxnSpPr>
        <p:spPr>
          <a:xfrm>
            <a:off x="1531640" y="5220957"/>
            <a:ext cx="3200400" cy="1588"/>
          </a:xfrm>
          <a:prstGeom prst="line">
            <a:avLst/>
          </a:prstGeom>
        </p:spPr>
        <p:style>
          <a:lnRef idx="1">
            <a:schemeClr val="dk1"/>
          </a:lnRef>
          <a:fillRef idx="0">
            <a:schemeClr val="dk1"/>
          </a:fillRef>
          <a:effectRef idx="0">
            <a:schemeClr val="dk1"/>
          </a:effectRef>
          <a:fontRef idx="minor">
            <a:schemeClr val="tx1"/>
          </a:fontRef>
        </p:style>
      </p:cxnSp>
      <p:sp>
        <p:nvSpPr>
          <p:cNvPr id="2" name="Rectangle 1"/>
          <p:cNvSpPr/>
          <p:nvPr/>
        </p:nvSpPr>
        <p:spPr>
          <a:xfrm>
            <a:off x="539552" y="4509120"/>
            <a:ext cx="5184576" cy="584775"/>
          </a:xfrm>
          <a:prstGeom prst="rect">
            <a:avLst/>
          </a:prstGeom>
        </p:spPr>
        <p:txBody>
          <a:bodyPr wrap="square">
            <a:spAutoFit/>
          </a:bodyPr>
          <a:lstStyle/>
          <a:p>
            <a:pPr algn="ctr">
              <a:spcBef>
                <a:spcPct val="20000"/>
              </a:spcBef>
            </a:pPr>
            <a:r>
              <a:rPr lang="en-US" sz="3200" b="1" dirty="0">
                <a:solidFill>
                  <a:srgbClr val="FF0000"/>
                </a:solidFill>
                <a:latin typeface="Arial" panose="020B0604020202020204" pitchFamily="34" charset="0"/>
                <a:cs typeface="Arial" panose="020B0604020202020204" pitchFamily="34" charset="0"/>
              </a:rPr>
              <a:t>TRÂN TRỌNG CẢM </a:t>
            </a:r>
            <a:r>
              <a:rPr lang="vi-VN" sz="3200" b="1" dirty="0">
                <a:solidFill>
                  <a:srgbClr val="FF0000"/>
                </a:solidFill>
                <a:cs typeface="Arial" panose="020B0604020202020204" pitchFamily="34" charset="0"/>
              </a:rPr>
              <a:t>Ơ</a:t>
            </a:r>
            <a:r>
              <a:rPr lang="en-US" sz="3200" b="1" dirty="0">
                <a:solidFill>
                  <a:srgbClr val="FF0000"/>
                </a:solidFill>
                <a:latin typeface="Arial" panose="020B0604020202020204" pitchFamily="34" charset="0"/>
                <a:cs typeface="Arial" panose="020B0604020202020204" pitchFamily="34" charset="0"/>
              </a:rPr>
              <a:t>N!</a:t>
            </a:r>
            <a:endParaRPr lang="en-US" sz="29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3313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7E8C4906-2017-4A02-BE41-33ECC3AB39B9}"/>
              </a:ext>
            </a:extLst>
          </p:cNvPr>
          <p:cNvSpPr>
            <a:spLocks noGrp="1"/>
          </p:cNvSpPr>
          <p:nvPr>
            <p:ph type="title"/>
          </p:nvPr>
        </p:nvSpPr>
        <p:spPr>
          <a:xfrm>
            <a:off x="1904999" y="274638"/>
            <a:ext cx="6843215" cy="922114"/>
          </a:xfrm>
        </p:spPr>
        <p:txBody>
          <a:bodyPr/>
          <a:lstStyle/>
          <a:p>
            <a:pPr algn="ctr"/>
            <a:r>
              <a:rPr lang="en-US" altLang="en-US" sz="3200" b="1" dirty="0" smtClean="0">
                <a:solidFill>
                  <a:srgbClr val="FF0000"/>
                </a:solidFill>
              </a:rPr>
              <a:t>CHUẨN BỊ KHÁM </a:t>
            </a:r>
            <a:r>
              <a:rPr lang="en-US" altLang="en-US" sz="3200" b="1" dirty="0">
                <a:solidFill>
                  <a:srgbClr val="FF0000"/>
                </a:solidFill>
              </a:rPr>
              <a:t>SÀNG </a:t>
            </a:r>
            <a:r>
              <a:rPr lang="en-US" altLang="en-US" sz="3200" b="1" dirty="0" smtClean="0">
                <a:solidFill>
                  <a:srgbClr val="FF0000"/>
                </a:solidFill>
              </a:rPr>
              <a:t>LỌC</a:t>
            </a:r>
            <a:endParaRPr lang="en-US" altLang="en-US" sz="3200" b="1" dirty="0">
              <a:solidFill>
                <a:srgbClr val="FF0000"/>
              </a:solidFill>
            </a:endParaRPr>
          </a:p>
        </p:txBody>
      </p:sp>
      <p:sp>
        <p:nvSpPr>
          <p:cNvPr id="11267" name="Content Placeholder 2">
            <a:extLst>
              <a:ext uri="{FF2B5EF4-FFF2-40B4-BE49-F238E27FC236}">
                <a16:creationId xmlns:a16="http://schemas.microsoft.com/office/drawing/2014/main" id="{1BFDE37F-F1DA-4517-A747-0C401F13EB05}"/>
              </a:ext>
            </a:extLst>
          </p:cNvPr>
          <p:cNvSpPr>
            <a:spLocks noGrp="1"/>
          </p:cNvSpPr>
          <p:nvPr>
            <p:ph idx="1"/>
          </p:nvPr>
        </p:nvSpPr>
        <p:spPr>
          <a:xfrm>
            <a:off x="467544" y="1412776"/>
            <a:ext cx="8428856" cy="4896544"/>
          </a:xfrm>
        </p:spPr>
        <p:txBody>
          <a:bodyPr>
            <a:normAutofit/>
          </a:bodyPr>
          <a:lstStyle/>
          <a:p>
            <a:pPr marL="457200" indent="-457200" algn="just">
              <a:spcBef>
                <a:spcPts val="600"/>
              </a:spcBef>
              <a:spcAft>
                <a:spcPts val="600"/>
              </a:spcAft>
              <a:buAutoNum type="arabicPeriod"/>
              <a:defRPr/>
            </a:pPr>
            <a:r>
              <a:rPr lang="vi-VN" sz="2400" b="1" dirty="0" smtClean="0"/>
              <a:t>Người </a:t>
            </a:r>
            <a:r>
              <a:rPr lang="vi-VN" sz="2400" b="1" dirty="0"/>
              <a:t>thực hiện khám sàng </a:t>
            </a:r>
            <a:r>
              <a:rPr lang="vi-VN" sz="2400" b="1" dirty="0" smtClean="0"/>
              <a:t>lọc</a:t>
            </a:r>
            <a:endParaRPr lang="en-US" sz="2400" b="1" dirty="0" smtClean="0"/>
          </a:p>
          <a:p>
            <a:pPr algn="just">
              <a:spcBef>
                <a:spcPts val="600"/>
              </a:spcBef>
              <a:spcAft>
                <a:spcPts val="600"/>
              </a:spcAft>
              <a:buFontTx/>
              <a:buChar char="-"/>
              <a:defRPr/>
            </a:pPr>
            <a:r>
              <a:rPr lang="en-US" sz="2200" dirty="0" err="1" smtClean="0">
                <a:latin typeface="Arial" panose="020B0604020202020204" pitchFamily="34" charset="0"/>
                <a:cs typeface="Arial" panose="020B0604020202020204" pitchFamily="34" charset="0"/>
              </a:rPr>
              <a:t>Bác</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sĩ</a:t>
            </a:r>
            <a:r>
              <a:rPr lang="en-US" sz="2200" dirty="0" smtClean="0">
                <a:latin typeface="Arial" panose="020B0604020202020204" pitchFamily="34" charset="0"/>
                <a:cs typeface="Arial" panose="020B0604020202020204" pitchFamily="34" charset="0"/>
              </a:rPr>
              <a:t>/ y </a:t>
            </a:r>
            <a:r>
              <a:rPr lang="en-US" sz="2200" dirty="0" err="1" smtClean="0">
                <a:latin typeface="Arial" panose="020B0604020202020204" pitchFamily="34" charset="0"/>
                <a:cs typeface="Arial" panose="020B0604020202020204" pitchFamily="34" charset="0"/>
              </a:rPr>
              <a:t>sĩ</a:t>
            </a:r>
            <a:r>
              <a:rPr lang="vi-VN" sz="2200" dirty="0" smtClean="0">
                <a:latin typeface="Arial" panose="020B0604020202020204" pitchFamily="34" charset="0"/>
                <a:cs typeface="Arial" panose="020B0604020202020204" pitchFamily="34" charset="0"/>
              </a:rPr>
              <a:t> khám </a:t>
            </a:r>
            <a:r>
              <a:rPr lang="vi-VN" sz="2200" dirty="0">
                <a:latin typeface="Arial" panose="020B0604020202020204" pitchFamily="34" charset="0"/>
                <a:cs typeface="Arial" panose="020B0604020202020204" pitchFamily="34" charset="0"/>
              </a:rPr>
              <a:t>sàng lọc phải được tập huấn </a:t>
            </a:r>
            <a:r>
              <a:rPr lang="en-US" sz="2200" dirty="0" err="1" smtClean="0">
                <a:latin typeface="Arial" panose="020B0604020202020204" pitchFamily="34" charset="0"/>
                <a:cs typeface="Arial" panose="020B0604020202020204" pitchFamily="34" charset="0"/>
              </a:rPr>
              <a:t>chuyên</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môn</a:t>
            </a:r>
            <a:r>
              <a:rPr lang="en-US" sz="2200" dirty="0" smtClean="0">
                <a:latin typeface="Arial" panose="020B0604020202020204" pitchFamily="34" charset="0"/>
                <a:cs typeface="Arial" panose="020B0604020202020204" pitchFamily="34" charset="0"/>
              </a:rPr>
              <a:t> </a:t>
            </a:r>
            <a:r>
              <a:rPr lang="vi-VN" sz="2200" dirty="0" smtClean="0">
                <a:latin typeface="Arial" panose="020B0604020202020204" pitchFamily="34" charset="0"/>
                <a:cs typeface="Arial" panose="020B0604020202020204" pitchFamily="34" charset="0"/>
              </a:rPr>
              <a:t>về </a:t>
            </a:r>
            <a:r>
              <a:rPr lang="vi-VN" sz="2200" dirty="0">
                <a:latin typeface="Arial" panose="020B0604020202020204" pitchFamily="34" charset="0"/>
                <a:cs typeface="Arial" panose="020B0604020202020204" pitchFamily="34" charset="0"/>
              </a:rPr>
              <a:t>khám sàng lọc trước tiêm chủng vắc xin phòng </a:t>
            </a:r>
            <a:r>
              <a:rPr lang="vi-VN" sz="2200" dirty="0" smtClean="0">
                <a:latin typeface="Arial" panose="020B0604020202020204" pitchFamily="34" charset="0"/>
                <a:cs typeface="Arial" panose="020B0604020202020204" pitchFamily="34" charset="0"/>
              </a:rPr>
              <a:t>COVID-</a:t>
            </a:r>
            <a:r>
              <a:rPr lang="en-US" sz="2200" dirty="0" smtClean="0">
                <a:latin typeface="Arial" panose="020B0604020202020204" pitchFamily="34" charset="0"/>
                <a:cs typeface="Arial" panose="020B0604020202020204" pitchFamily="34" charset="0"/>
              </a:rPr>
              <a:t>19</a:t>
            </a:r>
          </a:p>
          <a:p>
            <a:pPr algn="just">
              <a:spcBef>
                <a:spcPts val="600"/>
              </a:spcBef>
              <a:spcAft>
                <a:spcPts val="600"/>
              </a:spcAft>
              <a:buFontTx/>
              <a:buChar char="-"/>
              <a:defRPr/>
            </a:pPr>
            <a:r>
              <a:rPr lang="en-US" sz="2200" dirty="0" err="1" smtClean="0">
                <a:latin typeface="Arial" panose="020B0604020202020204" pitchFamily="34" charset="0"/>
                <a:cs typeface="Arial" panose="020B0604020202020204" pitchFamily="34" charset="0"/>
              </a:rPr>
              <a:t>Điều</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dưỡng</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hỗ</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trợ</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tiếp</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đón</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ghi</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chép</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hồ</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sơ</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đo</a:t>
            </a:r>
            <a:r>
              <a:rPr lang="en-US" sz="2200" dirty="0" smtClean="0">
                <a:latin typeface="Arial" panose="020B0604020202020204" pitchFamily="34" charset="0"/>
                <a:cs typeface="Arial" panose="020B0604020202020204" pitchFamily="34" charset="0"/>
              </a:rPr>
              <a:t> DHST </a:t>
            </a:r>
            <a:r>
              <a:rPr lang="en-US" sz="2200" dirty="0" err="1" smtClean="0">
                <a:latin typeface="Arial" panose="020B0604020202020204" pitchFamily="34" charset="0"/>
                <a:cs typeface="Arial" panose="020B0604020202020204" pitchFamily="34" charset="0"/>
              </a:rPr>
              <a:t>cho</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đối</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tượng</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tiêm</a:t>
            </a:r>
            <a:r>
              <a:rPr lang="en-US" sz="2200" dirty="0" smtClean="0">
                <a:latin typeface="Arial" panose="020B0604020202020204" pitchFamily="34" charset="0"/>
                <a:cs typeface="Arial" panose="020B0604020202020204" pitchFamily="34" charset="0"/>
              </a:rPr>
              <a:t>.</a:t>
            </a:r>
          </a:p>
          <a:p>
            <a:pPr marL="0" indent="0" algn="just">
              <a:spcBef>
                <a:spcPts val="600"/>
              </a:spcBef>
              <a:spcAft>
                <a:spcPts val="600"/>
              </a:spcAft>
              <a:buNone/>
              <a:defRPr/>
            </a:pPr>
            <a:r>
              <a:rPr lang="vi-VN" sz="2400" dirty="0" smtClean="0"/>
              <a:t>2</a:t>
            </a:r>
            <a:r>
              <a:rPr lang="vi-VN" sz="2400" b="1" dirty="0"/>
              <a:t>. Phương </a:t>
            </a:r>
            <a:r>
              <a:rPr lang="vi-VN" sz="2400" b="1" dirty="0" smtClean="0"/>
              <a:t>tiện</a:t>
            </a:r>
            <a:r>
              <a:rPr lang="en-US" sz="2400" b="1" dirty="0" smtClean="0"/>
              <a: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dụng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cụ</a:t>
            </a:r>
            <a:endParaRPr lang="en-US" sz="2400" b="1" dirty="0" smtClean="0">
              <a:latin typeface="Arial" panose="020B0604020202020204" pitchFamily="34" charset="0"/>
              <a:cs typeface="Arial" panose="020B0604020202020204" pitchFamily="34" charset="0"/>
            </a:endParaRPr>
          </a:p>
          <a:p>
            <a:pPr marL="0" indent="0" algn="just">
              <a:spcBef>
                <a:spcPts val="600"/>
              </a:spcBef>
              <a:spcAft>
                <a:spcPts val="600"/>
              </a:spcAft>
              <a:buNone/>
              <a:defRPr/>
            </a:pPr>
            <a:r>
              <a:rPr lang="vi-VN" sz="2200" dirty="0" smtClean="0"/>
              <a:t> </a:t>
            </a:r>
            <a:r>
              <a:rPr lang="vi-VN" sz="2200" dirty="0"/>
              <a:t>- Nhiệt kế, ống nghe, máy đo huyết áp, máy đo SpO2 (nếu có). </a:t>
            </a:r>
            <a:endParaRPr lang="en-US" sz="2200" dirty="0" smtClean="0"/>
          </a:p>
          <a:p>
            <a:pPr marL="0" indent="0" algn="just">
              <a:spcBef>
                <a:spcPts val="600"/>
              </a:spcBef>
              <a:spcAft>
                <a:spcPts val="600"/>
              </a:spcAft>
              <a:buNone/>
              <a:defRPr/>
            </a:pPr>
            <a:r>
              <a:rPr lang="vi-VN" sz="2200" dirty="0" smtClean="0"/>
              <a:t>- </a:t>
            </a:r>
            <a:r>
              <a:rPr lang="vi-VN" sz="2200" dirty="0"/>
              <a:t>Bảng kiểm khám sàng lọc trước tiêm chủng vắc xin phòng COVID-19 (phụ lục kèm </a:t>
            </a:r>
            <a:r>
              <a:rPr lang="vi-VN" sz="2200" dirty="0" smtClean="0"/>
              <a:t>theo</a:t>
            </a:r>
            <a:r>
              <a:rPr lang="en-US" sz="2200" dirty="0" smtClean="0"/>
              <a:t>)</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155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7E8C4906-2017-4A02-BE41-33ECC3AB39B9}"/>
              </a:ext>
            </a:extLst>
          </p:cNvPr>
          <p:cNvSpPr>
            <a:spLocks noGrp="1"/>
          </p:cNvSpPr>
          <p:nvPr>
            <p:ph type="title"/>
          </p:nvPr>
        </p:nvSpPr>
        <p:spPr>
          <a:xfrm>
            <a:off x="1979712" y="116632"/>
            <a:ext cx="6843215" cy="562074"/>
          </a:xfrm>
        </p:spPr>
        <p:txBody>
          <a:bodyPr>
            <a:normAutofit fontScale="90000"/>
          </a:bodyPr>
          <a:lstStyle/>
          <a:p>
            <a:pPr algn="ctr"/>
            <a:r>
              <a:rPr lang="en-US" altLang="en-US" sz="3200" b="1" dirty="0" smtClean="0">
                <a:solidFill>
                  <a:srgbClr val="FF0000"/>
                </a:solidFill>
              </a:rPr>
              <a:t>BẢNG KIỂM KHÁM </a:t>
            </a:r>
            <a:r>
              <a:rPr lang="en-US" altLang="en-US" sz="3200" b="1" dirty="0">
                <a:solidFill>
                  <a:srgbClr val="FF0000"/>
                </a:solidFill>
              </a:rPr>
              <a:t>SÀNG </a:t>
            </a:r>
            <a:r>
              <a:rPr lang="en-US" altLang="en-US" sz="3200" b="1" dirty="0" smtClean="0">
                <a:solidFill>
                  <a:srgbClr val="FF0000"/>
                </a:solidFill>
              </a:rPr>
              <a:t>LỌC</a:t>
            </a:r>
            <a:endParaRPr lang="en-US" altLang="en-US" sz="3200" b="1" dirty="0">
              <a:solidFill>
                <a:srgbClr val="FF0000"/>
              </a:solidFill>
            </a:endParaRPr>
          </a:p>
        </p:txBody>
      </p:sp>
      <p:pic>
        <p:nvPicPr>
          <p:cNvPr id="8" name="Content Placeholder 7"/>
          <p:cNvPicPr>
            <a:picLocks noGrp="1" noChangeAspect="1"/>
          </p:cNvPicPr>
          <p:nvPr>
            <p:ph idx="1"/>
          </p:nvPr>
        </p:nvPicPr>
        <p:blipFill>
          <a:blip r:embed="rId3"/>
          <a:stretch>
            <a:fillRect/>
          </a:stretch>
        </p:blipFill>
        <p:spPr>
          <a:xfrm>
            <a:off x="3995936" y="764704"/>
            <a:ext cx="4248472" cy="5263536"/>
          </a:xfrm>
          <a:prstGeom prst="rect">
            <a:avLst/>
          </a:prstGeom>
          <a:ln>
            <a:noFill/>
          </a:ln>
          <a:effectLst>
            <a:outerShdw blurRad="190500" algn="tl" rotWithShape="0">
              <a:srgbClr val="000000">
                <a:alpha val="70000"/>
              </a:srgbClr>
            </a:outerShdw>
          </a:effectLst>
        </p:spPr>
      </p:pic>
      <p:sp>
        <p:nvSpPr>
          <p:cNvPr id="9" name="Rectangle 8"/>
          <p:cNvSpPr/>
          <p:nvPr/>
        </p:nvSpPr>
        <p:spPr>
          <a:xfrm>
            <a:off x="251520" y="1628800"/>
            <a:ext cx="3600400" cy="3000821"/>
          </a:xfrm>
          <a:prstGeom prst="rect">
            <a:avLst/>
          </a:prstGeom>
        </p:spPr>
        <p:txBody>
          <a:bodyPr wrap="square">
            <a:spAutoFit/>
          </a:bodyPr>
          <a:lstStyle/>
          <a:p>
            <a:pPr algn="ctr">
              <a:lnSpc>
                <a:spcPct val="150000"/>
              </a:lnSpc>
              <a:spcAft>
                <a:spcPts val="0"/>
              </a:spcAft>
            </a:pPr>
            <a:r>
              <a:rPr lang="en-US" b="1" dirty="0" err="1" smtClean="0">
                <a:solidFill>
                  <a:srgbClr val="0000FF"/>
                </a:solidFill>
                <a:latin typeface="Arial" panose="020B0604020202020204" pitchFamily="34" charset="0"/>
                <a:ea typeface="Times New Roman" panose="02020603050405020304" pitchFamily="18" charset="0"/>
              </a:rPr>
              <a:t>Bảng</a:t>
            </a:r>
            <a:r>
              <a:rPr lang="en-US" b="1" dirty="0" smtClean="0">
                <a:solidFill>
                  <a:srgbClr val="0000FF"/>
                </a:solidFill>
                <a:latin typeface="Arial" panose="020B0604020202020204" pitchFamily="34" charset="0"/>
                <a:ea typeface="Times New Roman" panose="02020603050405020304" pitchFamily="18" charset="0"/>
              </a:rPr>
              <a:t> </a:t>
            </a:r>
            <a:r>
              <a:rPr lang="en-US" b="1" dirty="0" err="1" smtClean="0">
                <a:solidFill>
                  <a:srgbClr val="0000FF"/>
                </a:solidFill>
                <a:latin typeface="Arial" panose="020B0604020202020204" pitchFamily="34" charset="0"/>
                <a:ea typeface="Times New Roman" panose="02020603050405020304" pitchFamily="18" charset="0"/>
              </a:rPr>
              <a:t>kiểm</a:t>
            </a:r>
            <a:r>
              <a:rPr lang="en-US" b="1" dirty="0" smtClean="0">
                <a:solidFill>
                  <a:srgbClr val="0000FF"/>
                </a:solidFill>
                <a:latin typeface="Arial" panose="020B0604020202020204" pitchFamily="34" charset="0"/>
                <a:ea typeface="Times New Roman" panose="02020603050405020304" pitchFamily="18" charset="0"/>
              </a:rPr>
              <a:t> </a:t>
            </a:r>
            <a:r>
              <a:rPr lang="en-US" b="1" dirty="0" err="1" smtClean="0">
                <a:solidFill>
                  <a:srgbClr val="0000FF"/>
                </a:solidFill>
                <a:latin typeface="Arial" panose="020B0604020202020204" pitchFamily="34" charset="0"/>
                <a:ea typeface="Times New Roman" panose="02020603050405020304" pitchFamily="18" charset="0"/>
              </a:rPr>
              <a:t>khám</a:t>
            </a:r>
            <a:r>
              <a:rPr lang="en-US" b="1" dirty="0" smtClean="0">
                <a:solidFill>
                  <a:srgbClr val="0000FF"/>
                </a:solidFill>
                <a:latin typeface="Arial" panose="020B0604020202020204" pitchFamily="34" charset="0"/>
                <a:ea typeface="Times New Roman" panose="02020603050405020304" pitchFamily="18" charset="0"/>
              </a:rPr>
              <a:t> </a:t>
            </a:r>
            <a:r>
              <a:rPr lang="en-US" b="1" dirty="0" err="1">
                <a:solidFill>
                  <a:srgbClr val="0000FF"/>
                </a:solidFill>
                <a:latin typeface="Arial" panose="020B0604020202020204" pitchFamily="34" charset="0"/>
                <a:ea typeface="Times New Roman" panose="02020603050405020304" pitchFamily="18" charset="0"/>
              </a:rPr>
              <a:t>sàng</a:t>
            </a:r>
            <a:r>
              <a:rPr lang="en-US" b="1" dirty="0">
                <a:solidFill>
                  <a:srgbClr val="0000FF"/>
                </a:solidFill>
                <a:latin typeface="Arial" panose="020B0604020202020204" pitchFamily="34" charset="0"/>
                <a:ea typeface="Times New Roman" panose="02020603050405020304" pitchFamily="18" charset="0"/>
              </a:rPr>
              <a:t> </a:t>
            </a:r>
            <a:r>
              <a:rPr lang="en-US" b="1" dirty="0" err="1">
                <a:solidFill>
                  <a:srgbClr val="0000FF"/>
                </a:solidFill>
                <a:latin typeface="Arial" panose="020B0604020202020204" pitchFamily="34" charset="0"/>
                <a:ea typeface="Times New Roman" panose="02020603050405020304" pitchFamily="18" charset="0"/>
              </a:rPr>
              <a:t>lọc</a:t>
            </a:r>
            <a:r>
              <a:rPr lang="en-US" b="1" dirty="0">
                <a:solidFill>
                  <a:srgbClr val="0000FF"/>
                </a:solidFill>
                <a:latin typeface="Arial" panose="020B0604020202020204" pitchFamily="34" charset="0"/>
                <a:ea typeface="Times New Roman" panose="02020603050405020304" pitchFamily="18" charset="0"/>
              </a:rPr>
              <a:t> </a:t>
            </a:r>
            <a:r>
              <a:rPr lang="en-US" b="1" dirty="0" err="1">
                <a:solidFill>
                  <a:srgbClr val="0000FF"/>
                </a:solidFill>
                <a:latin typeface="Arial" panose="020B0604020202020204" pitchFamily="34" charset="0"/>
                <a:ea typeface="Times New Roman" panose="02020603050405020304" pitchFamily="18" charset="0"/>
              </a:rPr>
              <a:t>trước</a:t>
            </a:r>
            <a:r>
              <a:rPr lang="en-US" b="1" dirty="0">
                <a:solidFill>
                  <a:srgbClr val="0000FF"/>
                </a:solidFill>
                <a:latin typeface="Arial" panose="020B0604020202020204" pitchFamily="34" charset="0"/>
                <a:ea typeface="Times New Roman" panose="02020603050405020304" pitchFamily="18" charset="0"/>
              </a:rPr>
              <a:t> </a:t>
            </a:r>
            <a:r>
              <a:rPr lang="en-US" b="1" dirty="0" err="1">
                <a:solidFill>
                  <a:srgbClr val="0000FF"/>
                </a:solidFill>
                <a:latin typeface="Arial" panose="020B0604020202020204" pitchFamily="34" charset="0"/>
                <a:ea typeface="Times New Roman" panose="02020603050405020304" pitchFamily="18" charset="0"/>
              </a:rPr>
              <a:t>tiêm</a:t>
            </a:r>
            <a:r>
              <a:rPr lang="en-US" b="1" dirty="0">
                <a:solidFill>
                  <a:srgbClr val="0000FF"/>
                </a:solidFill>
                <a:latin typeface="Arial" panose="020B0604020202020204" pitchFamily="34" charset="0"/>
                <a:ea typeface="Times New Roman" panose="02020603050405020304" pitchFamily="18" charset="0"/>
              </a:rPr>
              <a:t> </a:t>
            </a:r>
            <a:r>
              <a:rPr lang="en-US" b="1" dirty="0" err="1">
                <a:solidFill>
                  <a:srgbClr val="0000FF"/>
                </a:solidFill>
                <a:latin typeface="Arial" panose="020B0604020202020204" pitchFamily="34" charset="0"/>
                <a:ea typeface="Times New Roman" panose="02020603050405020304" pitchFamily="18" charset="0"/>
              </a:rPr>
              <a:t>chủng</a:t>
            </a:r>
            <a:r>
              <a:rPr lang="en-US" b="1" dirty="0">
                <a:solidFill>
                  <a:srgbClr val="0000FF"/>
                </a:solidFill>
                <a:latin typeface="Arial" panose="020B0604020202020204" pitchFamily="34" charset="0"/>
                <a:ea typeface="Times New Roman" panose="02020603050405020304" pitchFamily="18" charset="0"/>
              </a:rPr>
              <a:t> </a:t>
            </a:r>
            <a:r>
              <a:rPr lang="en-US" b="1" dirty="0" err="1">
                <a:solidFill>
                  <a:srgbClr val="0000FF"/>
                </a:solidFill>
                <a:latin typeface="Arial" panose="020B0604020202020204" pitchFamily="34" charset="0"/>
                <a:ea typeface="Times New Roman" panose="02020603050405020304" pitchFamily="18" charset="0"/>
              </a:rPr>
              <a:t>vắc</a:t>
            </a:r>
            <a:r>
              <a:rPr lang="en-US" b="1" dirty="0">
                <a:solidFill>
                  <a:srgbClr val="0000FF"/>
                </a:solidFill>
                <a:latin typeface="Arial" panose="020B0604020202020204" pitchFamily="34" charset="0"/>
                <a:ea typeface="Times New Roman" panose="02020603050405020304" pitchFamily="18" charset="0"/>
              </a:rPr>
              <a:t> </a:t>
            </a:r>
            <a:r>
              <a:rPr lang="en-US" b="1" dirty="0" err="1">
                <a:solidFill>
                  <a:srgbClr val="0000FF"/>
                </a:solidFill>
                <a:latin typeface="Arial" panose="020B0604020202020204" pitchFamily="34" charset="0"/>
                <a:ea typeface="Times New Roman" panose="02020603050405020304" pitchFamily="18" charset="0"/>
              </a:rPr>
              <a:t>xin</a:t>
            </a:r>
            <a:r>
              <a:rPr lang="en-US" b="1" dirty="0">
                <a:solidFill>
                  <a:srgbClr val="0000FF"/>
                </a:solidFill>
                <a:latin typeface="Arial" panose="020B0604020202020204" pitchFamily="34" charset="0"/>
                <a:ea typeface="Times New Roman" panose="02020603050405020304" pitchFamily="18" charset="0"/>
              </a:rPr>
              <a:t> </a:t>
            </a:r>
            <a:r>
              <a:rPr lang="en-US" b="1" dirty="0" err="1">
                <a:solidFill>
                  <a:srgbClr val="0000FF"/>
                </a:solidFill>
                <a:latin typeface="Arial" panose="020B0604020202020204" pitchFamily="34" charset="0"/>
                <a:ea typeface="Times New Roman" panose="02020603050405020304" pitchFamily="18" charset="0"/>
              </a:rPr>
              <a:t>phòng</a:t>
            </a:r>
            <a:r>
              <a:rPr lang="en-US" b="1" dirty="0">
                <a:solidFill>
                  <a:srgbClr val="0000FF"/>
                </a:solidFill>
                <a:latin typeface="Arial" panose="020B0604020202020204" pitchFamily="34" charset="0"/>
                <a:ea typeface="Times New Roman" panose="02020603050405020304" pitchFamily="18" charset="0"/>
              </a:rPr>
              <a:t> COVID-19 </a:t>
            </a:r>
            <a:r>
              <a:rPr lang="en-US" b="1" dirty="0" err="1">
                <a:solidFill>
                  <a:srgbClr val="0000FF"/>
                </a:solidFill>
                <a:latin typeface="Arial" panose="020B0604020202020204" pitchFamily="34" charset="0"/>
                <a:ea typeface="Times New Roman" panose="02020603050405020304" pitchFamily="18" charset="0"/>
              </a:rPr>
              <a:t>của</a:t>
            </a:r>
            <a:r>
              <a:rPr lang="en-US" b="1" dirty="0">
                <a:solidFill>
                  <a:srgbClr val="0000FF"/>
                </a:solidFill>
                <a:latin typeface="Arial" panose="020B0604020202020204" pitchFamily="34" charset="0"/>
                <a:ea typeface="Times New Roman" panose="02020603050405020304" pitchFamily="18" charset="0"/>
              </a:rPr>
              <a:t> AstraZeneca</a:t>
            </a:r>
            <a:r>
              <a:rPr lang="en-US" dirty="0">
                <a:solidFill>
                  <a:srgbClr val="0000FF"/>
                </a:solidFill>
                <a:latin typeface="Arial" panose="020B0604020202020204" pitchFamily="34" charset="0"/>
                <a:ea typeface="Times New Roman" panose="02020603050405020304" pitchFamily="18" charset="0"/>
              </a:rPr>
              <a:t/>
            </a:r>
            <a:br>
              <a:rPr lang="en-US" dirty="0">
                <a:solidFill>
                  <a:srgbClr val="0000FF"/>
                </a:solidFill>
                <a:latin typeface="Arial" panose="020B0604020202020204" pitchFamily="34" charset="0"/>
                <a:ea typeface="Times New Roman" panose="02020603050405020304" pitchFamily="18" charset="0"/>
              </a:rPr>
            </a:br>
            <a:r>
              <a:rPr lang="vi-VN" i="1" dirty="0">
                <a:solidFill>
                  <a:srgbClr val="0000FF"/>
                </a:solidFill>
                <a:ea typeface="Times New Roman" panose="02020603050405020304" pitchFamily="18" charset="0"/>
              </a:rPr>
              <a:t>(Ban hành kèm theo Quyết định s</a:t>
            </a:r>
            <a:r>
              <a:rPr lang="en-US" i="1" dirty="0">
                <a:solidFill>
                  <a:srgbClr val="0000FF"/>
                </a:solidFill>
                <a:latin typeface="Arial" panose="020B0604020202020204" pitchFamily="34" charset="0"/>
                <a:ea typeface="Times New Roman" panose="02020603050405020304" pitchFamily="18" charset="0"/>
              </a:rPr>
              <a:t>ố 1624</a:t>
            </a:r>
            <a:r>
              <a:rPr lang="vi-VN" i="1" dirty="0">
                <a:solidFill>
                  <a:srgbClr val="0000FF"/>
                </a:solidFill>
                <a:ea typeface="Times New Roman" panose="02020603050405020304" pitchFamily="18" charset="0"/>
              </a:rPr>
              <a:t>/QĐ-BYT ng</a:t>
            </a:r>
            <a:r>
              <a:rPr lang="en-US" i="1" dirty="0">
                <a:solidFill>
                  <a:srgbClr val="0000FF"/>
                </a:solidFill>
                <a:latin typeface="Arial" panose="020B0604020202020204" pitchFamily="34" charset="0"/>
                <a:ea typeface="Times New Roman" panose="02020603050405020304" pitchFamily="18" charset="0"/>
              </a:rPr>
              <a:t>à</a:t>
            </a:r>
            <a:r>
              <a:rPr lang="vi-VN" i="1" dirty="0">
                <a:solidFill>
                  <a:srgbClr val="0000FF"/>
                </a:solidFill>
                <a:ea typeface="Times New Roman" panose="02020603050405020304" pitchFamily="18" charset="0"/>
              </a:rPr>
              <a:t>y</a:t>
            </a:r>
            <a:r>
              <a:rPr lang="en-US" i="1" dirty="0">
                <a:solidFill>
                  <a:srgbClr val="0000FF"/>
                </a:solidFill>
                <a:latin typeface="Arial" panose="020B0604020202020204" pitchFamily="34" charset="0"/>
                <a:ea typeface="Times New Roman" panose="02020603050405020304" pitchFamily="18" charset="0"/>
              </a:rPr>
              <a:t> 18</a:t>
            </a:r>
            <a:r>
              <a:rPr lang="vi-VN" i="1" dirty="0">
                <a:solidFill>
                  <a:srgbClr val="0000FF"/>
                </a:solidFill>
                <a:ea typeface="Times New Roman" panose="02020603050405020304" pitchFamily="18" charset="0"/>
              </a:rPr>
              <a:t> tháng 03 năm 2021)</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0925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7E8C4906-2017-4A02-BE41-33ECC3AB39B9}"/>
              </a:ext>
            </a:extLst>
          </p:cNvPr>
          <p:cNvSpPr>
            <a:spLocks noGrp="1"/>
          </p:cNvSpPr>
          <p:nvPr>
            <p:ph type="title"/>
          </p:nvPr>
        </p:nvSpPr>
        <p:spPr>
          <a:xfrm>
            <a:off x="1547664" y="260648"/>
            <a:ext cx="6843215" cy="922114"/>
          </a:xfrm>
        </p:spPr>
        <p:txBody>
          <a:bodyPr/>
          <a:lstStyle/>
          <a:p>
            <a:pPr algn="ctr"/>
            <a:r>
              <a:rPr lang="en-US" altLang="en-US" sz="3200" b="1" dirty="0">
                <a:solidFill>
                  <a:srgbClr val="FF0000"/>
                </a:solidFill>
              </a:rPr>
              <a:t>KHÁM SÀNG LỌC TRƯỚC TIÊM </a:t>
            </a:r>
          </a:p>
        </p:txBody>
      </p:sp>
      <p:sp>
        <p:nvSpPr>
          <p:cNvPr id="11267" name="Content Placeholder 2">
            <a:extLst>
              <a:ext uri="{FF2B5EF4-FFF2-40B4-BE49-F238E27FC236}">
                <a16:creationId xmlns:a16="http://schemas.microsoft.com/office/drawing/2014/main" id="{1BFDE37F-F1DA-4517-A747-0C401F13EB05}"/>
              </a:ext>
            </a:extLst>
          </p:cNvPr>
          <p:cNvSpPr>
            <a:spLocks noGrp="1"/>
          </p:cNvSpPr>
          <p:nvPr>
            <p:ph idx="1"/>
          </p:nvPr>
        </p:nvSpPr>
        <p:spPr>
          <a:xfrm>
            <a:off x="467544" y="1412776"/>
            <a:ext cx="8428856" cy="4896544"/>
          </a:xfrm>
        </p:spPr>
        <p:txBody>
          <a:bodyPr>
            <a:normAutofit fontScale="47500" lnSpcReduction="20000"/>
          </a:bodyPr>
          <a:lstStyle/>
          <a:p>
            <a:pPr marL="0" indent="0" algn="just">
              <a:spcBef>
                <a:spcPts val="600"/>
              </a:spcBef>
              <a:spcAft>
                <a:spcPts val="600"/>
              </a:spcAft>
              <a:buNone/>
              <a:defRPr/>
            </a:pPr>
            <a:r>
              <a:rPr lang="en-US" sz="4600" b="1" dirty="0">
                <a:latin typeface="Arial" panose="020B0604020202020204" pitchFamily="34" charset="0"/>
                <a:cs typeface="Arial" panose="020B0604020202020204" pitchFamily="34" charset="0"/>
              </a:rPr>
              <a:t>1. </a:t>
            </a:r>
            <a:r>
              <a:rPr lang="vi-VN" sz="4600" b="1" dirty="0">
                <a:latin typeface="Arial" panose="020B0604020202020204" pitchFamily="34" charset="0"/>
                <a:cs typeface="Arial" panose="020B0604020202020204" pitchFamily="34" charset="0"/>
              </a:rPr>
              <a:t>Hỏi tiền sử và các thông tin có liên quan </a:t>
            </a:r>
            <a:endParaRPr lang="en-US" sz="4600" b="1" dirty="0">
              <a:latin typeface="Arial" panose="020B0604020202020204" pitchFamily="34" charset="0"/>
              <a:cs typeface="Arial" panose="020B0604020202020204" pitchFamily="34" charset="0"/>
            </a:endParaRPr>
          </a:p>
          <a:p>
            <a:pPr algn="just">
              <a:spcBef>
                <a:spcPts val="600"/>
              </a:spcBef>
              <a:spcAft>
                <a:spcPts val="600"/>
              </a:spcAft>
              <a:buFont typeface="Wingdings" panose="05000000000000000000" pitchFamily="2" charset="2"/>
              <a:buChar char="Ø"/>
              <a:defRPr/>
            </a:pPr>
            <a:r>
              <a:rPr lang="vi-VN" dirty="0">
                <a:cs typeface="Arial" panose="020B0604020202020204" pitchFamily="34" charset="0"/>
              </a:rPr>
              <a:t>Tình trạng sức khỏe hiện tại</a:t>
            </a:r>
            <a:r>
              <a:rPr lang="en-US" dirty="0">
                <a:latin typeface="Arial" panose="020B0604020202020204" pitchFamily="34" charset="0"/>
                <a:cs typeface="Arial" panose="020B0604020202020204" pitchFamily="34" charset="0"/>
              </a:rPr>
              <a:t>:</a:t>
            </a:r>
            <a:r>
              <a:rPr lang="vi-VN" dirty="0">
                <a:cs typeface="Arial" panose="020B0604020202020204" pitchFamily="34" charset="0"/>
              </a:rPr>
              <a:t> mắc</a:t>
            </a:r>
            <a:r>
              <a:rPr lang="en-US" dirty="0">
                <a:latin typeface="Arial" panose="020B0604020202020204" pitchFamily="34" charset="0"/>
                <a:cs typeface="Arial" panose="020B0604020202020204" pitchFamily="34" charset="0"/>
              </a:rPr>
              <a:t> </a:t>
            </a:r>
            <a:r>
              <a:rPr lang="vi-VN" dirty="0">
                <a:cs typeface="Arial" panose="020B0604020202020204" pitchFamily="34" charset="0"/>
              </a:rPr>
              <a:t>bệnh cấp tính</a:t>
            </a:r>
            <a:r>
              <a:rPr lang="en-US" dirty="0">
                <a:latin typeface="Arial" panose="020B0604020202020204" pitchFamily="34" charset="0"/>
                <a:cs typeface="Arial" panose="020B0604020202020204" pitchFamily="34" charset="0"/>
              </a:rPr>
              <a:t>, </a:t>
            </a:r>
            <a:r>
              <a:rPr lang="vi-VN" dirty="0">
                <a:cs typeface="Arial" panose="020B0604020202020204" pitchFamily="34" charset="0"/>
              </a:rPr>
              <a:t>đang sử dụng </a:t>
            </a:r>
            <a:r>
              <a:rPr lang="en-US" dirty="0" err="1" smtClean="0">
                <a:latin typeface="Arial" panose="020B0604020202020204" pitchFamily="34" charset="0"/>
                <a:cs typeface="Arial" panose="020B0604020202020204" pitchFamily="34" charset="0"/>
              </a:rPr>
              <a:t>thuốc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gì</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p>
          <a:p>
            <a:pPr algn="just">
              <a:spcBef>
                <a:spcPts val="600"/>
              </a:spcBef>
              <a:spcAft>
                <a:spcPts val="600"/>
              </a:spcAft>
              <a:buFont typeface="Wingdings" panose="05000000000000000000" pitchFamily="2" charset="2"/>
              <a:buChar char="Ø"/>
              <a:defRPr/>
            </a:pPr>
            <a:r>
              <a:rPr lang="vi-VN" dirty="0" smtClean="0">
                <a:latin typeface="Arial" panose="020B0604020202020204" pitchFamily="34" charset="0"/>
                <a:cs typeface="Arial" panose="020B0604020202020204" pitchFamily="34" charset="0"/>
              </a:rPr>
              <a:t>Tiền </a:t>
            </a:r>
            <a:r>
              <a:rPr lang="vi-VN" dirty="0">
                <a:latin typeface="Arial" panose="020B0604020202020204" pitchFamily="34" charset="0"/>
                <a:cs typeface="Arial" panose="020B0604020202020204" pitchFamily="34" charset="0"/>
              </a:rPr>
              <a:t>sử dị </a:t>
            </a:r>
            <a:r>
              <a:rPr lang="vi-VN" dirty="0" smtClean="0">
                <a:latin typeface="Arial" panose="020B0604020202020204" pitchFamily="34" charset="0"/>
                <a:cs typeface="Arial" panose="020B0604020202020204" pitchFamily="34" charset="0"/>
              </a:rPr>
              <a:t>ứng</a:t>
            </a:r>
            <a:r>
              <a:rPr lang="en-US" dirty="0" smtClean="0">
                <a:latin typeface="Arial" panose="020B0604020202020204" pitchFamily="34" charset="0"/>
                <a:cs typeface="Arial" panose="020B0604020202020204" pitchFamily="34" charset="0"/>
              </a:rPr>
              <a:t>: </a:t>
            </a:r>
          </a:p>
          <a:p>
            <a:pPr lvl="1" algn="just">
              <a:spcBef>
                <a:spcPts val="600"/>
              </a:spcBef>
              <a:spcAft>
                <a:spcPts val="600"/>
              </a:spcAft>
              <a:buFont typeface="Wingdings" panose="05000000000000000000" pitchFamily="2" charset="2"/>
              <a:buChar char="§"/>
              <a:defRPr/>
            </a:pPr>
            <a:r>
              <a:rPr lang="en-US" sz="3200" dirty="0" smtClean="0">
                <a:latin typeface="Arial" panose="020B0604020202020204" pitchFamily="34" charset="0"/>
                <a:cs typeface="Arial" panose="020B0604020202020204" pitchFamily="34" charset="0"/>
              </a:rPr>
              <a:t>TS </a:t>
            </a:r>
            <a:r>
              <a:rPr lang="en-US" sz="3200" dirty="0" err="1" smtClean="0">
                <a:latin typeface="Arial" panose="020B0604020202020204" pitchFamily="34" charset="0"/>
                <a:cs typeface="Arial" panose="020B0604020202020204" pitchFamily="34" charset="0"/>
              </a:rPr>
              <a:t>dị</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ứng</a:t>
            </a:r>
            <a:r>
              <a:rPr lang="en-US" sz="3200" dirty="0" smtClean="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của </a:t>
            </a:r>
            <a:r>
              <a:rPr lang="vi-VN" sz="3200" dirty="0">
                <a:latin typeface="Arial" panose="020B0604020202020204" pitchFamily="34" charset="0"/>
                <a:cs typeface="Arial" panose="020B0604020202020204" pitchFamily="34" charset="0"/>
              </a:rPr>
              <a:t>cá nhân (viêm mũi dị ứng, hen phế quản</a:t>
            </a:r>
            <a:r>
              <a:rPr lang="vi-VN" sz="3200" dirty="0" smtClean="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 </a:t>
            </a:r>
          </a:p>
          <a:p>
            <a:pPr lvl="1" algn="just">
              <a:spcBef>
                <a:spcPts val="600"/>
              </a:spcBef>
              <a:spcAft>
                <a:spcPts val="600"/>
              </a:spcAft>
              <a:buFont typeface="Wingdings" panose="05000000000000000000" pitchFamily="2" charset="2"/>
              <a:buChar char="§"/>
              <a:defRPr/>
            </a:pPr>
            <a:r>
              <a:rPr lang="en-US" sz="3200" dirty="0">
                <a:latin typeface="Arial" panose="020B0604020202020204" pitchFamily="34" charset="0"/>
                <a:cs typeface="Arial" panose="020B0604020202020204" pitchFamily="34" charset="0"/>
              </a:rPr>
              <a:t>TS </a:t>
            </a:r>
            <a:r>
              <a:rPr lang="en-US" sz="3200" dirty="0" err="1">
                <a:latin typeface="Arial" panose="020B0604020202020204" pitchFamily="34" charset="0"/>
                <a:cs typeface="Arial" panose="020B0604020202020204" pitchFamily="34" charset="0"/>
              </a:rPr>
              <a:t>dị</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ứng</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của </a:t>
            </a:r>
            <a:r>
              <a:rPr lang="vi-VN" sz="3200" dirty="0" smtClean="0">
                <a:latin typeface="Arial" panose="020B0604020202020204" pitchFamily="34" charset="0"/>
                <a:cs typeface="Arial" panose="020B0604020202020204" pitchFamily="34" charset="0"/>
              </a:rPr>
              <a:t>gia </a:t>
            </a:r>
            <a:r>
              <a:rPr lang="vi-VN" sz="3200" dirty="0">
                <a:latin typeface="Arial" panose="020B0604020202020204" pitchFamily="34" charset="0"/>
                <a:cs typeface="Arial" panose="020B0604020202020204" pitchFamily="34" charset="0"/>
              </a:rPr>
              <a:t>đình (bố, mẹ, con, anh chị em ruột…). </a:t>
            </a:r>
            <a:endParaRPr lang="en-US" sz="3200" dirty="0" smtClean="0">
              <a:latin typeface="Arial" panose="020B0604020202020204" pitchFamily="34" charset="0"/>
              <a:cs typeface="Arial" panose="020B0604020202020204" pitchFamily="34" charset="0"/>
            </a:endParaRPr>
          </a:p>
          <a:p>
            <a:pPr lvl="1" algn="just">
              <a:spcBef>
                <a:spcPts val="600"/>
              </a:spcBef>
              <a:spcAft>
                <a:spcPts val="600"/>
              </a:spcAft>
              <a:buFont typeface="Wingdings" panose="05000000000000000000" pitchFamily="2" charset="2"/>
              <a:buChar char="§"/>
              <a:defRPr/>
            </a:pPr>
            <a:r>
              <a:rPr lang="vi-VN" sz="3200" dirty="0">
                <a:cs typeface="Arial" panose="020B0604020202020204" pitchFamily="34" charset="0"/>
              </a:rPr>
              <a:t>Tiền sử dị ứng nặng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bản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thân</a:t>
            </a:r>
            <a:r>
              <a:rPr lang="vi-VN" sz="3200" dirty="0">
                <a:cs typeface="Arial" panose="020B0604020202020204" pitchFamily="34" charset="0"/>
              </a:rPr>
              <a:t>, bao gồm phản vệ. </a:t>
            </a:r>
            <a:endParaRPr lang="en-US" sz="3200" dirty="0">
              <a:latin typeface="Arial" panose="020B0604020202020204" pitchFamily="34" charset="0"/>
              <a:cs typeface="Arial" panose="020B0604020202020204" pitchFamily="34" charset="0"/>
            </a:endParaRPr>
          </a:p>
          <a:p>
            <a:pPr lvl="1" algn="just">
              <a:spcBef>
                <a:spcPts val="600"/>
              </a:spcBef>
              <a:spcAft>
                <a:spcPts val="600"/>
              </a:spcAft>
              <a:buFont typeface="Wingdings" panose="05000000000000000000" pitchFamily="2" charset="2"/>
              <a:buChar char="§"/>
              <a:defRPr/>
            </a:pPr>
            <a:r>
              <a:rPr lang="vi-VN" sz="3200" dirty="0" smtClean="0">
                <a:latin typeface="Arial" panose="020B0604020202020204" pitchFamily="34" charset="0"/>
                <a:cs typeface="Arial" panose="020B0604020202020204" pitchFamily="34" charset="0"/>
              </a:rPr>
              <a:t>Các </a:t>
            </a:r>
            <a:r>
              <a:rPr lang="vi-VN" sz="3200" dirty="0">
                <a:latin typeface="Arial" panose="020B0604020202020204" pitchFamily="34" charset="0"/>
                <a:cs typeface="Arial" panose="020B0604020202020204" pitchFamily="34" charset="0"/>
              </a:rPr>
              <a:t>loại dị nguyên đã gây dị ứng (côn trùng, thực phẩm, phấn hoa, bụi nhà, </a:t>
            </a:r>
            <a:r>
              <a:rPr lang="vi-VN" sz="3200" dirty="0" smtClean="0">
                <a:latin typeface="Arial" panose="020B0604020202020204" pitchFamily="34" charset="0"/>
                <a:cs typeface="Arial" panose="020B0604020202020204" pitchFamily="34" charset="0"/>
              </a:rPr>
              <a:t>mỹ </a:t>
            </a:r>
            <a:r>
              <a:rPr lang="vi-VN" sz="3200" dirty="0">
                <a:latin typeface="Arial" panose="020B0604020202020204" pitchFamily="34" charset="0"/>
                <a:cs typeface="Arial" panose="020B0604020202020204" pitchFamily="34" charset="0"/>
              </a:rPr>
              <a:t>phẩm, dược </a:t>
            </a:r>
            <a:r>
              <a:rPr lang="vi-VN" sz="3200" dirty="0" smtClean="0">
                <a:latin typeface="Arial" panose="020B0604020202020204" pitchFamily="34" charset="0"/>
                <a:cs typeface="Arial" panose="020B0604020202020204" pitchFamily="34" charset="0"/>
              </a:rPr>
              <a:t>phẩm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hóa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chất</a:t>
            </a:r>
            <a:r>
              <a:rPr lang="en-US" sz="3200" dirty="0" smtClean="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a:t>
            </a:r>
            <a:endParaRPr lang="en-US" sz="3200" dirty="0" smtClean="0">
              <a:latin typeface="Arial" panose="020B0604020202020204" pitchFamily="34" charset="0"/>
              <a:cs typeface="Arial" panose="020B0604020202020204" pitchFamily="34" charset="0"/>
            </a:endParaRPr>
          </a:p>
          <a:p>
            <a:pPr lvl="1" algn="just">
              <a:spcBef>
                <a:spcPts val="600"/>
              </a:spcBef>
              <a:spcAft>
                <a:spcPts val="600"/>
              </a:spcAft>
              <a:buFont typeface="Wingdings" panose="05000000000000000000" pitchFamily="2" charset="2"/>
              <a:buChar char="§"/>
              <a:defRPr/>
            </a:pPr>
            <a:r>
              <a:rPr lang="vi-VN" sz="3200" dirty="0" smtClean="0">
                <a:latin typeface="Arial" panose="020B0604020202020204" pitchFamily="34" charset="0"/>
                <a:cs typeface="Arial" panose="020B0604020202020204" pitchFamily="34" charset="0"/>
              </a:rPr>
              <a:t>Tiền </a:t>
            </a:r>
            <a:r>
              <a:rPr lang="vi-VN" sz="3200" dirty="0">
                <a:latin typeface="Arial" panose="020B0604020202020204" pitchFamily="34" charset="0"/>
                <a:cs typeface="Arial" panose="020B0604020202020204" pitchFamily="34" charset="0"/>
              </a:rPr>
              <a:t>sử dị ứng với vắc xin và bất kỳ thành phần nào của vắc </a:t>
            </a:r>
            <a:r>
              <a:rPr lang="vi-VN" sz="3200" dirty="0" smtClean="0">
                <a:latin typeface="Arial" panose="020B0604020202020204" pitchFamily="34" charset="0"/>
                <a:cs typeface="Arial" panose="020B0604020202020204" pitchFamily="34" charset="0"/>
              </a:rPr>
              <a:t>xin</a:t>
            </a:r>
            <a:r>
              <a:rPr lang="en-US" sz="3200" dirty="0" smtClean="0">
                <a:latin typeface="Arial" panose="020B0604020202020204" pitchFamily="34" charset="0"/>
                <a:cs typeface="Arial" panose="020B0604020202020204" pitchFamily="34" charset="0"/>
              </a:rPr>
              <a:t> AstraZeneca </a:t>
            </a:r>
            <a:r>
              <a:rPr lang="en-US" sz="3200" dirty="0" err="1" smtClean="0">
                <a:latin typeface="Arial" panose="020B0604020202020204" pitchFamily="34" charset="0"/>
                <a:cs typeface="Arial" panose="020B0604020202020204" pitchFamily="34" charset="0"/>
              </a:rPr>
              <a:t>không</a:t>
            </a:r>
            <a:r>
              <a:rPr lang="en-US" sz="3200" dirty="0" smtClean="0">
                <a:latin typeface="Arial" panose="020B0604020202020204" pitchFamily="34" charset="0"/>
                <a:cs typeface="Arial" panose="020B0604020202020204" pitchFamily="34" charset="0"/>
              </a:rPr>
              <a:t>?</a:t>
            </a:r>
            <a:r>
              <a:rPr lang="vi-VN" sz="3200" dirty="0" smtClean="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a:p>
            <a:pPr algn="just">
              <a:spcBef>
                <a:spcPts val="600"/>
              </a:spcBef>
              <a:spcAft>
                <a:spcPts val="600"/>
              </a:spcAft>
              <a:buFont typeface="Wingdings" panose="05000000000000000000" pitchFamily="2" charset="2"/>
              <a:buChar char="Ø"/>
              <a:defRPr/>
            </a:pPr>
            <a:r>
              <a:rPr lang="vi-VN" dirty="0" smtClean="0">
                <a:latin typeface="Arial" panose="020B0604020202020204" pitchFamily="34" charset="0"/>
                <a:cs typeface="Arial" panose="020B0604020202020204" pitchFamily="34" charset="0"/>
              </a:rPr>
              <a:t>Tiền </a:t>
            </a:r>
            <a:r>
              <a:rPr lang="vi-VN" dirty="0">
                <a:latin typeface="Arial" panose="020B0604020202020204" pitchFamily="34" charset="0"/>
                <a:cs typeface="Arial" panose="020B0604020202020204" pitchFamily="34" charset="0"/>
              </a:rPr>
              <a:t>sử mắc </a:t>
            </a:r>
            <a:r>
              <a:rPr lang="vi-VN" dirty="0" smtClean="0">
                <a:latin typeface="Arial" panose="020B0604020202020204" pitchFamily="34" charset="0"/>
                <a:cs typeface="Arial" panose="020B0604020202020204" pitchFamily="34" charset="0"/>
              </a:rPr>
              <a:t>COVID-19</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t</a:t>
            </a:r>
            <a:r>
              <a:rPr lang="vi-VN" dirty="0" smtClean="0">
                <a:latin typeface="Arial" panose="020B0604020202020204" pitchFamily="34" charset="0"/>
                <a:cs typeface="Arial" panose="020B0604020202020204" pitchFamily="34" charset="0"/>
              </a:rPr>
              <a:t>iền </a:t>
            </a:r>
            <a:r>
              <a:rPr lang="vi-VN" dirty="0">
                <a:latin typeface="Arial" panose="020B0604020202020204" pitchFamily="34" charset="0"/>
                <a:cs typeface="Arial" panose="020B0604020202020204" pitchFamily="34" charset="0"/>
              </a:rPr>
              <a:t>sử điều trị huyết tương từ người </a:t>
            </a:r>
            <a:r>
              <a:rPr lang="en-US" dirty="0" smtClean="0">
                <a:latin typeface="Arial" panose="020B0604020202020204" pitchFamily="34" charset="0"/>
                <a:cs typeface="Arial" panose="020B0604020202020204" pitchFamily="34" charset="0"/>
              </a:rPr>
              <a:t>k</a:t>
            </a:r>
            <a:r>
              <a:rPr lang="vi-VN" dirty="0" smtClean="0">
                <a:latin typeface="Arial" panose="020B0604020202020204" pitchFamily="34" charset="0"/>
                <a:cs typeface="Arial" panose="020B0604020202020204" pitchFamily="34" charset="0"/>
              </a:rPr>
              <a:t>hỏi </a:t>
            </a:r>
            <a:r>
              <a:rPr lang="vi-VN" dirty="0">
                <a:latin typeface="Arial" panose="020B0604020202020204" pitchFamily="34" charset="0"/>
                <a:cs typeface="Arial" panose="020B0604020202020204" pitchFamily="34" charset="0"/>
              </a:rPr>
              <a:t>COVID-19. </a:t>
            </a:r>
            <a:endParaRPr lang="en-US" dirty="0">
              <a:latin typeface="Arial" panose="020B0604020202020204" pitchFamily="34" charset="0"/>
              <a:cs typeface="Arial" panose="020B0604020202020204" pitchFamily="34" charset="0"/>
            </a:endParaRPr>
          </a:p>
          <a:p>
            <a:pPr algn="just">
              <a:spcBef>
                <a:spcPts val="600"/>
              </a:spcBef>
              <a:spcAft>
                <a:spcPts val="600"/>
              </a:spcAft>
              <a:buFont typeface="Wingdings" panose="05000000000000000000" pitchFamily="2" charset="2"/>
              <a:buChar char="Ø"/>
              <a:defRPr/>
            </a:pPr>
            <a:r>
              <a:rPr lang="vi-VN" dirty="0">
                <a:cs typeface="Arial" panose="020B0604020202020204" pitchFamily="34" charset="0"/>
              </a:rPr>
              <a:t>Tiền sử tiêm vắc xin COVID-19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loại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vắc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xin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vi-VN" dirty="0">
                <a:cs typeface="Arial" panose="020B0604020202020204" pitchFamily="34" charset="0"/>
              </a:rPr>
              <a:t>vắc xin khác trong 14 ngày qua</a:t>
            </a:r>
            <a:endParaRPr lang="en-US" dirty="0">
              <a:latin typeface="Arial" panose="020B0604020202020204" pitchFamily="34" charset="0"/>
              <a:cs typeface="Arial" panose="020B0604020202020204" pitchFamily="34" charset="0"/>
            </a:endParaRPr>
          </a:p>
          <a:p>
            <a:pPr algn="just">
              <a:spcBef>
                <a:spcPts val="600"/>
              </a:spcBef>
              <a:spcAft>
                <a:spcPts val="600"/>
              </a:spcAft>
              <a:buFont typeface="Wingdings" panose="05000000000000000000" pitchFamily="2" charset="2"/>
              <a:buChar char="Ø"/>
              <a:defRPr/>
            </a:pPr>
            <a:r>
              <a:rPr lang="vi-VN" dirty="0" smtClean="0">
                <a:latin typeface="Arial" panose="020B0604020202020204" pitchFamily="34" charset="0"/>
                <a:cs typeface="Arial" panose="020B0604020202020204" pitchFamily="34" charset="0"/>
              </a:rPr>
              <a:t>Tiền </a:t>
            </a:r>
            <a:r>
              <a:rPr lang="vi-VN" dirty="0">
                <a:latin typeface="Arial" panose="020B0604020202020204" pitchFamily="34" charset="0"/>
                <a:cs typeface="Arial" panose="020B0604020202020204" pitchFamily="34" charset="0"/>
              </a:rPr>
              <a:t>sử bệnh </a:t>
            </a:r>
            <a:r>
              <a:rPr lang="vi-VN" dirty="0" smtClean="0">
                <a:latin typeface="Arial" panose="020B0604020202020204" pitchFamily="34" charset="0"/>
                <a:cs typeface="Arial" panose="020B0604020202020204" pitchFamily="34" charset="0"/>
              </a:rPr>
              <a:t>nền</a:t>
            </a:r>
            <a:r>
              <a:rPr lang="en-US" dirty="0" smtClean="0">
                <a:latin typeface="Arial" panose="020B0604020202020204" pitchFamily="34" charset="0"/>
                <a:cs typeface="Arial" panose="020B0604020202020204" pitchFamily="34" charset="0"/>
              </a:rPr>
              <a:t>, </a:t>
            </a:r>
            <a:r>
              <a:rPr lang="vi-VN" dirty="0" smtClean="0">
                <a:latin typeface="Arial" panose="020B0604020202020204" pitchFamily="34" charset="0"/>
                <a:cs typeface="Arial" panose="020B0604020202020204" pitchFamily="34" charset="0"/>
              </a:rPr>
              <a:t>suy </a:t>
            </a:r>
            <a:r>
              <a:rPr lang="vi-VN" dirty="0">
                <a:latin typeface="Arial" panose="020B0604020202020204" pitchFamily="34" charset="0"/>
                <a:cs typeface="Arial" panose="020B0604020202020204" pitchFamily="34" charset="0"/>
              </a:rPr>
              <a:t>giảm miễn dịch, ung thư, đang dùng thuốc corticoid, ức chế miễn dịch. </a:t>
            </a:r>
            <a:endParaRPr lang="en-US" dirty="0" smtClean="0">
              <a:latin typeface="Arial" panose="020B0604020202020204" pitchFamily="34" charset="0"/>
              <a:cs typeface="Arial" panose="020B0604020202020204" pitchFamily="34" charset="0"/>
            </a:endParaRPr>
          </a:p>
          <a:p>
            <a:pPr algn="just">
              <a:spcBef>
                <a:spcPts val="600"/>
              </a:spcBef>
              <a:spcAft>
                <a:spcPts val="600"/>
              </a:spcAft>
              <a:buFont typeface="Wingdings" panose="05000000000000000000" pitchFamily="2" charset="2"/>
              <a:buChar char="Ø"/>
              <a:defRPr/>
            </a:pPr>
            <a:r>
              <a:rPr lang="vi-VN" dirty="0" smtClean="0">
                <a:latin typeface="Arial" panose="020B0604020202020204" pitchFamily="34" charset="0"/>
                <a:cs typeface="Arial" panose="020B0604020202020204" pitchFamily="34" charset="0"/>
              </a:rPr>
              <a:t>Tiền </a:t>
            </a:r>
            <a:r>
              <a:rPr lang="vi-VN" dirty="0">
                <a:latin typeface="Arial" panose="020B0604020202020204" pitchFamily="34" charset="0"/>
                <a:cs typeface="Arial" panose="020B0604020202020204" pitchFamily="34" charset="0"/>
              </a:rPr>
              <a:t>sử rối loạn đông máu/cầm máu hoặc đang dùng thuốc chống đông. </a:t>
            </a:r>
            <a:endParaRPr lang="en-US" dirty="0" smtClean="0">
              <a:latin typeface="Arial" panose="020B0604020202020204" pitchFamily="34" charset="0"/>
              <a:cs typeface="Arial" panose="020B0604020202020204" pitchFamily="34" charset="0"/>
            </a:endParaRPr>
          </a:p>
          <a:p>
            <a:pPr algn="just">
              <a:spcBef>
                <a:spcPts val="600"/>
              </a:spcBef>
              <a:spcAft>
                <a:spcPts val="600"/>
              </a:spcAft>
              <a:buFont typeface="Wingdings" panose="05000000000000000000" pitchFamily="2" charset="2"/>
              <a:buChar char="Ø"/>
              <a:defRPr/>
            </a:pPr>
            <a:r>
              <a:rPr lang="vi-VN" dirty="0" smtClean="0">
                <a:latin typeface="Arial" panose="020B0604020202020204" pitchFamily="34" charset="0"/>
                <a:cs typeface="Arial" panose="020B0604020202020204" pitchFamily="34" charset="0"/>
              </a:rPr>
              <a:t>Đang </a:t>
            </a:r>
            <a:r>
              <a:rPr lang="vi-VN" dirty="0">
                <a:latin typeface="Arial" panose="020B0604020202020204" pitchFamily="34" charset="0"/>
                <a:cs typeface="Arial" panose="020B0604020202020204" pitchFamily="34" charset="0"/>
              </a:rPr>
              <a:t>mang thai, phụ nữ đang nuôi con bằng sữa </a:t>
            </a:r>
            <a:r>
              <a:rPr lang="vi-VN" dirty="0" smtClean="0">
                <a:latin typeface="Arial" panose="020B0604020202020204" pitchFamily="34" charset="0"/>
                <a:cs typeface="Arial" panose="020B0604020202020204" pitchFamily="34" charset="0"/>
              </a:rPr>
              <a:t>mẹ</a:t>
            </a:r>
            <a:r>
              <a:rPr lang="en-US" dirty="0" smtClean="0">
                <a:latin typeface="Arial" panose="020B0604020202020204" pitchFamily="34" charset="0"/>
                <a:cs typeface="Arial" panose="020B0604020202020204" pitchFamily="34" charset="0"/>
              </a:rPr>
              <a:t> hay </a:t>
            </a:r>
            <a:r>
              <a:rPr lang="en-US" dirty="0" err="1" smtClean="0">
                <a:latin typeface="Arial" panose="020B0604020202020204" pitchFamily="34" charset="0"/>
                <a:cs typeface="Arial" panose="020B0604020202020204" pitchFamily="34" charset="0"/>
              </a:rPr>
              <a:t>không</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algn="just">
              <a:spcBef>
                <a:spcPts val="600"/>
              </a:spcBef>
              <a:spcAft>
                <a:spcPts val="600"/>
              </a:spcAft>
              <a:buFont typeface="Wingdings" panose="05000000000000000000" pitchFamily="2" charset="2"/>
              <a:buChar char="Ø"/>
              <a:defRP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0968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inancial_PitchDeck_MO-v6">
  <a:themeElements>
    <a:clrScheme name="Custom 23">
      <a:dk1>
        <a:srgbClr val="006F83"/>
      </a:dk1>
      <a:lt1>
        <a:srgbClr val="FFFFFF"/>
      </a:lt1>
      <a:dk2>
        <a:srgbClr val="4D4D4D"/>
      </a:dk2>
      <a:lt2>
        <a:srgbClr val="DED8A4"/>
      </a:lt2>
      <a:accent1>
        <a:srgbClr val="DED8A4"/>
      </a:accent1>
      <a:accent2>
        <a:srgbClr val="790000"/>
      </a:accent2>
      <a:accent3>
        <a:srgbClr val="969959"/>
      </a:accent3>
      <a:accent4>
        <a:srgbClr val="32A1A6"/>
      </a:accent4>
      <a:accent5>
        <a:srgbClr val="606032"/>
      </a:accent5>
      <a:accent6>
        <a:srgbClr val="3C8C41"/>
      </a:accent6>
      <a:hlink>
        <a:srgbClr val="006F83"/>
      </a:hlink>
      <a:folHlink>
        <a:srgbClr val="006F83"/>
      </a:folHlink>
    </a:clrScheme>
    <a:fontScheme name="Custom 6">
      <a:majorFont>
        <a:latin typeface="Tahoma"/>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78270744_Financial pitch deck_AAS_v4" id="{6B56449C-CC63-4FF3-BE4A-64780CE1EAAB}" vid="{648F9AC5-FF4B-45EC-957E-86958EA9694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1B0092FDC0654A8FA7FDA17DC04488" ma:contentTypeVersion="4" ma:contentTypeDescription="Create a new document." ma:contentTypeScope="" ma:versionID="0b0ee86411ef9e565240e4c24d65773b">
  <xsd:schema xmlns:xsd="http://www.w3.org/2001/XMLSchema" xmlns:xs="http://www.w3.org/2001/XMLSchema" xmlns:p="http://schemas.microsoft.com/office/2006/metadata/properties" xmlns:ns2="d59a7d9b-b8ab-4fd8-8747-a792ee11e21d" targetNamespace="http://schemas.microsoft.com/office/2006/metadata/properties" ma:root="true" ma:fieldsID="82ecbbe65a039288a64e9d8615835c11" ns2:_="">
    <xsd:import namespace="d59a7d9b-b8ab-4fd8-8747-a792ee11e21d"/>
    <xsd:element name="properties">
      <xsd:complexType>
        <xsd:sequence>
          <xsd:element name="documentManagement">
            <xsd:complexType>
              <xsd:all>
                <xsd:element ref="ns2:NoiDung" minOccurs="0"/>
                <xsd:element ref="ns2:NgayBatDau" minOccurs="0"/>
                <xsd:element ref="ns2:NgayKetThuc" minOccurs="0"/>
                <xsd:element ref="ns2:TenVanBa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9a7d9b-b8ab-4fd8-8747-a792ee11e21d" elementFormDefault="qualified">
    <xsd:import namespace="http://schemas.microsoft.com/office/2006/documentManagement/types"/>
    <xsd:import namespace="http://schemas.microsoft.com/office/infopath/2007/PartnerControls"/>
    <xsd:element name="NoiDung" ma:index="8" nillable="true" ma:displayName="NoiDung" ma:internalName="NoiDung">
      <xsd:simpleType>
        <xsd:restriction base="dms:Note">
          <xsd:maxLength value="255"/>
        </xsd:restriction>
      </xsd:simpleType>
    </xsd:element>
    <xsd:element name="NgayBatDau" ma:index="9" nillable="true" ma:displayName="NgayBatDau" ma:format="DateOnly" ma:internalName="NgayBatDau">
      <xsd:simpleType>
        <xsd:restriction base="dms:DateTime"/>
      </xsd:simpleType>
    </xsd:element>
    <xsd:element name="NgayKetThuc" ma:index="10" nillable="true" ma:displayName="NgayKetThuc" ma:format="DateOnly" ma:internalName="NgayKetThuc">
      <xsd:simpleType>
        <xsd:restriction base="dms:DateTime"/>
      </xsd:simpleType>
    </xsd:element>
    <xsd:element name="TenVanBan" ma:index="11" nillable="true" ma:displayName="TenVanBan" ma:internalName="TenVanBa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gayKetThuc xmlns="d59a7d9b-b8ab-4fd8-8747-a792ee11e21d" xsi:nil="true"/>
    <NoiDung xmlns="d59a7d9b-b8ab-4fd8-8747-a792ee11e21d" xsi:nil="true"/>
    <TenVanBan xmlns="d59a7d9b-b8ab-4fd8-8747-a792ee11e21d" xsi:nil="true"/>
    <NgayBatDau xmlns="d59a7d9b-b8ab-4fd8-8747-a792ee11e21d" xsi:nil="true"/>
  </documentManagement>
</p:properties>
</file>

<file path=customXml/itemProps1.xml><?xml version="1.0" encoding="utf-8"?>
<ds:datastoreItem xmlns:ds="http://schemas.openxmlformats.org/officeDocument/2006/customXml" ds:itemID="{D8AC3BFE-892E-4AD5-964A-4D330F309679}"/>
</file>

<file path=customXml/itemProps2.xml><?xml version="1.0" encoding="utf-8"?>
<ds:datastoreItem xmlns:ds="http://schemas.openxmlformats.org/officeDocument/2006/customXml" ds:itemID="{121A66C7-DEFA-44C9-88EE-642EFA7D722B}"/>
</file>

<file path=customXml/itemProps3.xml><?xml version="1.0" encoding="utf-8"?>
<ds:datastoreItem xmlns:ds="http://schemas.openxmlformats.org/officeDocument/2006/customXml" ds:itemID="{F14E7B71-62B6-41A5-84E9-40AF00B07069}"/>
</file>

<file path=docProps/app.xml><?xml version="1.0" encoding="utf-8"?>
<Properties xmlns="http://schemas.openxmlformats.org/officeDocument/2006/extended-properties" xmlns:vt="http://schemas.openxmlformats.org/officeDocument/2006/docPropsVTypes">
  <TotalTime>7710</TotalTime>
  <Words>6346</Words>
  <Application>Microsoft Office PowerPoint</Application>
  <PresentationFormat>On-screen Show (4:3)</PresentationFormat>
  <Paragraphs>470</Paragraphs>
  <Slides>62</Slides>
  <Notes>12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62</vt:i4>
      </vt:variant>
    </vt:vector>
  </HeadingPairs>
  <TitlesOfParts>
    <vt:vector size="75" baseType="lpstr">
      <vt:lpstr>SimSun</vt:lpstr>
      <vt:lpstr>Arial</vt:lpstr>
      <vt:lpstr>Calibri</vt:lpstr>
      <vt:lpstr>Myriad Pro</vt:lpstr>
      <vt:lpstr>Open Sans</vt:lpstr>
      <vt:lpstr>Symbol</vt:lpstr>
      <vt:lpstr>Tahoma</vt:lpstr>
      <vt:lpstr>Times New Roman</vt:lpstr>
      <vt:lpstr>Wingdings</vt:lpstr>
      <vt:lpstr>Wingdings 3</vt:lpstr>
      <vt:lpstr>Office Theme</vt:lpstr>
      <vt:lpstr>1_Office Theme</vt:lpstr>
      <vt:lpstr>Financial_PitchDeck_MO-v6</vt:lpstr>
      <vt:lpstr>PowerPoint Presentation</vt:lpstr>
      <vt:lpstr>NỘI DUNG TRÌNH BÀY</vt:lpstr>
      <vt:lpstr>PowerPoint Presentation</vt:lpstr>
      <vt:lpstr>AN TOÀN TIÊM CHỦNG</vt:lpstr>
      <vt:lpstr>1. KHÁM SÀNG LỌC TRƯỚC TIÊM </vt:lpstr>
      <vt:lpstr> Quy trình khám sàng lọc trước tiêm chủng</vt:lpstr>
      <vt:lpstr>CHUẨN BỊ KHÁM SÀNG LỌC</vt:lpstr>
      <vt:lpstr>BẢNG KIỂM KHÁM SÀNG LỌC</vt:lpstr>
      <vt:lpstr>KHÁM SÀNG LỌC TRƯỚC TIÊM </vt:lpstr>
      <vt:lpstr>KHÁM SÀNG LỌC TRƯỚC TIÊM </vt:lpstr>
      <vt:lpstr>KẾT LUẬN  SAU KHÁM SÀNG LỌC TRƯỚC TIÊM CHỦNG</vt:lpstr>
      <vt:lpstr>KẾT LUẬN  SAU KHÁM SÀNG LỌC TRƯỚC TIÊM CHỦNG</vt:lpstr>
      <vt:lpstr>KẾT LUẬN  SAU KHÁM SÀNG LỌC TRƯỚC TIÊM CHỦNG</vt:lpstr>
      <vt:lpstr>PowerPoint Presentation</vt:lpstr>
      <vt:lpstr>KHÁM SÀNG LỌC TRƯỚC TIÊM </vt:lpstr>
      <vt:lpstr>KHÁM SÀNG LỌC TRƯỚC TIÊM </vt:lpstr>
      <vt:lpstr>  KHU VỰC TIẾP ĐÓN  </vt:lpstr>
      <vt:lpstr>PowerPoint Presentation</vt:lpstr>
      <vt:lpstr>Các phản ứng có thể gặp  sau tiêm VX COVID-19 AstraZeneca </vt:lpstr>
      <vt:lpstr>Xử trí phản ứng nhẹ sau tiêm vắc xin COVID -19 AstraZeneca </vt:lpstr>
      <vt:lpstr>2. Xử trí phản vệ sau tiêm vắc xin COVID -19 AstraZeneca</vt:lpstr>
      <vt:lpstr>Thông tư 51/2017/TT-BYT </vt:lpstr>
      <vt:lpstr>Thông tư 51/2017/TT-BYT </vt:lpstr>
      <vt:lpstr>Thông tư 51/2017/TT-BYT </vt:lpstr>
      <vt:lpstr>Thông tư 51/2017/TT-BYT </vt:lpstr>
      <vt:lpstr>PHỤ LỤC V: HỘP THUỐC CẤP CỨU PHẢN VỆ VÀ TRANG THIẾT BỊ Y TẾ</vt:lpstr>
      <vt:lpstr>HƯỚNG DẪN CHẨN ĐOÁN PHẢN VỆ (1)</vt:lpstr>
      <vt:lpstr>PowerPoint Presentation</vt:lpstr>
      <vt:lpstr>PowerPoint Presentation</vt:lpstr>
      <vt:lpstr>PowerPoint Presentation</vt:lpstr>
      <vt:lpstr>HƯỚNG DẪN CHẨN ĐOÁN PHẢN VỆ (2)</vt:lpstr>
      <vt:lpstr>I. HƯỚNG DẪN CHẨN ĐOÁN PHẢN VỆ</vt:lpstr>
      <vt:lpstr>HƯỚNG DẪN CHẨN ĐOÁN PHẢN VỆ (3)</vt:lpstr>
      <vt:lpstr>HƯỚNG DẪN CHẨN ĐOÁN PHẢN VỆ (4)</vt:lpstr>
      <vt:lpstr>CHẨN ĐOÁN MỨC ĐỘ PHẢN VỆ (4)</vt:lpstr>
      <vt:lpstr>PowerPoint Presentation</vt:lpstr>
      <vt:lpstr>XỬ TRÍ CẤP CỨU PHẢN VỆ (2)</vt:lpstr>
      <vt:lpstr>PowerPoint Presentation</vt:lpstr>
      <vt:lpstr>XỬ TRÍ CẤP CỨU PHẢN VỆ (4)</vt:lpstr>
      <vt:lpstr>XỬ TRÍ CẤP CỨU PHẢN VỆ (5)</vt:lpstr>
      <vt:lpstr>Bảng tham khảo cách pha loàng Adrenalin với NaCl 9%o Truyền TM chậm</vt:lpstr>
      <vt:lpstr>XỬ TRÍ CẤP CỨU PHẢN VỆ (6)</vt:lpstr>
      <vt:lpstr>XỬ TRÍ CẤP CỨU PHẢN VỆ (7)</vt:lpstr>
      <vt:lpstr>XỬ TRÍ CẤP CỨU PHẢN VỆ (8)</vt:lpstr>
      <vt:lpstr>PHỤ LỤC X  Sơ đồ chẩn đoán và xử trí phản vệ</vt:lpstr>
      <vt:lpstr>PHỤ LỤC X  Sơ đồ chẩn đoán và xử trí phản vệ</vt:lpstr>
      <vt:lpstr>3. Hướng dẫn chẩn đoán và điều trị hội chứng giảm tiểu cầu, huyết khối sau tiêm vắc xin COVID-19 </vt:lpstr>
      <vt:lpstr>Hội chứng giảm tiểu cầu, huyết khối sau tiêm vắc xin COVID-19 (1)</vt:lpstr>
      <vt:lpstr>Hội chứng giảm tiểu cầu, huyết khối sau tiêm vắc xin COVID-19 (2)</vt:lpstr>
      <vt:lpstr>Hội chứng giảm tiểu cầu, huyết khối sau tiêm vắc xin COVID-19 (3)</vt:lpstr>
      <vt:lpstr>Hướng dẫn chẩn đoán và điều trị VIPIT theo tuyến (1)</vt:lpstr>
      <vt:lpstr>Hướng dẫn chẩn đoán và điều trị VIPIT theo tuyến (2)</vt:lpstr>
      <vt:lpstr>Hướng dẫn chẩn đoán và điều trị VIPIT theo tuyến (3)</vt:lpstr>
      <vt:lpstr>Hướng dẫn chẩn đoán và điều trị VIPIT theo tuyến (4)</vt:lpstr>
      <vt:lpstr>Hướng dẫn chẩn đoán và điều trị VIPIT theo tuyến (5)</vt:lpstr>
      <vt:lpstr>Lưu đồ chẩn đoán và điều trị VIPIT theo tuyến</vt:lpstr>
      <vt:lpstr>Phiên giải kết quả xét nghiệm trong chẩn đoán VIPIT</vt:lpstr>
      <vt:lpstr>ĐIỀU TRỊ VIPIT (1)</vt:lpstr>
      <vt:lpstr>ĐIỀU TRỊ VIPIT (2)</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PC-02</cp:lastModifiedBy>
  <cp:revision>783</cp:revision>
  <cp:lastPrinted>2020-01-08T11:10:36Z</cp:lastPrinted>
  <dcterms:created xsi:type="dcterms:W3CDTF">2017-07-13T04:08:52Z</dcterms:created>
  <dcterms:modified xsi:type="dcterms:W3CDTF">2021-05-31T19:44:05Z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0x010100ED1B0092FDC0654A8FA7FDA17DC04488</vt:lpwstr>
  </property>
</Properties>
</file>